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385" r:id="rId1"/>
  </p:sldMasterIdLst>
  <p:notesMasterIdLst>
    <p:notesMasterId r:id="rId251"/>
  </p:notesMasterIdLst>
  <p:handoutMasterIdLst>
    <p:handoutMasterId r:id="rId252"/>
  </p:handoutMasterIdLst>
  <p:sldIdLst>
    <p:sldId id="707" r:id="rId2"/>
    <p:sldId id="713" r:id="rId3"/>
    <p:sldId id="714" r:id="rId4"/>
    <p:sldId id="702" r:id="rId5"/>
    <p:sldId id="711" r:id="rId6"/>
    <p:sldId id="661" r:id="rId7"/>
    <p:sldId id="328" r:id="rId8"/>
    <p:sldId id="535" r:id="rId9"/>
    <p:sldId id="536" r:id="rId10"/>
    <p:sldId id="537" r:id="rId11"/>
    <p:sldId id="538" r:id="rId12"/>
    <p:sldId id="539" r:id="rId13"/>
    <p:sldId id="329" r:id="rId14"/>
    <p:sldId id="378" r:id="rId15"/>
    <p:sldId id="344" r:id="rId16"/>
    <p:sldId id="380" r:id="rId17"/>
    <p:sldId id="381" r:id="rId18"/>
    <p:sldId id="385" r:id="rId19"/>
    <p:sldId id="383" r:id="rId20"/>
    <p:sldId id="717" r:id="rId21"/>
    <p:sldId id="387" r:id="rId22"/>
    <p:sldId id="388" r:id="rId23"/>
    <p:sldId id="345" r:id="rId24"/>
    <p:sldId id="540" r:id="rId25"/>
    <p:sldId id="541" r:id="rId26"/>
    <p:sldId id="542" r:id="rId27"/>
    <p:sldId id="694" r:id="rId28"/>
    <p:sldId id="543" r:id="rId29"/>
    <p:sldId id="544" r:id="rId30"/>
    <p:sldId id="545" r:id="rId31"/>
    <p:sldId id="546" r:id="rId32"/>
    <p:sldId id="548" r:id="rId33"/>
    <p:sldId id="666" r:id="rId34"/>
    <p:sldId id="550" r:id="rId35"/>
    <p:sldId id="551" r:id="rId36"/>
    <p:sldId id="552" r:id="rId37"/>
    <p:sldId id="399" r:id="rId38"/>
    <p:sldId id="553" r:id="rId39"/>
    <p:sldId id="554" r:id="rId40"/>
    <p:sldId id="555" r:id="rId41"/>
    <p:sldId id="401" r:id="rId42"/>
    <p:sldId id="556" r:id="rId43"/>
    <p:sldId id="557" r:id="rId44"/>
    <p:sldId id="558" r:id="rId45"/>
    <p:sldId id="559" r:id="rId46"/>
    <p:sldId id="560" r:id="rId47"/>
    <p:sldId id="361" r:id="rId48"/>
    <p:sldId id="561" r:id="rId49"/>
    <p:sldId id="375" r:id="rId50"/>
    <p:sldId id="376" r:id="rId51"/>
    <p:sldId id="562" r:id="rId52"/>
    <p:sldId id="660" r:id="rId53"/>
    <p:sldId id="715" r:id="rId54"/>
    <p:sldId id="716" r:id="rId55"/>
    <p:sldId id="566" r:id="rId56"/>
    <p:sldId id="563" r:id="rId57"/>
    <p:sldId id="564" r:id="rId58"/>
    <p:sldId id="333" r:id="rId59"/>
    <p:sldId id="565" r:id="rId60"/>
    <p:sldId id="405" r:id="rId61"/>
    <p:sldId id="355" r:id="rId62"/>
    <p:sldId id="667" r:id="rId63"/>
    <p:sldId id="668" r:id="rId64"/>
    <p:sldId id="669" r:id="rId65"/>
    <p:sldId id="670" r:id="rId66"/>
    <p:sldId id="671" r:id="rId67"/>
    <p:sldId id="672" r:id="rId68"/>
    <p:sldId id="673" r:id="rId69"/>
    <p:sldId id="674" r:id="rId70"/>
    <p:sldId id="675" r:id="rId71"/>
    <p:sldId id="676" r:id="rId72"/>
    <p:sldId id="677" r:id="rId73"/>
    <p:sldId id="678" r:id="rId74"/>
    <p:sldId id="679" r:id="rId75"/>
    <p:sldId id="362" r:id="rId76"/>
    <p:sldId id="569" r:id="rId77"/>
    <p:sldId id="570" r:id="rId78"/>
    <p:sldId id="571" r:id="rId79"/>
    <p:sldId id="704" r:id="rId80"/>
    <p:sldId id="572" r:id="rId81"/>
    <p:sldId id="705" r:id="rId82"/>
    <p:sldId id="573" r:id="rId83"/>
    <p:sldId id="574" r:id="rId84"/>
    <p:sldId id="409" r:id="rId85"/>
    <p:sldId id="575" r:id="rId86"/>
    <p:sldId id="576" r:id="rId87"/>
    <p:sldId id="577" r:id="rId88"/>
    <p:sldId id="578" r:id="rId89"/>
    <p:sldId id="579" r:id="rId90"/>
    <p:sldId id="680" r:id="rId91"/>
    <p:sldId id="681" r:id="rId92"/>
    <p:sldId id="682" r:id="rId93"/>
    <p:sldId id="683" r:id="rId94"/>
    <p:sldId id="684" r:id="rId95"/>
    <p:sldId id="685" r:id="rId96"/>
    <p:sldId id="686" r:id="rId97"/>
    <p:sldId id="687" r:id="rId98"/>
    <p:sldId id="688" r:id="rId99"/>
    <p:sldId id="689" r:id="rId100"/>
    <p:sldId id="695" r:id="rId101"/>
    <p:sldId id="580" r:id="rId102"/>
    <p:sldId id="581" r:id="rId103"/>
    <p:sldId id="582" r:id="rId104"/>
    <p:sldId id="583" r:id="rId105"/>
    <p:sldId id="584" r:id="rId106"/>
    <p:sldId id="585" r:id="rId107"/>
    <p:sldId id="416" r:id="rId108"/>
    <p:sldId id="587" r:id="rId109"/>
    <p:sldId id="419" r:id="rId110"/>
    <p:sldId id="665" r:id="rId111"/>
    <p:sldId id="363" r:id="rId112"/>
    <p:sldId id="589" r:id="rId113"/>
    <p:sldId id="591" r:id="rId114"/>
    <p:sldId id="424" r:id="rId115"/>
    <p:sldId id="592" r:id="rId116"/>
    <p:sldId id="593" r:id="rId117"/>
    <p:sldId id="530" r:id="rId118"/>
    <p:sldId id="425" r:id="rId119"/>
    <p:sldId id="594" r:id="rId120"/>
    <p:sldId id="596" r:id="rId121"/>
    <p:sldId id="597" r:id="rId122"/>
    <p:sldId id="663" r:id="rId123"/>
    <p:sldId id="690" r:id="rId124"/>
    <p:sldId id="691" r:id="rId125"/>
    <p:sldId id="692" r:id="rId126"/>
    <p:sldId id="664" r:id="rId127"/>
    <p:sldId id="843" r:id="rId128"/>
    <p:sldId id="842" r:id="rId129"/>
    <p:sldId id="720" r:id="rId130"/>
    <p:sldId id="721" r:id="rId131"/>
    <p:sldId id="722" r:id="rId132"/>
    <p:sldId id="723" r:id="rId133"/>
    <p:sldId id="724" r:id="rId134"/>
    <p:sldId id="725" r:id="rId135"/>
    <p:sldId id="844" r:id="rId136"/>
    <p:sldId id="727" r:id="rId137"/>
    <p:sldId id="728" r:id="rId138"/>
    <p:sldId id="729" r:id="rId139"/>
    <p:sldId id="730" r:id="rId140"/>
    <p:sldId id="731" r:id="rId141"/>
    <p:sldId id="732" r:id="rId142"/>
    <p:sldId id="733" r:id="rId143"/>
    <p:sldId id="734" r:id="rId144"/>
    <p:sldId id="735" r:id="rId145"/>
    <p:sldId id="736" r:id="rId146"/>
    <p:sldId id="737" r:id="rId147"/>
    <p:sldId id="738" r:id="rId148"/>
    <p:sldId id="739" r:id="rId149"/>
    <p:sldId id="740" r:id="rId150"/>
    <p:sldId id="741" r:id="rId151"/>
    <p:sldId id="742" r:id="rId152"/>
    <p:sldId id="743" r:id="rId153"/>
    <p:sldId id="744" r:id="rId154"/>
    <p:sldId id="745" r:id="rId155"/>
    <p:sldId id="746" r:id="rId156"/>
    <p:sldId id="747" r:id="rId157"/>
    <p:sldId id="748" r:id="rId158"/>
    <p:sldId id="749" r:id="rId159"/>
    <p:sldId id="750" r:id="rId160"/>
    <p:sldId id="751" r:id="rId161"/>
    <p:sldId id="752" r:id="rId162"/>
    <p:sldId id="753" r:id="rId163"/>
    <p:sldId id="754" r:id="rId164"/>
    <p:sldId id="755" r:id="rId165"/>
    <p:sldId id="756" r:id="rId166"/>
    <p:sldId id="757" r:id="rId167"/>
    <p:sldId id="758" r:id="rId168"/>
    <p:sldId id="759" r:id="rId169"/>
    <p:sldId id="760" r:id="rId170"/>
    <p:sldId id="761" r:id="rId171"/>
    <p:sldId id="762" r:id="rId172"/>
    <p:sldId id="763" r:id="rId173"/>
    <p:sldId id="764" r:id="rId174"/>
    <p:sldId id="765" r:id="rId175"/>
    <p:sldId id="766" r:id="rId176"/>
    <p:sldId id="767" r:id="rId177"/>
    <p:sldId id="768" r:id="rId178"/>
    <p:sldId id="769" r:id="rId179"/>
    <p:sldId id="770" r:id="rId180"/>
    <p:sldId id="771" r:id="rId181"/>
    <p:sldId id="772" r:id="rId182"/>
    <p:sldId id="773" r:id="rId183"/>
    <p:sldId id="774" r:id="rId184"/>
    <p:sldId id="775" r:id="rId185"/>
    <p:sldId id="776" r:id="rId186"/>
    <p:sldId id="777" r:id="rId187"/>
    <p:sldId id="778" r:id="rId188"/>
    <p:sldId id="779" r:id="rId189"/>
    <p:sldId id="780" r:id="rId190"/>
    <p:sldId id="781" r:id="rId191"/>
    <p:sldId id="782" r:id="rId192"/>
    <p:sldId id="783" r:id="rId193"/>
    <p:sldId id="784" r:id="rId194"/>
    <p:sldId id="785" r:id="rId195"/>
    <p:sldId id="786" r:id="rId196"/>
    <p:sldId id="787" r:id="rId197"/>
    <p:sldId id="788" r:id="rId198"/>
    <p:sldId id="789" r:id="rId199"/>
    <p:sldId id="790" r:id="rId200"/>
    <p:sldId id="791" r:id="rId201"/>
    <p:sldId id="792" r:id="rId202"/>
    <p:sldId id="793" r:id="rId203"/>
    <p:sldId id="794" r:id="rId204"/>
    <p:sldId id="795" r:id="rId205"/>
    <p:sldId id="796" r:id="rId206"/>
    <p:sldId id="797" r:id="rId207"/>
    <p:sldId id="798" r:id="rId208"/>
    <p:sldId id="799" r:id="rId209"/>
    <p:sldId id="800" r:id="rId210"/>
    <p:sldId id="801" r:id="rId211"/>
    <p:sldId id="802" r:id="rId212"/>
    <p:sldId id="803" r:id="rId213"/>
    <p:sldId id="804" r:id="rId214"/>
    <p:sldId id="805" r:id="rId215"/>
    <p:sldId id="806" r:id="rId216"/>
    <p:sldId id="807" r:id="rId217"/>
    <p:sldId id="808" r:id="rId218"/>
    <p:sldId id="809" r:id="rId219"/>
    <p:sldId id="810" r:id="rId220"/>
    <p:sldId id="811" r:id="rId221"/>
    <p:sldId id="812" r:id="rId222"/>
    <p:sldId id="813" r:id="rId223"/>
    <p:sldId id="814" r:id="rId224"/>
    <p:sldId id="815" r:id="rId225"/>
    <p:sldId id="816" r:id="rId226"/>
    <p:sldId id="817" r:id="rId227"/>
    <p:sldId id="818" r:id="rId228"/>
    <p:sldId id="819" r:id="rId229"/>
    <p:sldId id="820" r:id="rId230"/>
    <p:sldId id="821" r:id="rId231"/>
    <p:sldId id="822" r:id="rId232"/>
    <p:sldId id="823" r:id="rId233"/>
    <p:sldId id="824" r:id="rId234"/>
    <p:sldId id="825" r:id="rId235"/>
    <p:sldId id="826" r:id="rId236"/>
    <p:sldId id="827" r:id="rId237"/>
    <p:sldId id="828" r:id="rId238"/>
    <p:sldId id="829" r:id="rId239"/>
    <p:sldId id="830" r:id="rId240"/>
    <p:sldId id="831" r:id="rId241"/>
    <p:sldId id="832" r:id="rId242"/>
    <p:sldId id="833" r:id="rId243"/>
    <p:sldId id="834" r:id="rId244"/>
    <p:sldId id="835" r:id="rId245"/>
    <p:sldId id="836" r:id="rId246"/>
    <p:sldId id="837" r:id="rId247"/>
    <p:sldId id="838" r:id="rId248"/>
    <p:sldId id="839" r:id="rId249"/>
    <p:sldId id="840" r:id="rId250"/>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00"/>
    <a:srgbClr val="0033CC"/>
    <a:srgbClr val="800000"/>
    <a:srgbClr val="990000"/>
    <a:srgbClr val="FF3300"/>
    <a:srgbClr val="CCFF3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A1345A-A119-40FF-BEB4-1B01228B6E0A}" v="69" dt="2021-06-13T21:33:26.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15" autoAdjust="0"/>
  </p:normalViewPr>
  <p:slideViewPr>
    <p:cSldViewPr>
      <p:cViewPr varScale="1">
        <p:scale>
          <a:sx n="109" d="100"/>
          <a:sy n="109" d="100"/>
        </p:scale>
        <p:origin x="17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3258"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handoutMaster" Target="handoutMasters/handout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theme" Target="theme/theme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tableStyles" Target="tableStyle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8DDF45-F94C-4B19-B4A7-9D038AB8CE71}" type="doc">
      <dgm:prSet loTypeId="urn:microsoft.com/office/officeart/2005/8/layout/chevron2" loCatId="process" qsTypeId="urn:microsoft.com/office/officeart/2005/8/quickstyle/simple1#2" qsCatId="simple" csTypeId="urn:microsoft.com/office/officeart/2005/8/colors/accent0_3" csCatId="mainScheme" phldr="1"/>
      <dgm:spPr/>
      <dgm:t>
        <a:bodyPr/>
        <a:lstStyle/>
        <a:p>
          <a:endParaRPr lang="en-US"/>
        </a:p>
      </dgm:t>
    </dgm:pt>
    <dgm:pt modelId="{902571BB-12BB-43B3-B03C-78D66943C517}">
      <dgm:prSet>
        <dgm:style>
          <a:lnRef idx="1">
            <a:schemeClr val="accent1"/>
          </a:lnRef>
          <a:fillRef idx="3">
            <a:schemeClr val="accent1"/>
          </a:fillRef>
          <a:effectRef idx="2">
            <a:schemeClr val="accent1"/>
          </a:effectRef>
          <a:fontRef idx="minor">
            <a:schemeClr val="lt1"/>
          </a:fontRef>
        </dgm:style>
      </dgm:prSet>
      <dgm:spPr/>
      <dgm:t>
        <a:bodyPr/>
        <a:lstStyle/>
        <a:p>
          <a:pPr rtl="0"/>
          <a:r>
            <a:rPr lang="en-US" dirty="0"/>
            <a:t>Vision</a:t>
          </a:r>
        </a:p>
      </dgm:t>
    </dgm:pt>
    <dgm:pt modelId="{0199C3EA-7CED-436D-9906-287B5B3E3D43}" type="parTrans" cxnId="{FDB26904-017E-4940-88D9-6167D1EE67BC}">
      <dgm:prSet/>
      <dgm:spPr/>
      <dgm:t>
        <a:bodyPr/>
        <a:lstStyle/>
        <a:p>
          <a:endParaRPr lang="en-US"/>
        </a:p>
      </dgm:t>
    </dgm:pt>
    <dgm:pt modelId="{9E5EF608-D06F-4C68-86EE-0109A6BB276B}" type="sibTrans" cxnId="{FDB26904-017E-4940-88D9-6167D1EE67BC}">
      <dgm:prSet/>
      <dgm:spPr/>
      <dgm:t>
        <a:bodyPr/>
        <a:lstStyle/>
        <a:p>
          <a:endParaRPr lang="en-US"/>
        </a:p>
      </dgm:t>
    </dgm:pt>
    <dgm:pt modelId="{9DA92726-CAAA-461A-A05A-CE47F3D911F8}">
      <dgm:prSet/>
      <dgm:spPr/>
      <dgm:t>
        <a:bodyPr/>
        <a:lstStyle/>
        <a:p>
          <a:pPr rtl="0"/>
          <a:r>
            <a:rPr lang="en-US" b="0" i="0" dirty="0"/>
            <a:t>The Virginia Department of Fire Programs (VDFP) will be a nationally recognized leader in providing the highest level of fire services professional development and statewide risk reduction efforts.</a:t>
          </a:r>
          <a:endParaRPr lang="en-US" dirty="0"/>
        </a:p>
      </dgm:t>
    </dgm:pt>
    <dgm:pt modelId="{F34E8490-CAFE-43FF-A1D6-F7BF873A3B67}" type="parTrans" cxnId="{ED82A96F-23A5-4FD5-AA9E-E19C963A825B}">
      <dgm:prSet/>
      <dgm:spPr/>
      <dgm:t>
        <a:bodyPr/>
        <a:lstStyle/>
        <a:p>
          <a:endParaRPr lang="en-US"/>
        </a:p>
      </dgm:t>
    </dgm:pt>
    <dgm:pt modelId="{B7FC6568-B1B9-4CF6-BE5D-38436FCEB8DF}" type="sibTrans" cxnId="{ED82A96F-23A5-4FD5-AA9E-E19C963A825B}">
      <dgm:prSet/>
      <dgm:spPr/>
      <dgm:t>
        <a:bodyPr/>
        <a:lstStyle/>
        <a:p>
          <a:endParaRPr lang="en-US"/>
        </a:p>
      </dgm:t>
    </dgm:pt>
    <dgm:pt modelId="{6CF08032-F59C-4327-B0AA-47FFA6EC54E3}">
      <dgm:prSet/>
      <dgm:spPr/>
      <dgm:t>
        <a:bodyPr/>
        <a:lstStyle/>
        <a:p>
          <a:pPr rtl="0"/>
          <a:r>
            <a:rPr lang="en-US" dirty="0"/>
            <a:t>Mission</a:t>
          </a:r>
        </a:p>
      </dgm:t>
    </dgm:pt>
    <dgm:pt modelId="{930B3E5B-79AD-4661-B2C1-8105E19C4005}" type="parTrans" cxnId="{C7069602-1713-4C3E-8C14-0BD737EE698B}">
      <dgm:prSet/>
      <dgm:spPr/>
      <dgm:t>
        <a:bodyPr/>
        <a:lstStyle/>
        <a:p>
          <a:endParaRPr lang="en-US"/>
        </a:p>
      </dgm:t>
    </dgm:pt>
    <dgm:pt modelId="{96CB3A28-4B0E-41DD-A959-EA3F0949582C}" type="sibTrans" cxnId="{C7069602-1713-4C3E-8C14-0BD737EE698B}">
      <dgm:prSet/>
      <dgm:spPr/>
      <dgm:t>
        <a:bodyPr/>
        <a:lstStyle/>
        <a:p>
          <a:endParaRPr lang="en-US"/>
        </a:p>
      </dgm:t>
    </dgm:pt>
    <dgm:pt modelId="{ABE3C817-E1AC-4984-A634-47D0D278EE2A}">
      <dgm:prSet/>
      <dgm:spPr/>
      <dgm:t>
        <a:bodyPr/>
        <a:lstStyle/>
        <a:p>
          <a:pPr rtl="0"/>
          <a:r>
            <a:rPr lang="en-US" b="0" i="0" dirty="0">
              <a:solidFill>
                <a:srgbClr val="000000"/>
              </a:solidFill>
              <a:effectLst/>
              <a:latin typeface="arial" panose="020B0604020202020204" pitchFamily="34" charset="0"/>
            </a:rPr>
            <a:t>The Virginia Department of Fire Programs (VDFP) is committed to enhancing public safety throughout the Commonwealth. </a:t>
          </a:r>
          <a:endParaRPr lang="en-US" dirty="0"/>
        </a:p>
      </dgm:t>
    </dgm:pt>
    <dgm:pt modelId="{66FB80B8-2894-40FF-A6D7-849C266F8693}" type="parTrans" cxnId="{A6A62385-79BD-4CD6-B52E-6011E2E8483B}">
      <dgm:prSet/>
      <dgm:spPr/>
      <dgm:t>
        <a:bodyPr/>
        <a:lstStyle/>
        <a:p>
          <a:endParaRPr lang="en-US"/>
        </a:p>
      </dgm:t>
    </dgm:pt>
    <dgm:pt modelId="{025100AE-5AD0-4ED7-AC2B-B59E839F3B88}" type="sibTrans" cxnId="{A6A62385-79BD-4CD6-B52E-6011E2E8483B}">
      <dgm:prSet/>
      <dgm:spPr/>
      <dgm:t>
        <a:bodyPr/>
        <a:lstStyle/>
        <a:p>
          <a:endParaRPr lang="en-US"/>
        </a:p>
      </dgm:t>
    </dgm:pt>
    <dgm:pt modelId="{9FBF810D-426F-4B8A-82F7-AD80F7894A8A}" type="pres">
      <dgm:prSet presAssocID="{5E8DDF45-F94C-4B19-B4A7-9D038AB8CE71}" presName="linearFlow" presStyleCnt="0">
        <dgm:presLayoutVars>
          <dgm:dir/>
          <dgm:animLvl val="lvl"/>
          <dgm:resizeHandles val="exact"/>
        </dgm:presLayoutVars>
      </dgm:prSet>
      <dgm:spPr/>
      <dgm:t>
        <a:bodyPr/>
        <a:lstStyle/>
        <a:p>
          <a:endParaRPr lang="en-US"/>
        </a:p>
      </dgm:t>
    </dgm:pt>
    <dgm:pt modelId="{AB6CF361-4946-4C61-ADAD-172DA8ED995F}" type="pres">
      <dgm:prSet presAssocID="{902571BB-12BB-43B3-B03C-78D66943C517}" presName="composite" presStyleCnt="0"/>
      <dgm:spPr/>
    </dgm:pt>
    <dgm:pt modelId="{2CD29AA1-E1A3-473D-A093-D2802F289896}" type="pres">
      <dgm:prSet presAssocID="{902571BB-12BB-43B3-B03C-78D66943C517}" presName="parentText" presStyleLbl="alignNode1" presStyleIdx="0" presStyleCnt="2">
        <dgm:presLayoutVars>
          <dgm:chMax val="1"/>
          <dgm:bulletEnabled val="1"/>
        </dgm:presLayoutVars>
      </dgm:prSet>
      <dgm:spPr/>
      <dgm:t>
        <a:bodyPr/>
        <a:lstStyle/>
        <a:p>
          <a:endParaRPr lang="en-US"/>
        </a:p>
      </dgm:t>
    </dgm:pt>
    <dgm:pt modelId="{F17F7240-B52B-4E5E-8FE5-61547B1A57C6}" type="pres">
      <dgm:prSet presAssocID="{902571BB-12BB-43B3-B03C-78D66943C517}" presName="descendantText" presStyleLbl="alignAcc1" presStyleIdx="0" presStyleCnt="2">
        <dgm:presLayoutVars>
          <dgm:bulletEnabled val="1"/>
        </dgm:presLayoutVars>
      </dgm:prSet>
      <dgm:spPr/>
      <dgm:t>
        <a:bodyPr/>
        <a:lstStyle/>
        <a:p>
          <a:endParaRPr lang="en-US"/>
        </a:p>
      </dgm:t>
    </dgm:pt>
    <dgm:pt modelId="{6A493527-3297-488A-A710-57C1827EEC11}" type="pres">
      <dgm:prSet presAssocID="{9E5EF608-D06F-4C68-86EE-0109A6BB276B}" presName="sp" presStyleCnt="0"/>
      <dgm:spPr/>
    </dgm:pt>
    <dgm:pt modelId="{A625C1EB-0684-4D35-B0B4-9FE28F4FED77}" type="pres">
      <dgm:prSet presAssocID="{6CF08032-F59C-4327-B0AA-47FFA6EC54E3}" presName="composite" presStyleCnt="0"/>
      <dgm:spPr/>
    </dgm:pt>
    <dgm:pt modelId="{2EA2FF71-49C9-47B4-8827-AA4974D4322C}" type="pres">
      <dgm:prSet presAssocID="{6CF08032-F59C-4327-B0AA-47FFA6EC54E3}" presName="parentText" presStyleLbl="alignNode1" presStyleIdx="1" presStyleCnt="2">
        <dgm:presLayoutVars>
          <dgm:chMax val="1"/>
          <dgm:bulletEnabled val="1"/>
        </dgm:presLayoutVars>
      </dgm:prSet>
      <dgm:spPr/>
      <dgm:t>
        <a:bodyPr/>
        <a:lstStyle/>
        <a:p>
          <a:endParaRPr lang="en-US"/>
        </a:p>
      </dgm:t>
    </dgm:pt>
    <dgm:pt modelId="{642A75B0-937C-4044-9C02-D6668D9314E5}" type="pres">
      <dgm:prSet presAssocID="{6CF08032-F59C-4327-B0AA-47FFA6EC54E3}" presName="descendantText" presStyleLbl="alignAcc1" presStyleIdx="1" presStyleCnt="2" custLinFactNeighborY="839">
        <dgm:presLayoutVars>
          <dgm:bulletEnabled val="1"/>
        </dgm:presLayoutVars>
      </dgm:prSet>
      <dgm:spPr/>
      <dgm:t>
        <a:bodyPr/>
        <a:lstStyle/>
        <a:p>
          <a:endParaRPr lang="en-US"/>
        </a:p>
      </dgm:t>
    </dgm:pt>
  </dgm:ptLst>
  <dgm:cxnLst>
    <dgm:cxn modelId="{5948B105-AD49-4DD2-8B14-92F1FB13EF6C}" type="presOf" srcId="{6CF08032-F59C-4327-B0AA-47FFA6EC54E3}" destId="{2EA2FF71-49C9-47B4-8827-AA4974D4322C}" srcOrd="0" destOrd="0" presId="urn:microsoft.com/office/officeart/2005/8/layout/chevron2"/>
    <dgm:cxn modelId="{A6A62385-79BD-4CD6-B52E-6011E2E8483B}" srcId="{6CF08032-F59C-4327-B0AA-47FFA6EC54E3}" destId="{ABE3C817-E1AC-4984-A634-47D0D278EE2A}" srcOrd="0" destOrd="0" parTransId="{66FB80B8-2894-40FF-A6D7-849C266F8693}" sibTransId="{025100AE-5AD0-4ED7-AC2B-B59E839F3B88}"/>
    <dgm:cxn modelId="{B092D616-5B5D-4B41-AD90-1F08CAEE478B}" type="presOf" srcId="{ABE3C817-E1AC-4984-A634-47D0D278EE2A}" destId="{642A75B0-937C-4044-9C02-D6668D9314E5}" srcOrd="0" destOrd="0" presId="urn:microsoft.com/office/officeart/2005/8/layout/chevron2"/>
    <dgm:cxn modelId="{0CCB9D5F-7976-4731-A51E-3A3517D9BE87}" type="presOf" srcId="{902571BB-12BB-43B3-B03C-78D66943C517}" destId="{2CD29AA1-E1A3-473D-A093-D2802F289896}" srcOrd="0" destOrd="0" presId="urn:microsoft.com/office/officeart/2005/8/layout/chevron2"/>
    <dgm:cxn modelId="{C7069602-1713-4C3E-8C14-0BD737EE698B}" srcId="{5E8DDF45-F94C-4B19-B4A7-9D038AB8CE71}" destId="{6CF08032-F59C-4327-B0AA-47FFA6EC54E3}" srcOrd="1" destOrd="0" parTransId="{930B3E5B-79AD-4661-B2C1-8105E19C4005}" sibTransId="{96CB3A28-4B0E-41DD-A959-EA3F0949582C}"/>
    <dgm:cxn modelId="{FDB26904-017E-4940-88D9-6167D1EE67BC}" srcId="{5E8DDF45-F94C-4B19-B4A7-9D038AB8CE71}" destId="{902571BB-12BB-43B3-B03C-78D66943C517}" srcOrd="0" destOrd="0" parTransId="{0199C3EA-7CED-436D-9906-287B5B3E3D43}" sibTransId="{9E5EF608-D06F-4C68-86EE-0109A6BB276B}"/>
    <dgm:cxn modelId="{ED82A96F-23A5-4FD5-AA9E-E19C963A825B}" srcId="{902571BB-12BB-43B3-B03C-78D66943C517}" destId="{9DA92726-CAAA-461A-A05A-CE47F3D911F8}" srcOrd="0" destOrd="0" parTransId="{F34E8490-CAFE-43FF-A1D6-F7BF873A3B67}" sibTransId="{B7FC6568-B1B9-4CF6-BE5D-38436FCEB8DF}"/>
    <dgm:cxn modelId="{07D42709-9CB7-4FD8-B299-6C907E99288C}" type="presOf" srcId="{9DA92726-CAAA-461A-A05A-CE47F3D911F8}" destId="{F17F7240-B52B-4E5E-8FE5-61547B1A57C6}" srcOrd="0" destOrd="0" presId="urn:microsoft.com/office/officeart/2005/8/layout/chevron2"/>
    <dgm:cxn modelId="{C3792879-E28C-408E-8C0D-E4FB362C5A4C}" type="presOf" srcId="{5E8DDF45-F94C-4B19-B4A7-9D038AB8CE71}" destId="{9FBF810D-426F-4B8A-82F7-AD80F7894A8A}" srcOrd="0" destOrd="0" presId="urn:microsoft.com/office/officeart/2005/8/layout/chevron2"/>
    <dgm:cxn modelId="{8FD5227C-DEB7-4976-88B9-514F7786109E}" type="presParOf" srcId="{9FBF810D-426F-4B8A-82F7-AD80F7894A8A}" destId="{AB6CF361-4946-4C61-ADAD-172DA8ED995F}" srcOrd="0" destOrd="0" presId="urn:microsoft.com/office/officeart/2005/8/layout/chevron2"/>
    <dgm:cxn modelId="{2B62F3AA-F4A3-491E-A218-633C6815F70A}" type="presParOf" srcId="{AB6CF361-4946-4C61-ADAD-172DA8ED995F}" destId="{2CD29AA1-E1A3-473D-A093-D2802F289896}" srcOrd="0" destOrd="0" presId="urn:microsoft.com/office/officeart/2005/8/layout/chevron2"/>
    <dgm:cxn modelId="{5E05BEC2-D07E-4A39-B98B-4AF9FD428441}" type="presParOf" srcId="{AB6CF361-4946-4C61-ADAD-172DA8ED995F}" destId="{F17F7240-B52B-4E5E-8FE5-61547B1A57C6}" srcOrd="1" destOrd="0" presId="urn:microsoft.com/office/officeart/2005/8/layout/chevron2"/>
    <dgm:cxn modelId="{C30DDF4A-68B4-4A23-851F-EB194792BCCE}" type="presParOf" srcId="{9FBF810D-426F-4B8A-82F7-AD80F7894A8A}" destId="{6A493527-3297-488A-A710-57C1827EEC11}" srcOrd="1" destOrd="0" presId="urn:microsoft.com/office/officeart/2005/8/layout/chevron2"/>
    <dgm:cxn modelId="{E2A7458D-9895-4F3B-AEF6-D83D3B8EA503}" type="presParOf" srcId="{9FBF810D-426F-4B8A-82F7-AD80F7894A8A}" destId="{A625C1EB-0684-4D35-B0B4-9FE28F4FED77}" srcOrd="2" destOrd="0" presId="urn:microsoft.com/office/officeart/2005/8/layout/chevron2"/>
    <dgm:cxn modelId="{2463C331-3B00-486E-81D5-1C04C2353724}" type="presParOf" srcId="{A625C1EB-0684-4D35-B0B4-9FE28F4FED77}" destId="{2EA2FF71-49C9-47B4-8827-AA4974D4322C}" srcOrd="0" destOrd="0" presId="urn:microsoft.com/office/officeart/2005/8/layout/chevron2"/>
    <dgm:cxn modelId="{10FDC325-E915-466D-B22D-02D772C3BF7A}" type="presParOf" srcId="{A625C1EB-0684-4D35-B0B4-9FE28F4FED77}" destId="{642A75B0-937C-4044-9C02-D6668D9314E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29AA1-E1A3-473D-A093-D2802F289896}">
      <dsp:nvSpPr>
        <dsp:cNvPr id="0" name=""/>
        <dsp:cNvSpPr/>
      </dsp:nvSpPr>
      <dsp:spPr>
        <a:xfrm rot="5400000">
          <a:off x="-275966" y="278592"/>
          <a:ext cx="1839777" cy="1287844"/>
        </a:xfrm>
        <a:prstGeom prst="chevron">
          <a:avLst/>
        </a:prstGeom>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w="12700" cap="flat" cmpd="sng" algn="ctr">
          <a:solidFill>
            <a:schemeClr val="accent1"/>
          </a:solidFill>
          <a:prstDash val="solid"/>
        </a:ln>
        <a:effectLst>
          <a:outerShdw blurRad="38100" dist="25400" dir="2700000" algn="br" rotWithShape="0">
            <a:srgbClr val="000000">
              <a:alpha val="60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9685" tIns="19685" rIns="19685" bIns="19685" numCol="1" spcCol="1270" anchor="ctr" anchorCtr="0">
          <a:noAutofit/>
        </a:bodyPr>
        <a:lstStyle/>
        <a:p>
          <a:pPr lvl="0" algn="ctr" defTabSz="1377950" rtl="0">
            <a:lnSpc>
              <a:spcPct val="90000"/>
            </a:lnSpc>
            <a:spcBef>
              <a:spcPct val="0"/>
            </a:spcBef>
            <a:spcAft>
              <a:spcPct val="35000"/>
            </a:spcAft>
          </a:pPr>
          <a:r>
            <a:rPr lang="en-US" sz="3100" kern="1200" dirty="0"/>
            <a:t>Vision</a:t>
          </a:r>
        </a:p>
      </dsp:txBody>
      <dsp:txXfrm rot="-5400000">
        <a:off x="1" y="646547"/>
        <a:ext cx="1287844" cy="551933"/>
      </dsp:txXfrm>
    </dsp:sp>
    <dsp:sp modelId="{F17F7240-B52B-4E5E-8FE5-61547B1A57C6}">
      <dsp:nvSpPr>
        <dsp:cNvPr id="0" name=""/>
        <dsp:cNvSpPr/>
      </dsp:nvSpPr>
      <dsp:spPr>
        <a:xfrm rot="5400000">
          <a:off x="3132094" y="-1841624"/>
          <a:ext cx="1195855" cy="4884355"/>
        </a:xfrm>
        <a:prstGeom prst="round2Same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n-US" sz="1700" b="0" i="0" kern="1200" dirty="0"/>
            <a:t>The Virginia Department of Fire Programs (VDFP) will be a nationally recognized leader in providing the highest level of fire services professional development and statewide risk reduction efforts.</a:t>
          </a:r>
          <a:endParaRPr lang="en-US" sz="1700" kern="1200" dirty="0"/>
        </a:p>
      </dsp:txBody>
      <dsp:txXfrm rot="-5400000">
        <a:off x="1287845" y="61002"/>
        <a:ext cx="4825978" cy="1079101"/>
      </dsp:txXfrm>
    </dsp:sp>
    <dsp:sp modelId="{2EA2FF71-49C9-47B4-8827-AA4974D4322C}">
      <dsp:nvSpPr>
        <dsp:cNvPr id="0" name=""/>
        <dsp:cNvSpPr/>
      </dsp:nvSpPr>
      <dsp:spPr>
        <a:xfrm rot="5400000">
          <a:off x="-275966" y="1828035"/>
          <a:ext cx="1839777" cy="1287844"/>
        </a:xfrm>
        <a:prstGeom prst="chevron">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rtl="0">
            <a:lnSpc>
              <a:spcPct val="90000"/>
            </a:lnSpc>
            <a:spcBef>
              <a:spcPct val="0"/>
            </a:spcBef>
            <a:spcAft>
              <a:spcPct val="35000"/>
            </a:spcAft>
          </a:pPr>
          <a:r>
            <a:rPr lang="en-US" sz="3100" kern="1200" dirty="0"/>
            <a:t>Mission</a:t>
          </a:r>
        </a:p>
      </dsp:txBody>
      <dsp:txXfrm rot="-5400000">
        <a:off x="1" y="2195990"/>
        <a:ext cx="1287844" cy="551933"/>
      </dsp:txXfrm>
    </dsp:sp>
    <dsp:sp modelId="{642A75B0-937C-4044-9C02-D6668D9314E5}">
      <dsp:nvSpPr>
        <dsp:cNvPr id="0" name=""/>
        <dsp:cNvSpPr/>
      </dsp:nvSpPr>
      <dsp:spPr>
        <a:xfrm rot="5400000">
          <a:off x="3132094" y="-282148"/>
          <a:ext cx="1195855" cy="4884355"/>
        </a:xfrm>
        <a:prstGeom prst="round2Same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n-US" sz="1700" b="0" i="0" kern="1200" dirty="0">
              <a:solidFill>
                <a:srgbClr val="000000"/>
              </a:solidFill>
              <a:effectLst/>
              <a:latin typeface="arial" panose="020B0604020202020204" pitchFamily="34" charset="0"/>
            </a:rPr>
            <a:t>The Virginia Department of Fire Programs (VDFP) is committed to enhancing public safety throughout the Commonwealth. </a:t>
          </a:r>
          <a:endParaRPr lang="en-US" sz="1700" kern="1200" dirty="0"/>
        </a:p>
      </dsp:txBody>
      <dsp:txXfrm rot="-5400000">
        <a:off x="1287845" y="1620478"/>
        <a:ext cx="4825978" cy="10791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 Id="rId5" Type="http://schemas.openxmlformats.org/officeDocument/2006/relationships/image" Target="../media/image121.wmf"/><Relationship Id="rId4" Type="http://schemas.openxmlformats.org/officeDocument/2006/relationships/image" Target="../media/image1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73F8DC2-D53D-43C8-8109-C510F9112CCD}"/>
              </a:ext>
            </a:extLst>
          </p:cNvPr>
          <p:cNvSpPr>
            <a:spLocks noGrp="1" noChangeArrowheads="1"/>
          </p:cNvSpPr>
          <p:nvPr>
            <p:ph type="hdr" sz="quarter"/>
          </p:nvPr>
        </p:nvSpPr>
        <p:spPr bwMode="auto">
          <a:xfrm>
            <a:off x="1" y="1"/>
            <a:ext cx="3170238" cy="481013"/>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eaLnBrk="1" fontAlgn="auto" hangingPunct="1">
              <a:spcBef>
                <a:spcPts val="0"/>
              </a:spcBef>
              <a:spcAft>
                <a:spcPts val="0"/>
              </a:spcAft>
              <a:defRPr sz="1200">
                <a:latin typeface="Times New Roman" pitchFamily="18" charset="0"/>
              </a:defRPr>
            </a:lvl1pPr>
          </a:lstStyle>
          <a:p>
            <a:pPr>
              <a:defRPr/>
            </a:pPr>
            <a:r>
              <a:rPr lang="en-US"/>
              <a:t>Emergency Vehicle Operator’s Course</a:t>
            </a:r>
          </a:p>
        </p:txBody>
      </p:sp>
      <p:sp>
        <p:nvSpPr>
          <p:cNvPr id="92163" name="Rectangle 3">
            <a:extLst>
              <a:ext uri="{FF2B5EF4-FFF2-40B4-BE49-F238E27FC236}">
                <a16:creationId xmlns:a16="http://schemas.microsoft.com/office/drawing/2014/main" id="{FAFF459C-E8AA-480E-BC12-E3ED80B737CB}"/>
              </a:ext>
            </a:extLst>
          </p:cNvPr>
          <p:cNvSpPr>
            <a:spLocks noGrp="1" noChangeArrowheads="1"/>
          </p:cNvSpPr>
          <p:nvPr>
            <p:ph type="dt" sz="quarter" idx="1"/>
          </p:nvPr>
        </p:nvSpPr>
        <p:spPr bwMode="auto">
          <a:xfrm>
            <a:off x="4144964" y="1"/>
            <a:ext cx="3170237" cy="481013"/>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algn="r" eaLnBrk="1" fontAlgn="auto" hangingPunct="1">
              <a:spcBef>
                <a:spcPts val="0"/>
              </a:spcBef>
              <a:spcAft>
                <a:spcPts val="0"/>
              </a:spcAft>
              <a:defRPr sz="1200">
                <a:latin typeface="Times New Roman" pitchFamily="18" charset="0"/>
              </a:defRPr>
            </a:lvl1pPr>
          </a:lstStyle>
          <a:p>
            <a:pPr>
              <a:defRPr/>
            </a:pPr>
            <a:r>
              <a:rPr lang="en-US"/>
              <a:t>07-01-2021</a:t>
            </a:r>
          </a:p>
        </p:txBody>
      </p:sp>
      <p:sp>
        <p:nvSpPr>
          <p:cNvPr id="92164" name="Rectangle 4">
            <a:extLst>
              <a:ext uri="{FF2B5EF4-FFF2-40B4-BE49-F238E27FC236}">
                <a16:creationId xmlns:a16="http://schemas.microsoft.com/office/drawing/2014/main" id="{D9AE20D2-AB34-4180-B252-272BB2B09412}"/>
              </a:ext>
            </a:extLst>
          </p:cNvPr>
          <p:cNvSpPr>
            <a:spLocks noGrp="1" noChangeArrowheads="1"/>
          </p:cNvSpPr>
          <p:nvPr>
            <p:ph type="ftr" sz="quarter" idx="2"/>
          </p:nvPr>
        </p:nvSpPr>
        <p:spPr bwMode="auto">
          <a:xfrm>
            <a:off x="1" y="9120188"/>
            <a:ext cx="3170238" cy="481012"/>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eaLnBrk="1" fontAlgn="auto" hangingPunct="1">
              <a:spcBef>
                <a:spcPts val="0"/>
              </a:spcBef>
              <a:spcAft>
                <a:spcPts val="0"/>
              </a:spcAft>
              <a:defRPr sz="120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9C71DBB8-F468-44EC-8741-5CDCFC6DB059}"/>
              </a:ext>
            </a:extLst>
          </p:cNvPr>
          <p:cNvSpPr>
            <a:spLocks noGrp="1" noChangeArrowheads="1"/>
          </p:cNvSpPr>
          <p:nvPr>
            <p:ph type="sldNum" sz="quarter" idx="3"/>
          </p:nvPr>
        </p:nvSpPr>
        <p:spPr bwMode="auto">
          <a:xfrm>
            <a:off x="4144964" y="9120188"/>
            <a:ext cx="3170237" cy="481012"/>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algn="r" eaLnBrk="1" hangingPunct="1">
              <a:defRPr sz="1200"/>
            </a:lvl1pPr>
          </a:lstStyle>
          <a:p>
            <a:fld id="{5CA5CDF8-C01D-4BA2-A147-4535F9D7303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8D8CD38-4D3E-41A8-B436-DE8C24B92BE0}"/>
              </a:ext>
            </a:extLst>
          </p:cNvPr>
          <p:cNvSpPr>
            <a:spLocks noGrp="1" noChangeArrowheads="1"/>
          </p:cNvSpPr>
          <p:nvPr>
            <p:ph type="hdr" sz="quarter"/>
          </p:nvPr>
        </p:nvSpPr>
        <p:spPr bwMode="auto">
          <a:xfrm>
            <a:off x="1" y="1"/>
            <a:ext cx="3170238" cy="481013"/>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eaLnBrk="1" fontAlgn="auto" hangingPunct="1">
              <a:spcBef>
                <a:spcPts val="0"/>
              </a:spcBef>
              <a:spcAft>
                <a:spcPts val="0"/>
              </a:spcAft>
              <a:defRPr sz="120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431147C8-6525-42EE-BB75-56847150A192}"/>
              </a:ext>
            </a:extLst>
          </p:cNvPr>
          <p:cNvSpPr>
            <a:spLocks noGrp="1" noChangeArrowheads="1"/>
          </p:cNvSpPr>
          <p:nvPr>
            <p:ph type="dt" idx="1"/>
          </p:nvPr>
        </p:nvSpPr>
        <p:spPr bwMode="auto">
          <a:xfrm>
            <a:off x="4144964" y="1"/>
            <a:ext cx="3170237" cy="481013"/>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algn="r" eaLnBrk="1" fontAlgn="auto" hangingPunct="1">
              <a:spcBef>
                <a:spcPts val="0"/>
              </a:spcBef>
              <a:spcAft>
                <a:spcPts val="0"/>
              </a:spcAft>
              <a:defRPr sz="1200">
                <a:latin typeface="Times New Roman" pitchFamily="18" charset="0"/>
              </a:defRPr>
            </a:lvl1pPr>
          </a:lstStyle>
          <a:p>
            <a:pPr>
              <a:defRPr/>
            </a:pPr>
            <a:r>
              <a:rPr lang="en-US"/>
              <a:t>07-01-2021</a:t>
            </a:r>
          </a:p>
        </p:txBody>
      </p:sp>
      <p:sp>
        <p:nvSpPr>
          <p:cNvPr id="18436" name="Rectangle 4">
            <a:extLst>
              <a:ext uri="{FF2B5EF4-FFF2-40B4-BE49-F238E27FC236}">
                <a16:creationId xmlns:a16="http://schemas.microsoft.com/office/drawing/2014/main" id="{9ABBCEB1-EB84-47FC-AFCF-15001F521A8E}"/>
              </a:ext>
            </a:extLst>
          </p:cNvPr>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CEE3743D-0A2D-4888-9DE0-801369250C4A}"/>
              </a:ext>
            </a:extLst>
          </p:cNvPr>
          <p:cNvSpPr>
            <a:spLocks noGrp="1" noChangeArrowheads="1"/>
          </p:cNvSpPr>
          <p:nvPr>
            <p:ph type="body" sz="quarter" idx="3"/>
          </p:nvPr>
        </p:nvSpPr>
        <p:spPr bwMode="auto">
          <a:xfrm>
            <a:off x="976314" y="4560889"/>
            <a:ext cx="5362575" cy="4321175"/>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4563E73D-294E-4DBB-8953-14D9FCB7CBD8}"/>
              </a:ext>
            </a:extLst>
          </p:cNvPr>
          <p:cNvSpPr>
            <a:spLocks noGrp="1" noChangeArrowheads="1"/>
          </p:cNvSpPr>
          <p:nvPr>
            <p:ph type="ftr" sz="quarter" idx="4"/>
          </p:nvPr>
        </p:nvSpPr>
        <p:spPr bwMode="auto">
          <a:xfrm>
            <a:off x="1" y="9120188"/>
            <a:ext cx="3170238" cy="481012"/>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eaLnBrk="1" fontAlgn="auto" hangingPunct="1">
              <a:spcBef>
                <a:spcPts val="0"/>
              </a:spcBef>
              <a:spcAft>
                <a:spcPts val="0"/>
              </a:spcAft>
              <a:defRPr sz="120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2F4D7256-2511-49FB-B974-79774D6FC27A}"/>
              </a:ext>
            </a:extLst>
          </p:cNvPr>
          <p:cNvSpPr>
            <a:spLocks noGrp="1" noChangeArrowheads="1"/>
          </p:cNvSpPr>
          <p:nvPr>
            <p:ph type="sldNum" sz="quarter" idx="5"/>
          </p:nvPr>
        </p:nvSpPr>
        <p:spPr bwMode="auto">
          <a:xfrm>
            <a:off x="4144964" y="9120188"/>
            <a:ext cx="3170237" cy="481012"/>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algn="r" eaLnBrk="1" hangingPunct="1">
              <a:defRPr sz="1200"/>
            </a:lvl1pPr>
          </a:lstStyle>
          <a:p>
            <a:fld id="{C6C33C35-4E9F-4A07-95D5-95E3CC06F8C0}"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7419A87-2F19-42E3-A9ED-D5CD99EA0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9FEE0C-D7F2-45B8-9682-920125508432}" type="slidenum">
              <a:rPr lang="en-US" altLang="en-US"/>
              <a:pPr>
                <a:spcBef>
                  <a:spcPct val="0"/>
                </a:spcBef>
              </a:pPr>
              <a:t>0</a:t>
            </a:fld>
            <a:endParaRPr lang="en-US" altLang="en-US"/>
          </a:p>
        </p:txBody>
      </p:sp>
      <p:sp>
        <p:nvSpPr>
          <p:cNvPr id="21507" name="Rectangle 2">
            <a:extLst>
              <a:ext uri="{FF2B5EF4-FFF2-40B4-BE49-F238E27FC236}">
                <a16:creationId xmlns:a16="http://schemas.microsoft.com/office/drawing/2014/main" id="{7D1552E0-5477-4E47-9114-8584A3A9FCB6}"/>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64C737C2-1550-4600-9358-6A696D68A6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New Logo – Eliminated date in slide title – added dated updated </a:t>
            </a:r>
            <a:r>
              <a:rPr lang="en-US" altLang="en-US" dirty="0" smtClean="0"/>
              <a:t>7/1/22</a:t>
            </a:r>
            <a:endParaRPr lang="en-US" altLang="en-US" dirty="0"/>
          </a:p>
        </p:txBody>
      </p:sp>
      <p:sp>
        <p:nvSpPr>
          <p:cNvPr id="21509" name="Date Placeholder 1">
            <a:extLst>
              <a:ext uri="{FF2B5EF4-FFF2-40B4-BE49-F238E27FC236}">
                <a16:creationId xmlns:a16="http://schemas.microsoft.com/office/drawing/2014/main" id="{55B89105-1DDA-4623-B59E-F22EB112E12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5CF0E52-BB21-4110-BE8B-154D386D3FBD}"/>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63968872-551F-41E2-9A70-D155B67C40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Encourage participants to get some driving practice with the type of vehicle(s) they intend to seek certification.</a:t>
            </a:r>
          </a:p>
        </p:txBody>
      </p:sp>
      <p:sp>
        <p:nvSpPr>
          <p:cNvPr id="46084" name="Slide Number Placeholder 3">
            <a:extLst>
              <a:ext uri="{FF2B5EF4-FFF2-40B4-BE49-F238E27FC236}">
                <a16:creationId xmlns:a16="http://schemas.microsoft.com/office/drawing/2014/main" id="{600572B1-46B4-4EC5-9490-F7BC05AFF2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4D0DC8-50FA-4149-BFEA-022278B8640E}" type="slidenum">
              <a:rPr lang="en-US" altLang="en-US"/>
              <a:pPr>
                <a:spcBef>
                  <a:spcPct val="0"/>
                </a:spcBef>
              </a:pPr>
              <a:t>9</a:t>
            </a:fld>
            <a:endParaRPr lang="en-US" altLang="en-US"/>
          </a:p>
        </p:txBody>
      </p:sp>
      <p:sp>
        <p:nvSpPr>
          <p:cNvPr id="46085" name="Date Placeholder 1">
            <a:extLst>
              <a:ext uri="{FF2B5EF4-FFF2-40B4-BE49-F238E27FC236}">
                <a16:creationId xmlns:a16="http://schemas.microsoft.com/office/drawing/2014/main" id="{40E8A921-4009-4823-9F30-153451E915E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B8902ADF-5258-4BB2-90A5-DF2C49BE5B9C}"/>
              </a:ext>
            </a:extLst>
          </p:cNvPr>
          <p:cNvSpPr>
            <a:spLocks noGrp="1" noRot="1" noChangeAspect="1" noTextEdit="1"/>
          </p:cNvSpPr>
          <p:nvPr>
            <p:ph type="sldImg"/>
          </p:nvPr>
        </p:nvSpPr>
        <p:spPr>
          <a:ln/>
        </p:spPr>
      </p:sp>
      <p:sp>
        <p:nvSpPr>
          <p:cNvPr id="228355" name="Notes Placeholder 2">
            <a:extLst>
              <a:ext uri="{FF2B5EF4-FFF2-40B4-BE49-F238E27FC236}">
                <a16:creationId xmlns:a16="http://schemas.microsoft.com/office/drawing/2014/main" id="{713FA9F9-5AB5-49C8-8EBB-4F72031460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24 hour shifts, long transports and back-to-back-to-back responses challenge our body systems and can easily fatigue our performance, especially driving.</a:t>
            </a:r>
          </a:p>
        </p:txBody>
      </p:sp>
      <p:sp>
        <p:nvSpPr>
          <p:cNvPr id="228356" name="Slide Number Placeholder 3">
            <a:extLst>
              <a:ext uri="{FF2B5EF4-FFF2-40B4-BE49-F238E27FC236}">
                <a16:creationId xmlns:a16="http://schemas.microsoft.com/office/drawing/2014/main" id="{8A2A8D22-292F-42B3-AFB0-B736205061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B013D6-1F37-4C50-B5CA-78F576596E6B}" type="slidenum">
              <a:rPr lang="en-US" altLang="en-US"/>
              <a:pPr>
                <a:spcBef>
                  <a:spcPct val="0"/>
                </a:spcBef>
              </a:pPr>
              <a:t>99</a:t>
            </a:fld>
            <a:endParaRPr lang="en-US" altLang="en-US"/>
          </a:p>
        </p:txBody>
      </p:sp>
      <p:sp>
        <p:nvSpPr>
          <p:cNvPr id="228357" name="Date Placeholder 1">
            <a:extLst>
              <a:ext uri="{FF2B5EF4-FFF2-40B4-BE49-F238E27FC236}">
                <a16:creationId xmlns:a16="http://schemas.microsoft.com/office/drawing/2014/main" id="{9F9AD229-4EEE-4590-BB69-29868051383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3FCB81F9-6B5B-4B88-B1FA-F80085ADAC8B}"/>
              </a:ext>
            </a:extLst>
          </p:cNvPr>
          <p:cNvSpPr>
            <a:spLocks noGrp="1" noRot="1" noChangeAspect="1" noTextEdit="1"/>
          </p:cNvSpPr>
          <p:nvPr>
            <p:ph type="sldImg"/>
          </p:nvPr>
        </p:nvSpPr>
        <p:spPr>
          <a:ln/>
        </p:spPr>
      </p:sp>
      <p:sp>
        <p:nvSpPr>
          <p:cNvPr id="230403" name="Notes Placeholder 2">
            <a:extLst>
              <a:ext uri="{FF2B5EF4-FFF2-40B4-BE49-F238E27FC236}">
                <a16:creationId xmlns:a16="http://schemas.microsoft.com/office/drawing/2014/main" id="{A8C669F1-223A-4472-953D-372181C0E4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BE ALERT – driving a emergency vehicle requires 100% of your attention.  Focus on the task and always work to refine your driving skills.</a:t>
            </a:r>
          </a:p>
        </p:txBody>
      </p:sp>
      <p:sp>
        <p:nvSpPr>
          <p:cNvPr id="230404" name="Slide Number Placeholder 3">
            <a:extLst>
              <a:ext uri="{FF2B5EF4-FFF2-40B4-BE49-F238E27FC236}">
                <a16:creationId xmlns:a16="http://schemas.microsoft.com/office/drawing/2014/main" id="{DEFE7112-1E08-40EF-8270-7F9830C962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54839D-8B23-4BFD-9DD6-503E1DF8F5A3}" type="slidenum">
              <a:rPr lang="en-US" altLang="en-US"/>
              <a:pPr>
                <a:spcBef>
                  <a:spcPct val="0"/>
                </a:spcBef>
              </a:pPr>
              <a:t>100</a:t>
            </a:fld>
            <a:endParaRPr lang="en-US" altLang="en-US"/>
          </a:p>
        </p:txBody>
      </p:sp>
      <p:sp>
        <p:nvSpPr>
          <p:cNvPr id="230405" name="Date Placeholder 1">
            <a:extLst>
              <a:ext uri="{FF2B5EF4-FFF2-40B4-BE49-F238E27FC236}">
                <a16:creationId xmlns:a16="http://schemas.microsoft.com/office/drawing/2014/main" id="{E15A05F8-3AD8-4FD4-8795-162FF954ABD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471EB49B-0E17-458D-8C1D-A4ABEC8D5DA0}"/>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68C9AE67-EDFE-44BB-B8EE-563A91E431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list taken right from the Virginia Driver’s Manual.</a:t>
            </a:r>
          </a:p>
        </p:txBody>
      </p:sp>
      <p:sp>
        <p:nvSpPr>
          <p:cNvPr id="232452" name="Slide Number Placeholder 3">
            <a:extLst>
              <a:ext uri="{FF2B5EF4-FFF2-40B4-BE49-F238E27FC236}">
                <a16:creationId xmlns:a16="http://schemas.microsoft.com/office/drawing/2014/main" id="{395F007E-F01B-4A67-82D1-6E0BB133B6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5AEAD2-E83B-4212-9ED1-CF6833A2A5A7}" type="slidenum">
              <a:rPr lang="en-US" altLang="en-US"/>
              <a:pPr>
                <a:spcBef>
                  <a:spcPct val="0"/>
                </a:spcBef>
              </a:pPr>
              <a:t>101</a:t>
            </a:fld>
            <a:endParaRPr lang="en-US" altLang="en-US"/>
          </a:p>
        </p:txBody>
      </p:sp>
      <p:sp>
        <p:nvSpPr>
          <p:cNvPr id="232453" name="Date Placeholder 1">
            <a:extLst>
              <a:ext uri="{FF2B5EF4-FFF2-40B4-BE49-F238E27FC236}">
                <a16:creationId xmlns:a16="http://schemas.microsoft.com/office/drawing/2014/main" id="{7AC8131B-082A-4DCC-A695-6238D9C4391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B3AF738C-A38B-4A8F-A669-2675BE602C12}"/>
              </a:ext>
            </a:extLst>
          </p:cNvPr>
          <p:cNvSpPr>
            <a:spLocks noGrp="1" noRot="1" noChangeAspect="1" noTextEdit="1"/>
          </p:cNvSpPr>
          <p:nvPr>
            <p:ph type="sldImg"/>
          </p:nvPr>
        </p:nvSpPr>
        <p:spPr>
          <a:ln/>
        </p:spPr>
      </p:sp>
      <p:sp>
        <p:nvSpPr>
          <p:cNvPr id="234499" name="Notes Placeholder 2">
            <a:extLst>
              <a:ext uri="{FF2B5EF4-FFF2-40B4-BE49-F238E27FC236}">
                <a16:creationId xmlns:a16="http://schemas.microsoft.com/office/drawing/2014/main" id="{B8C63B56-2630-403D-8427-C4E110CE4E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no tolerance rule for substance use that affect the operation of a motor vehicle or machinery is an absolute necessity.</a:t>
            </a:r>
          </a:p>
        </p:txBody>
      </p:sp>
      <p:sp>
        <p:nvSpPr>
          <p:cNvPr id="234500" name="Slide Number Placeholder 3">
            <a:extLst>
              <a:ext uri="{FF2B5EF4-FFF2-40B4-BE49-F238E27FC236}">
                <a16:creationId xmlns:a16="http://schemas.microsoft.com/office/drawing/2014/main" id="{A78825C8-82A4-428B-94FF-FF6086605A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911170-54F5-4871-B572-5D3314911557}" type="slidenum">
              <a:rPr lang="en-US" altLang="en-US"/>
              <a:pPr>
                <a:spcBef>
                  <a:spcPct val="0"/>
                </a:spcBef>
              </a:pPr>
              <a:t>102</a:t>
            </a:fld>
            <a:endParaRPr lang="en-US" altLang="en-US"/>
          </a:p>
        </p:txBody>
      </p:sp>
      <p:sp>
        <p:nvSpPr>
          <p:cNvPr id="234501" name="Date Placeholder 1">
            <a:extLst>
              <a:ext uri="{FF2B5EF4-FFF2-40B4-BE49-F238E27FC236}">
                <a16:creationId xmlns:a16="http://schemas.microsoft.com/office/drawing/2014/main" id="{F2EE552F-AFED-4CBF-AF2A-CF63104CA07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C5AEE675-EC2E-4B53-ADAC-54F2F1326625}"/>
              </a:ext>
            </a:extLst>
          </p:cNvPr>
          <p:cNvSpPr>
            <a:spLocks noGrp="1" noRot="1" noChangeAspect="1" noTextEdit="1"/>
          </p:cNvSpPr>
          <p:nvPr>
            <p:ph type="sldImg"/>
          </p:nvPr>
        </p:nvSpPr>
        <p:spPr>
          <a:ln/>
        </p:spPr>
      </p:sp>
      <p:sp>
        <p:nvSpPr>
          <p:cNvPr id="236547" name="Notes Placeholder 2">
            <a:extLst>
              <a:ext uri="{FF2B5EF4-FFF2-40B4-BE49-F238E27FC236}">
                <a16:creationId xmlns:a16="http://schemas.microsoft.com/office/drawing/2014/main" id="{1C548875-BF4E-4DE8-BED1-6E19725BBF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Tired, red eyes will limit your ability to take in all of the information that is necessary for your brain to make great decisions.</a:t>
            </a:r>
          </a:p>
        </p:txBody>
      </p:sp>
      <p:sp>
        <p:nvSpPr>
          <p:cNvPr id="236548" name="Slide Number Placeholder 3">
            <a:extLst>
              <a:ext uri="{FF2B5EF4-FFF2-40B4-BE49-F238E27FC236}">
                <a16:creationId xmlns:a16="http://schemas.microsoft.com/office/drawing/2014/main" id="{9AE0B313-FAD5-4B31-B58D-FA84586697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BDB735-1FCC-4AEC-9E77-7633AF353E6E}" type="slidenum">
              <a:rPr lang="en-US" altLang="en-US"/>
              <a:pPr>
                <a:spcBef>
                  <a:spcPct val="0"/>
                </a:spcBef>
              </a:pPr>
              <a:t>103</a:t>
            </a:fld>
            <a:endParaRPr lang="en-US" altLang="en-US"/>
          </a:p>
        </p:txBody>
      </p:sp>
      <p:sp>
        <p:nvSpPr>
          <p:cNvPr id="236549" name="Date Placeholder 1">
            <a:extLst>
              <a:ext uri="{FF2B5EF4-FFF2-40B4-BE49-F238E27FC236}">
                <a16:creationId xmlns:a16="http://schemas.microsoft.com/office/drawing/2014/main" id="{AF5A9DEC-91F6-4A9A-81F6-74AAB7302AF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11A3F336-AE5D-4EFD-B31B-8B78C98FBFA4}"/>
              </a:ext>
            </a:extLst>
          </p:cNvPr>
          <p:cNvSpPr>
            <a:spLocks noGrp="1" noRot="1" noChangeAspect="1" noTextEdit="1"/>
          </p:cNvSpPr>
          <p:nvPr>
            <p:ph type="sldImg"/>
          </p:nvPr>
        </p:nvSpPr>
        <p:spPr>
          <a:ln/>
        </p:spPr>
      </p:sp>
      <p:sp>
        <p:nvSpPr>
          <p:cNvPr id="238595" name="Notes Placeholder 2">
            <a:extLst>
              <a:ext uri="{FF2B5EF4-FFF2-40B4-BE49-F238E27FC236}">
                <a16:creationId xmlns:a16="http://schemas.microsoft.com/office/drawing/2014/main" id="{D942D0BC-F4DE-4F4D-B26A-848DAD52DE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Avoid looking directly at bright lights during night driving.  If your pupils are allowed to fully constrict you will be driving “blind” when the light passes.</a:t>
            </a:r>
          </a:p>
        </p:txBody>
      </p:sp>
      <p:sp>
        <p:nvSpPr>
          <p:cNvPr id="238596" name="Slide Number Placeholder 3">
            <a:extLst>
              <a:ext uri="{FF2B5EF4-FFF2-40B4-BE49-F238E27FC236}">
                <a16:creationId xmlns:a16="http://schemas.microsoft.com/office/drawing/2014/main" id="{7D250315-29EA-4D04-A3C7-FFE2D87638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C15A96-DCD5-4973-A10A-BC1445003C95}" type="slidenum">
              <a:rPr lang="en-US" altLang="en-US"/>
              <a:pPr>
                <a:spcBef>
                  <a:spcPct val="0"/>
                </a:spcBef>
              </a:pPr>
              <a:t>104</a:t>
            </a:fld>
            <a:endParaRPr lang="en-US" altLang="en-US"/>
          </a:p>
        </p:txBody>
      </p:sp>
      <p:sp>
        <p:nvSpPr>
          <p:cNvPr id="238597" name="Date Placeholder 1">
            <a:extLst>
              <a:ext uri="{FF2B5EF4-FFF2-40B4-BE49-F238E27FC236}">
                <a16:creationId xmlns:a16="http://schemas.microsoft.com/office/drawing/2014/main" id="{164D7A32-D9E5-466D-9DA8-1D0A600AF5F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5F51BDEA-9194-4084-987D-547291ED6AD5}"/>
              </a:ext>
            </a:extLst>
          </p:cNvPr>
          <p:cNvSpPr>
            <a:spLocks noGrp="1" noRot="1" noChangeAspect="1" noTextEdit="1"/>
          </p:cNvSpPr>
          <p:nvPr>
            <p:ph type="sldImg"/>
          </p:nvPr>
        </p:nvSpPr>
        <p:spPr>
          <a:ln/>
        </p:spPr>
      </p:sp>
      <p:sp>
        <p:nvSpPr>
          <p:cNvPr id="240643" name="Notes Placeholder 2">
            <a:extLst>
              <a:ext uri="{FF2B5EF4-FFF2-40B4-BE49-F238E27FC236}">
                <a16:creationId xmlns:a16="http://schemas.microsoft.com/office/drawing/2014/main" id="{597E81B3-DBA5-4E0C-B343-6B014CE6F0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Formerly referred to as “Photropism” – just beaware of the affects.</a:t>
            </a:r>
          </a:p>
        </p:txBody>
      </p:sp>
      <p:sp>
        <p:nvSpPr>
          <p:cNvPr id="240644" name="Slide Number Placeholder 3">
            <a:extLst>
              <a:ext uri="{FF2B5EF4-FFF2-40B4-BE49-F238E27FC236}">
                <a16:creationId xmlns:a16="http://schemas.microsoft.com/office/drawing/2014/main" id="{90D6C941-82FA-4B4C-8CCE-9D3681758C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9A6E4C-F4F1-427C-858A-3F7EC49EE59C}" type="slidenum">
              <a:rPr lang="en-US" altLang="en-US"/>
              <a:pPr>
                <a:spcBef>
                  <a:spcPct val="0"/>
                </a:spcBef>
              </a:pPr>
              <a:t>105</a:t>
            </a:fld>
            <a:endParaRPr lang="en-US" altLang="en-US"/>
          </a:p>
        </p:txBody>
      </p:sp>
      <p:sp>
        <p:nvSpPr>
          <p:cNvPr id="240645" name="Date Placeholder 1">
            <a:extLst>
              <a:ext uri="{FF2B5EF4-FFF2-40B4-BE49-F238E27FC236}">
                <a16:creationId xmlns:a16="http://schemas.microsoft.com/office/drawing/2014/main" id="{D4BB9AA3-E089-4F46-9BCE-093309043FE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a16="http://schemas.microsoft.com/office/drawing/2014/main" id="{15C88226-D7C9-4858-B6B2-8A8A359514A7}"/>
              </a:ext>
            </a:extLst>
          </p:cNvPr>
          <p:cNvSpPr>
            <a:spLocks noGrp="1" noRot="1" noChangeAspect="1" noTextEdit="1"/>
          </p:cNvSpPr>
          <p:nvPr>
            <p:ph type="sldImg"/>
          </p:nvPr>
        </p:nvSpPr>
        <p:spPr>
          <a:ln/>
        </p:spPr>
      </p:sp>
      <p:sp>
        <p:nvSpPr>
          <p:cNvPr id="242691" name="Notes Placeholder 2">
            <a:extLst>
              <a:ext uri="{FF2B5EF4-FFF2-40B4-BE49-F238E27FC236}">
                <a16:creationId xmlns:a16="http://schemas.microsoft.com/office/drawing/2014/main" id="{8FF9B13B-7B15-4451-844B-0764B3C090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Remember, we are responsible for “getting the big picture” and that cannot be possible if we only focus just on the things that are in front of us.</a:t>
            </a:r>
          </a:p>
        </p:txBody>
      </p:sp>
      <p:sp>
        <p:nvSpPr>
          <p:cNvPr id="242692" name="Slide Number Placeholder 3">
            <a:extLst>
              <a:ext uri="{FF2B5EF4-FFF2-40B4-BE49-F238E27FC236}">
                <a16:creationId xmlns:a16="http://schemas.microsoft.com/office/drawing/2014/main" id="{FB62C3A4-A4C7-4D58-A5EA-AE8AEACFB3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A2A79E-4F85-477A-A779-77F1541D83F7}" type="slidenum">
              <a:rPr lang="en-US" altLang="en-US"/>
              <a:pPr>
                <a:spcBef>
                  <a:spcPct val="0"/>
                </a:spcBef>
              </a:pPr>
              <a:t>106</a:t>
            </a:fld>
            <a:endParaRPr lang="en-US" altLang="en-US"/>
          </a:p>
        </p:txBody>
      </p:sp>
      <p:sp>
        <p:nvSpPr>
          <p:cNvPr id="242693" name="Date Placeholder 1">
            <a:extLst>
              <a:ext uri="{FF2B5EF4-FFF2-40B4-BE49-F238E27FC236}">
                <a16:creationId xmlns:a16="http://schemas.microsoft.com/office/drawing/2014/main" id="{47CEBF4E-1779-47FA-945D-AFC269ECEDB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a16="http://schemas.microsoft.com/office/drawing/2014/main" id="{0ECB7685-AC4F-41C5-909A-3CE8459042D6}"/>
              </a:ext>
            </a:extLst>
          </p:cNvPr>
          <p:cNvSpPr>
            <a:spLocks noGrp="1" noRot="1" noChangeAspect="1" noTextEdit="1"/>
          </p:cNvSpPr>
          <p:nvPr>
            <p:ph type="sldImg"/>
          </p:nvPr>
        </p:nvSpPr>
        <p:spPr>
          <a:ln/>
        </p:spPr>
      </p:sp>
      <p:sp>
        <p:nvSpPr>
          <p:cNvPr id="244739" name="Notes Placeholder 2">
            <a:extLst>
              <a:ext uri="{FF2B5EF4-FFF2-40B4-BE49-F238E27FC236}">
                <a16:creationId xmlns:a16="http://schemas.microsoft.com/office/drawing/2014/main" id="{45424633-9500-4CD6-842B-8C0C3483D4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Another reference from the Virginia Driver’s Manual – individually we are responsible to report any issues to the operational leadership of the agency.</a:t>
            </a:r>
          </a:p>
        </p:txBody>
      </p:sp>
      <p:sp>
        <p:nvSpPr>
          <p:cNvPr id="244740" name="Slide Number Placeholder 3">
            <a:extLst>
              <a:ext uri="{FF2B5EF4-FFF2-40B4-BE49-F238E27FC236}">
                <a16:creationId xmlns:a16="http://schemas.microsoft.com/office/drawing/2014/main" id="{D3B33105-A107-496A-A0E2-F38CB41CFB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071D43-1F1B-48B9-9F7A-D40D6B327570}" type="slidenum">
              <a:rPr lang="en-US" altLang="en-US"/>
              <a:pPr>
                <a:spcBef>
                  <a:spcPct val="0"/>
                </a:spcBef>
              </a:pPr>
              <a:t>107</a:t>
            </a:fld>
            <a:endParaRPr lang="en-US" altLang="en-US"/>
          </a:p>
        </p:txBody>
      </p:sp>
      <p:sp>
        <p:nvSpPr>
          <p:cNvPr id="244741" name="Date Placeholder 1">
            <a:extLst>
              <a:ext uri="{FF2B5EF4-FFF2-40B4-BE49-F238E27FC236}">
                <a16:creationId xmlns:a16="http://schemas.microsoft.com/office/drawing/2014/main" id="{8C8C2186-A27A-4CFD-9CA3-58F1773AC62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a:extLst>
              <a:ext uri="{FF2B5EF4-FFF2-40B4-BE49-F238E27FC236}">
                <a16:creationId xmlns:a16="http://schemas.microsoft.com/office/drawing/2014/main" id="{79CF4E9D-0205-4F59-8378-DDA835B46BD6}"/>
              </a:ext>
            </a:extLst>
          </p:cNvPr>
          <p:cNvSpPr>
            <a:spLocks noGrp="1" noRot="1" noChangeAspect="1" noTextEdit="1"/>
          </p:cNvSpPr>
          <p:nvPr>
            <p:ph type="sldImg"/>
          </p:nvPr>
        </p:nvSpPr>
        <p:spPr>
          <a:ln/>
        </p:spPr>
      </p:sp>
      <p:sp>
        <p:nvSpPr>
          <p:cNvPr id="246787" name="Notes Placeholder 2">
            <a:extLst>
              <a:ext uri="{FF2B5EF4-FFF2-40B4-BE49-F238E27FC236}">
                <a16:creationId xmlns:a16="http://schemas.microsoft.com/office/drawing/2014/main" id="{D0A0F163-FF5D-4DF5-AA2B-CDBF4150E3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 may not be able to control weather but we can control the decisions we make when we experience environmental issues.</a:t>
            </a:r>
          </a:p>
        </p:txBody>
      </p:sp>
      <p:sp>
        <p:nvSpPr>
          <p:cNvPr id="246788" name="Slide Number Placeholder 3">
            <a:extLst>
              <a:ext uri="{FF2B5EF4-FFF2-40B4-BE49-F238E27FC236}">
                <a16:creationId xmlns:a16="http://schemas.microsoft.com/office/drawing/2014/main" id="{DEF0A6E6-B326-46B9-B5E5-64F8A64E54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1E8E2A-9D44-452C-8539-A4600D5BB04B}" type="slidenum">
              <a:rPr lang="en-US" altLang="en-US"/>
              <a:pPr>
                <a:spcBef>
                  <a:spcPct val="0"/>
                </a:spcBef>
              </a:pPr>
              <a:t>108</a:t>
            </a:fld>
            <a:endParaRPr lang="en-US" altLang="en-US"/>
          </a:p>
        </p:txBody>
      </p:sp>
      <p:sp>
        <p:nvSpPr>
          <p:cNvPr id="246789" name="Date Placeholder 1">
            <a:extLst>
              <a:ext uri="{FF2B5EF4-FFF2-40B4-BE49-F238E27FC236}">
                <a16:creationId xmlns:a16="http://schemas.microsoft.com/office/drawing/2014/main" id="{0A49B911-4F5C-4F5B-8D86-D2855DD7018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BDDFEC7-B70F-424D-BC39-01D33A83C9E7}"/>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0EA71572-A6C9-4F61-8CB2-9D37F91307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Alert students that some of the content may be a review of what they already know but this review is the basis for improving their success in driving emergency vehicles during highly stressful situations.</a:t>
            </a:r>
          </a:p>
        </p:txBody>
      </p:sp>
      <p:sp>
        <p:nvSpPr>
          <p:cNvPr id="48132" name="Slide Number Placeholder 3">
            <a:extLst>
              <a:ext uri="{FF2B5EF4-FFF2-40B4-BE49-F238E27FC236}">
                <a16:creationId xmlns:a16="http://schemas.microsoft.com/office/drawing/2014/main" id="{9E353E7D-BCF2-4864-89BF-1AFF7E0F3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8CCDCD-90E9-41B7-A594-949A75A8BB9A}" type="slidenum">
              <a:rPr lang="en-US" altLang="en-US"/>
              <a:pPr>
                <a:spcBef>
                  <a:spcPct val="0"/>
                </a:spcBef>
              </a:pPr>
              <a:t>10</a:t>
            </a:fld>
            <a:endParaRPr lang="en-US" altLang="en-US"/>
          </a:p>
        </p:txBody>
      </p:sp>
      <p:sp>
        <p:nvSpPr>
          <p:cNvPr id="48133" name="Date Placeholder 1">
            <a:extLst>
              <a:ext uri="{FF2B5EF4-FFF2-40B4-BE49-F238E27FC236}">
                <a16:creationId xmlns:a16="http://schemas.microsoft.com/office/drawing/2014/main" id="{2C8D5CEF-A0B8-4E87-B69C-542ACE8C216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C8152591-CCAE-434D-9C58-4321CC74C053}"/>
              </a:ext>
            </a:extLst>
          </p:cNvPr>
          <p:cNvSpPr>
            <a:spLocks noGrp="1" noRot="1" noChangeAspect="1" noTextEdit="1"/>
          </p:cNvSpPr>
          <p:nvPr>
            <p:ph type="sldImg"/>
          </p:nvPr>
        </p:nvSpPr>
        <p:spPr>
          <a:ln/>
        </p:spPr>
      </p:sp>
      <p:sp>
        <p:nvSpPr>
          <p:cNvPr id="248835" name="Notes Placeholder 2">
            <a:extLst>
              <a:ext uri="{FF2B5EF4-FFF2-40B4-BE49-F238E27FC236}">
                <a16:creationId xmlns:a16="http://schemas.microsoft.com/office/drawing/2014/main" id="{23810783-692A-4A2E-9D2F-5B08D1D782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It is just common knowledge that when the road is slick, braking is affected.  Use that common sense to be aware of the limitations the environment places on us.</a:t>
            </a:r>
          </a:p>
        </p:txBody>
      </p:sp>
      <p:sp>
        <p:nvSpPr>
          <p:cNvPr id="4" name="Slide Number Placeholder 3">
            <a:extLst>
              <a:ext uri="{FF2B5EF4-FFF2-40B4-BE49-F238E27FC236}">
                <a16:creationId xmlns:a16="http://schemas.microsoft.com/office/drawing/2014/main" id="{E22410AD-4394-4894-9FDB-2934DD8EC5AC}"/>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842" indent="-285708">
              <a:defRPr>
                <a:solidFill>
                  <a:schemeClr val="tx1"/>
                </a:solidFill>
                <a:latin typeface="Calibri" panose="020F0502020204030204" pitchFamily="34" charset="0"/>
              </a:defRPr>
            </a:lvl2pPr>
            <a:lvl3pPr marL="1142833" indent="-228567">
              <a:defRPr>
                <a:solidFill>
                  <a:schemeClr val="tx1"/>
                </a:solidFill>
                <a:latin typeface="Calibri" panose="020F0502020204030204" pitchFamily="34" charset="0"/>
              </a:defRPr>
            </a:lvl3pPr>
            <a:lvl4pPr marL="1599966" indent="-228567">
              <a:defRPr>
                <a:solidFill>
                  <a:schemeClr val="tx1"/>
                </a:solidFill>
                <a:latin typeface="Calibri" panose="020F0502020204030204" pitchFamily="34" charset="0"/>
              </a:defRPr>
            </a:lvl4pPr>
            <a:lvl5pPr marL="2057099" indent="-228567">
              <a:defRPr>
                <a:solidFill>
                  <a:schemeClr val="tx1"/>
                </a:solidFill>
                <a:latin typeface="Calibri" panose="020F0502020204030204" pitchFamily="34" charset="0"/>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defRPr>
            </a:lvl9pPr>
          </a:lstStyle>
          <a:p>
            <a:fld id="{7CDAB759-9BA2-4F92-B3A5-6E695DF66427}" type="slidenum">
              <a:rPr lang="en-US" altLang="en-US"/>
              <a:pPr/>
              <a:t>109</a:t>
            </a:fld>
            <a:endParaRPr lang="en-US" altLang="en-US"/>
          </a:p>
        </p:txBody>
      </p:sp>
      <p:sp>
        <p:nvSpPr>
          <p:cNvPr id="248837" name="Date Placeholder 1">
            <a:extLst>
              <a:ext uri="{FF2B5EF4-FFF2-40B4-BE49-F238E27FC236}">
                <a16:creationId xmlns:a16="http://schemas.microsoft.com/office/drawing/2014/main" id="{0ACF74E4-9F1A-4526-AC17-FFA7F2942EA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70C7CCB9-F367-469E-ABEC-AD023D5D5EA1}"/>
              </a:ext>
            </a:extLst>
          </p:cNvPr>
          <p:cNvSpPr>
            <a:spLocks noGrp="1" noRot="1" noChangeAspect="1" noTextEdit="1"/>
          </p:cNvSpPr>
          <p:nvPr>
            <p:ph type="sldImg"/>
          </p:nvPr>
        </p:nvSpPr>
        <p:spPr>
          <a:ln/>
        </p:spPr>
      </p:sp>
      <p:sp>
        <p:nvSpPr>
          <p:cNvPr id="250883" name="Notes Placeholder 2">
            <a:extLst>
              <a:ext uri="{FF2B5EF4-FFF2-40B4-BE49-F238E27FC236}">
                <a16:creationId xmlns:a16="http://schemas.microsoft.com/office/drawing/2014/main" id="{381CB3C3-ABD0-45E3-B89A-34D3E08D67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 one likes “friction” during a conversation but friction is absolutely necessary for traction to be efficient for braking and steering.</a:t>
            </a:r>
          </a:p>
        </p:txBody>
      </p:sp>
      <p:sp>
        <p:nvSpPr>
          <p:cNvPr id="250884" name="Slide Number Placeholder 3">
            <a:extLst>
              <a:ext uri="{FF2B5EF4-FFF2-40B4-BE49-F238E27FC236}">
                <a16:creationId xmlns:a16="http://schemas.microsoft.com/office/drawing/2014/main" id="{0C33A3A4-D6C0-4BAE-98F4-0CF064A39A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287A13-E0CC-4B08-A8B0-EB89EFF4DBAD}" type="slidenum">
              <a:rPr lang="en-US" altLang="en-US"/>
              <a:pPr>
                <a:spcBef>
                  <a:spcPct val="0"/>
                </a:spcBef>
              </a:pPr>
              <a:t>110</a:t>
            </a:fld>
            <a:endParaRPr lang="en-US" altLang="en-US"/>
          </a:p>
        </p:txBody>
      </p:sp>
      <p:sp>
        <p:nvSpPr>
          <p:cNvPr id="250885" name="Date Placeholder 1">
            <a:extLst>
              <a:ext uri="{FF2B5EF4-FFF2-40B4-BE49-F238E27FC236}">
                <a16:creationId xmlns:a16="http://schemas.microsoft.com/office/drawing/2014/main" id="{8F364950-4528-4464-933E-80354109B42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a:extLst>
              <a:ext uri="{FF2B5EF4-FFF2-40B4-BE49-F238E27FC236}">
                <a16:creationId xmlns:a16="http://schemas.microsoft.com/office/drawing/2014/main" id="{5DB8436B-FD66-4707-9BB4-0F100FEDFFF1}"/>
              </a:ext>
            </a:extLst>
          </p:cNvPr>
          <p:cNvSpPr>
            <a:spLocks noGrp="1" noRot="1" noChangeAspect="1" noTextEdit="1"/>
          </p:cNvSpPr>
          <p:nvPr>
            <p:ph type="sldImg"/>
          </p:nvPr>
        </p:nvSpPr>
        <p:spPr>
          <a:ln/>
        </p:spPr>
      </p:sp>
      <p:sp>
        <p:nvSpPr>
          <p:cNvPr id="252931" name="Notes Placeholder 2">
            <a:extLst>
              <a:ext uri="{FF2B5EF4-FFF2-40B4-BE49-F238E27FC236}">
                <a16:creationId xmlns:a16="http://schemas.microsoft.com/office/drawing/2014/main" id="{1650D5D9-8838-47F8-B691-57C8217094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gn="l" eaLnBrk="1" hangingPunct="1">
              <a:buFontTx/>
              <a:buNone/>
            </a:pPr>
            <a:r>
              <a:rPr lang="en-US" altLang="en-US" dirty="0"/>
              <a:t>Memorizing the formula it not necessary but knowledge that velocity affects impact during a collision</a:t>
            </a:r>
            <a:r>
              <a:rPr lang="en-US" altLang="en-US" dirty="0" smtClean="0"/>
              <a:t>. </a:t>
            </a:r>
            <a:r>
              <a:rPr lang="en-US" altLang="en-US" sz="2900" u="sng" dirty="0"/>
              <a:t>(Number of miles per hour) X (5,280) mile</a:t>
            </a:r>
            <a:r>
              <a:rPr lang="en-US" altLang="en-US" sz="2900" dirty="0"/>
              <a:t> = fps divided by 3,600 seconds per hour</a:t>
            </a:r>
          </a:p>
          <a:p>
            <a:endParaRPr lang="en-US" altLang="en-US" dirty="0"/>
          </a:p>
        </p:txBody>
      </p:sp>
      <p:sp>
        <p:nvSpPr>
          <p:cNvPr id="252932" name="Slide Number Placeholder 3">
            <a:extLst>
              <a:ext uri="{FF2B5EF4-FFF2-40B4-BE49-F238E27FC236}">
                <a16:creationId xmlns:a16="http://schemas.microsoft.com/office/drawing/2014/main" id="{36DEF368-93D8-4E78-A48F-44ACA012B8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F67204-C589-4F4A-8C7C-E7C6CDC9A9B1}" type="slidenum">
              <a:rPr lang="en-US" altLang="en-US"/>
              <a:pPr>
                <a:spcBef>
                  <a:spcPct val="0"/>
                </a:spcBef>
              </a:pPr>
              <a:t>111</a:t>
            </a:fld>
            <a:endParaRPr lang="en-US" altLang="en-US"/>
          </a:p>
        </p:txBody>
      </p:sp>
      <p:sp>
        <p:nvSpPr>
          <p:cNvPr id="252933" name="Date Placeholder 1">
            <a:extLst>
              <a:ext uri="{FF2B5EF4-FFF2-40B4-BE49-F238E27FC236}">
                <a16:creationId xmlns:a16="http://schemas.microsoft.com/office/drawing/2014/main" id="{82F35FBC-6C26-48B1-BD55-FDD28184A30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BB64FF89-D291-4AC3-A36F-5C69787C6113}"/>
              </a:ext>
            </a:extLst>
          </p:cNvPr>
          <p:cNvSpPr>
            <a:spLocks noGrp="1" noRot="1" noChangeAspect="1" noTextEdit="1"/>
          </p:cNvSpPr>
          <p:nvPr>
            <p:ph type="sldImg"/>
          </p:nvPr>
        </p:nvSpPr>
        <p:spPr>
          <a:ln/>
        </p:spPr>
      </p:sp>
      <p:sp>
        <p:nvSpPr>
          <p:cNvPr id="254979" name="Notes Placeholder 2">
            <a:extLst>
              <a:ext uri="{FF2B5EF4-FFF2-40B4-BE49-F238E27FC236}">
                <a16:creationId xmlns:a16="http://schemas.microsoft.com/office/drawing/2014/main" id="{9DECE218-2083-44FE-B23B-3824C2C2A5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is a lot of force during impact with an immovable object but that force is potentially more than doubled when the object is moving towards us.</a:t>
            </a:r>
          </a:p>
        </p:txBody>
      </p:sp>
      <p:sp>
        <p:nvSpPr>
          <p:cNvPr id="254980" name="Slide Number Placeholder 3">
            <a:extLst>
              <a:ext uri="{FF2B5EF4-FFF2-40B4-BE49-F238E27FC236}">
                <a16:creationId xmlns:a16="http://schemas.microsoft.com/office/drawing/2014/main" id="{163F4445-A096-4A7C-B90B-85FB453E81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F867CB-3A0F-4250-9F68-97A37B9E2B05}" type="slidenum">
              <a:rPr lang="en-US" altLang="en-US"/>
              <a:pPr>
                <a:spcBef>
                  <a:spcPct val="0"/>
                </a:spcBef>
              </a:pPr>
              <a:t>112</a:t>
            </a:fld>
            <a:endParaRPr lang="en-US" altLang="en-US"/>
          </a:p>
        </p:txBody>
      </p:sp>
      <p:sp>
        <p:nvSpPr>
          <p:cNvPr id="254981" name="Date Placeholder 1">
            <a:extLst>
              <a:ext uri="{FF2B5EF4-FFF2-40B4-BE49-F238E27FC236}">
                <a16:creationId xmlns:a16="http://schemas.microsoft.com/office/drawing/2014/main" id="{FE2D722B-E8EB-4CD7-82A2-D4FAF589CA7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0B023D21-F695-42CB-A50B-3F7D93FD1E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61A496-D197-4130-95A7-609DB23D54AA}" type="slidenum">
              <a:rPr lang="en-US" altLang="en-US"/>
              <a:pPr>
                <a:spcBef>
                  <a:spcPct val="0"/>
                </a:spcBef>
              </a:pPr>
              <a:t>113</a:t>
            </a:fld>
            <a:endParaRPr lang="en-US" altLang="en-US"/>
          </a:p>
        </p:txBody>
      </p:sp>
      <p:sp>
        <p:nvSpPr>
          <p:cNvPr id="257027" name="Rectangle 2">
            <a:extLst>
              <a:ext uri="{FF2B5EF4-FFF2-40B4-BE49-F238E27FC236}">
                <a16:creationId xmlns:a16="http://schemas.microsoft.com/office/drawing/2014/main" id="{70432300-0FEC-4649-AD09-14FE66BC9F47}"/>
              </a:ext>
            </a:extLst>
          </p:cNvPr>
          <p:cNvSpPr>
            <a:spLocks noGrp="1" noRot="1" noChangeAspect="1" noChangeArrowheads="1" noTextEdit="1"/>
          </p:cNvSpPr>
          <p:nvPr>
            <p:ph type="sldImg"/>
          </p:nvPr>
        </p:nvSpPr>
        <p:spPr>
          <a:ln/>
        </p:spPr>
      </p:sp>
      <p:sp>
        <p:nvSpPr>
          <p:cNvPr id="257028" name="Rectangle 3">
            <a:extLst>
              <a:ext uri="{FF2B5EF4-FFF2-40B4-BE49-F238E27FC236}">
                <a16:creationId xmlns:a16="http://schemas.microsoft.com/office/drawing/2014/main" id="{C5C1A4CE-662F-48CC-87E2-56E18893F3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Interstate response has many challenges – MOVE OVER laws help but unless they are followed by all of the driving public we cannot just trust the law to protect us.</a:t>
            </a:r>
          </a:p>
        </p:txBody>
      </p:sp>
      <p:sp>
        <p:nvSpPr>
          <p:cNvPr id="257029" name="Date Placeholder 1">
            <a:extLst>
              <a:ext uri="{FF2B5EF4-FFF2-40B4-BE49-F238E27FC236}">
                <a16:creationId xmlns:a16="http://schemas.microsoft.com/office/drawing/2014/main" id="{B994083C-D370-432E-BC67-886C874012E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8F1007F0-46FC-4E21-94DF-BCE218DB73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9D47BD-B1E1-4C07-854A-44E077740EFF}" type="slidenum">
              <a:rPr lang="en-US" altLang="en-US"/>
              <a:pPr>
                <a:spcBef>
                  <a:spcPct val="0"/>
                </a:spcBef>
              </a:pPr>
              <a:t>114</a:t>
            </a:fld>
            <a:endParaRPr lang="en-US" altLang="en-US"/>
          </a:p>
        </p:txBody>
      </p:sp>
      <p:sp>
        <p:nvSpPr>
          <p:cNvPr id="259075" name="Rectangle 2">
            <a:extLst>
              <a:ext uri="{FF2B5EF4-FFF2-40B4-BE49-F238E27FC236}">
                <a16:creationId xmlns:a16="http://schemas.microsoft.com/office/drawing/2014/main" id="{BBEED7A2-E869-4690-B866-33E032633CC9}"/>
              </a:ext>
            </a:extLst>
          </p:cNvPr>
          <p:cNvSpPr>
            <a:spLocks noGrp="1" noRot="1" noChangeAspect="1" noChangeArrowheads="1" noTextEdit="1"/>
          </p:cNvSpPr>
          <p:nvPr>
            <p:ph type="sldImg"/>
          </p:nvPr>
        </p:nvSpPr>
        <p:spPr>
          <a:ln/>
        </p:spPr>
      </p:sp>
      <p:sp>
        <p:nvSpPr>
          <p:cNvPr id="259076" name="Rectangle 3">
            <a:extLst>
              <a:ext uri="{FF2B5EF4-FFF2-40B4-BE49-F238E27FC236}">
                <a16:creationId xmlns:a16="http://schemas.microsoft.com/office/drawing/2014/main" id="{32E13907-C3BF-44CD-B35E-FB6D690EB4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In city and town responses traffic is quite a problem and presents its own challenges.</a:t>
            </a:r>
          </a:p>
        </p:txBody>
      </p:sp>
      <p:sp>
        <p:nvSpPr>
          <p:cNvPr id="259077" name="Date Placeholder 1">
            <a:extLst>
              <a:ext uri="{FF2B5EF4-FFF2-40B4-BE49-F238E27FC236}">
                <a16:creationId xmlns:a16="http://schemas.microsoft.com/office/drawing/2014/main" id="{B4E16AC9-43C9-4B41-97D3-F5C7475F873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B9E6AE17-9FC8-46F1-A522-3F89DFF673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8D8879-5AA2-451C-A503-4D8CF2263BE5}" type="slidenum">
              <a:rPr lang="en-US" altLang="en-US"/>
              <a:pPr>
                <a:spcBef>
                  <a:spcPct val="0"/>
                </a:spcBef>
              </a:pPr>
              <a:t>115</a:t>
            </a:fld>
            <a:endParaRPr lang="en-US" altLang="en-US"/>
          </a:p>
        </p:txBody>
      </p:sp>
      <p:sp>
        <p:nvSpPr>
          <p:cNvPr id="261123" name="Rectangle 2">
            <a:extLst>
              <a:ext uri="{FF2B5EF4-FFF2-40B4-BE49-F238E27FC236}">
                <a16:creationId xmlns:a16="http://schemas.microsoft.com/office/drawing/2014/main" id="{4B1C5FF7-A8CC-4420-B87D-FF58727E1969}"/>
              </a:ext>
            </a:extLst>
          </p:cNvPr>
          <p:cNvSpPr>
            <a:spLocks noGrp="1" noRot="1" noChangeAspect="1" noChangeArrowheads="1" noTextEdit="1"/>
          </p:cNvSpPr>
          <p:nvPr>
            <p:ph type="sldImg"/>
          </p:nvPr>
        </p:nvSpPr>
        <p:spPr>
          <a:ln/>
        </p:spPr>
      </p:sp>
      <p:sp>
        <p:nvSpPr>
          <p:cNvPr id="261124" name="Rectangle 3">
            <a:extLst>
              <a:ext uri="{FF2B5EF4-FFF2-40B4-BE49-F238E27FC236}">
                <a16:creationId xmlns:a16="http://schemas.microsoft.com/office/drawing/2014/main" id="{E316F65F-A572-4C6A-BECB-1E66F45BC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Rural communities do not experience emergency traffic with great frequency so be extremely careful at all intersections.</a:t>
            </a:r>
          </a:p>
        </p:txBody>
      </p:sp>
      <p:sp>
        <p:nvSpPr>
          <p:cNvPr id="261125" name="Date Placeholder 1">
            <a:extLst>
              <a:ext uri="{FF2B5EF4-FFF2-40B4-BE49-F238E27FC236}">
                <a16:creationId xmlns:a16="http://schemas.microsoft.com/office/drawing/2014/main" id="{2EA4EFD5-3BB8-459D-9F1D-E43A76AB1F2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02961DD-FFA3-47A5-804F-DC9959745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5FE527-346D-4E08-A046-165001DA8445}" type="slidenum">
              <a:rPr lang="en-US" altLang="en-US"/>
              <a:pPr>
                <a:spcBef>
                  <a:spcPct val="0"/>
                </a:spcBef>
              </a:pPr>
              <a:t>116</a:t>
            </a:fld>
            <a:endParaRPr lang="en-US" altLang="en-US"/>
          </a:p>
        </p:txBody>
      </p:sp>
      <p:sp>
        <p:nvSpPr>
          <p:cNvPr id="263171" name="Rectangle 2">
            <a:extLst>
              <a:ext uri="{FF2B5EF4-FFF2-40B4-BE49-F238E27FC236}">
                <a16:creationId xmlns:a16="http://schemas.microsoft.com/office/drawing/2014/main" id="{425B38A2-E66E-4AD3-B1A6-93088920300D}"/>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C54D0659-3038-4717-8984-369A904B2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that traveling on these types of road designs will affect vehicle dynamics. </a:t>
            </a:r>
          </a:p>
        </p:txBody>
      </p:sp>
      <p:sp>
        <p:nvSpPr>
          <p:cNvPr id="263173" name="Date Placeholder 1">
            <a:extLst>
              <a:ext uri="{FF2B5EF4-FFF2-40B4-BE49-F238E27FC236}">
                <a16:creationId xmlns:a16="http://schemas.microsoft.com/office/drawing/2014/main" id="{4136D077-681D-42E0-9971-CB21ED86560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7AA58A83-4930-4C2D-BF45-1DE5909E2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6BB9C3-A39D-4E98-99F7-08830097DE77}" type="slidenum">
              <a:rPr lang="en-US" altLang="en-US"/>
              <a:pPr>
                <a:spcBef>
                  <a:spcPct val="0"/>
                </a:spcBef>
              </a:pPr>
              <a:t>117</a:t>
            </a:fld>
            <a:endParaRPr lang="en-US" altLang="en-US"/>
          </a:p>
        </p:txBody>
      </p:sp>
      <p:sp>
        <p:nvSpPr>
          <p:cNvPr id="265219" name="Rectangle 2">
            <a:extLst>
              <a:ext uri="{FF2B5EF4-FFF2-40B4-BE49-F238E27FC236}">
                <a16:creationId xmlns:a16="http://schemas.microsoft.com/office/drawing/2014/main" id="{CE6A6B97-9ECA-4FA6-AB1A-AD0D2BCBEC4A}"/>
              </a:ext>
            </a:extLst>
          </p:cNvPr>
          <p:cNvSpPr>
            <a:spLocks noGrp="1" noRot="1" noChangeAspect="1" noChangeArrowheads="1" noTextEdit="1"/>
          </p:cNvSpPr>
          <p:nvPr>
            <p:ph type="sldImg"/>
          </p:nvPr>
        </p:nvSpPr>
        <p:spPr>
          <a:ln/>
        </p:spPr>
      </p:sp>
      <p:sp>
        <p:nvSpPr>
          <p:cNvPr id="265220" name="Rectangle 3">
            <a:extLst>
              <a:ext uri="{FF2B5EF4-FFF2-40B4-BE49-F238E27FC236}">
                <a16:creationId xmlns:a16="http://schemas.microsoft.com/office/drawing/2014/main" id="{D8F82A3E-290C-48B2-B5EB-FA7AAF226B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that traveling on these types of road designs will affect traction because they affect friction..</a:t>
            </a:r>
          </a:p>
        </p:txBody>
      </p:sp>
      <p:sp>
        <p:nvSpPr>
          <p:cNvPr id="265221" name="Date Placeholder 1">
            <a:extLst>
              <a:ext uri="{FF2B5EF4-FFF2-40B4-BE49-F238E27FC236}">
                <a16:creationId xmlns:a16="http://schemas.microsoft.com/office/drawing/2014/main" id="{D27B6D37-FE4A-48A8-A613-4E0E401F734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a:extLst>
              <a:ext uri="{FF2B5EF4-FFF2-40B4-BE49-F238E27FC236}">
                <a16:creationId xmlns:a16="http://schemas.microsoft.com/office/drawing/2014/main" id="{D50F80BF-602F-44A9-9B8B-DE7E30017FFA}"/>
              </a:ext>
            </a:extLst>
          </p:cNvPr>
          <p:cNvSpPr>
            <a:spLocks noGrp="1" noRot="1" noChangeAspect="1" noTextEdit="1"/>
          </p:cNvSpPr>
          <p:nvPr>
            <p:ph type="sldImg"/>
          </p:nvPr>
        </p:nvSpPr>
        <p:spPr>
          <a:ln/>
        </p:spPr>
      </p:sp>
      <p:sp>
        <p:nvSpPr>
          <p:cNvPr id="267267" name="Notes Placeholder 2">
            <a:extLst>
              <a:ext uri="{FF2B5EF4-FFF2-40B4-BE49-F238E27FC236}">
                <a16:creationId xmlns:a16="http://schemas.microsoft.com/office/drawing/2014/main" id="{0D06DEAF-2D2B-4483-8832-67F57064B4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Again, these surface construction materials affect traction because they affect friction..</a:t>
            </a:r>
          </a:p>
        </p:txBody>
      </p:sp>
      <p:sp>
        <p:nvSpPr>
          <p:cNvPr id="267268" name="Slide Number Placeholder 3">
            <a:extLst>
              <a:ext uri="{FF2B5EF4-FFF2-40B4-BE49-F238E27FC236}">
                <a16:creationId xmlns:a16="http://schemas.microsoft.com/office/drawing/2014/main" id="{6AB73199-0720-4AF6-9403-1F0999E51C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9FC88B-02D2-4579-9911-F7DE1E3BAD2F}" type="slidenum">
              <a:rPr lang="en-US" altLang="en-US"/>
              <a:pPr>
                <a:spcBef>
                  <a:spcPct val="0"/>
                </a:spcBef>
              </a:pPr>
              <a:t>118</a:t>
            </a:fld>
            <a:endParaRPr lang="en-US" altLang="en-US"/>
          </a:p>
        </p:txBody>
      </p:sp>
      <p:sp>
        <p:nvSpPr>
          <p:cNvPr id="267269" name="Date Placeholder 1">
            <a:extLst>
              <a:ext uri="{FF2B5EF4-FFF2-40B4-BE49-F238E27FC236}">
                <a16:creationId xmlns:a16="http://schemas.microsoft.com/office/drawing/2014/main" id="{80CB8792-0943-43B3-AC18-165F16E423A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464FA32-39D0-4BD0-9C44-2C9E6DCC8BB5}"/>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BF76A7A4-B31A-4E2E-B52E-63F0CC0F3F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Emphasize the course DOES NOT authorize them to drive agency vehicles – the operational leadership and/or agency protocols/procedures cover those requirements.  The Virginia Office of EMS recognition of an EVOC certification from a VAOEMS recognized course is an absolute requirement to operate an emergency vehicle on an emergency call.  This recognition does not expire even if the EVOC certification has an expiration date.  There are no regulations that require EVOC for the fire service however many agencies have that requirement.  EVOC is a requirement by VDFP to obtain certain levels of additional certification.</a:t>
            </a:r>
          </a:p>
        </p:txBody>
      </p:sp>
      <p:sp>
        <p:nvSpPr>
          <p:cNvPr id="50180" name="Slide Number Placeholder 3">
            <a:extLst>
              <a:ext uri="{FF2B5EF4-FFF2-40B4-BE49-F238E27FC236}">
                <a16:creationId xmlns:a16="http://schemas.microsoft.com/office/drawing/2014/main" id="{9A42EC5D-A43E-4A8A-81E1-1E8CC71438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EAD954-A51E-4EAC-92DF-EE19BD4CA106}" type="slidenum">
              <a:rPr lang="en-US" altLang="en-US"/>
              <a:pPr>
                <a:spcBef>
                  <a:spcPct val="0"/>
                </a:spcBef>
              </a:pPr>
              <a:t>11</a:t>
            </a:fld>
            <a:endParaRPr lang="en-US" altLang="en-US"/>
          </a:p>
        </p:txBody>
      </p:sp>
      <p:sp>
        <p:nvSpPr>
          <p:cNvPr id="50181" name="Date Placeholder 1">
            <a:extLst>
              <a:ext uri="{FF2B5EF4-FFF2-40B4-BE49-F238E27FC236}">
                <a16:creationId xmlns:a16="http://schemas.microsoft.com/office/drawing/2014/main" id="{8D875163-D3A9-4E4B-B189-533BD133C93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3FD6F062-3861-444E-A743-8F697585CB91}"/>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0724BE07-B97B-4623-A99C-EDCBBB0BC3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More reasons to STAY ALERT and SLOW DOWN.</a:t>
            </a:r>
          </a:p>
        </p:txBody>
      </p:sp>
      <p:sp>
        <p:nvSpPr>
          <p:cNvPr id="269316" name="Slide Number Placeholder 3">
            <a:extLst>
              <a:ext uri="{FF2B5EF4-FFF2-40B4-BE49-F238E27FC236}">
                <a16:creationId xmlns:a16="http://schemas.microsoft.com/office/drawing/2014/main" id="{11E766D8-4ECC-4749-8CB4-466E445BE2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DAB8F8-5E06-4E9E-B16A-09F922963549}" type="slidenum">
              <a:rPr lang="en-US" altLang="en-US"/>
              <a:pPr>
                <a:spcBef>
                  <a:spcPct val="0"/>
                </a:spcBef>
              </a:pPr>
              <a:t>119</a:t>
            </a:fld>
            <a:endParaRPr lang="en-US" altLang="en-US"/>
          </a:p>
        </p:txBody>
      </p:sp>
      <p:sp>
        <p:nvSpPr>
          <p:cNvPr id="269317" name="Date Placeholder 1">
            <a:extLst>
              <a:ext uri="{FF2B5EF4-FFF2-40B4-BE49-F238E27FC236}">
                <a16:creationId xmlns:a16="http://schemas.microsoft.com/office/drawing/2014/main" id="{4D8FF709-B12E-491C-9483-4FACCB0501B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a:extLst>
              <a:ext uri="{FF2B5EF4-FFF2-40B4-BE49-F238E27FC236}">
                <a16:creationId xmlns:a16="http://schemas.microsoft.com/office/drawing/2014/main" id="{44852D8C-23F1-467C-9C07-1401A88B5362}"/>
              </a:ext>
            </a:extLst>
          </p:cNvPr>
          <p:cNvSpPr>
            <a:spLocks noGrp="1" noRot="1" noChangeAspect="1" noTextEdit="1"/>
          </p:cNvSpPr>
          <p:nvPr>
            <p:ph type="sldImg"/>
          </p:nvPr>
        </p:nvSpPr>
        <p:spPr>
          <a:ln/>
        </p:spPr>
      </p:sp>
      <p:sp>
        <p:nvSpPr>
          <p:cNvPr id="271363" name="Notes Placeholder 2">
            <a:extLst>
              <a:ext uri="{FF2B5EF4-FFF2-40B4-BE49-F238E27FC236}">
                <a16:creationId xmlns:a16="http://schemas.microsoft.com/office/drawing/2014/main" id="{EF207337-4E7D-406C-A782-A75C36B9BC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Many things come into play during certain times of day and day of the week – know your area.</a:t>
            </a:r>
          </a:p>
        </p:txBody>
      </p:sp>
      <p:sp>
        <p:nvSpPr>
          <p:cNvPr id="271364" name="Slide Number Placeholder 3">
            <a:extLst>
              <a:ext uri="{FF2B5EF4-FFF2-40B4-BE49-F238E27FC236}">
                <a16:creationId xmlns:a16="http://schemas.microsoft.com/office/drawing/2014/main" id="{4EE7E0AA-4C60-4987-BDD7-7E4B1DF92F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5DCF6B-293A-46B0-BA49-08FF2022BF6C}" type="slidenum">
              <a:rPr lang="en-US" altLang="en-US"/>
              <a:pPr>
                <a:spcBef>
                  <a:spcPct val="0"/>
                </a:spcBef>
              </a:pPr>
              <a:t>120</a:t>
            </a:fld>
            <a:endParaRPr lang="en-US" altLang="en-US"/>
          </a:p>
        </p:txBody>
      </p:sp>
      <p:sp>
        <p:nvSpPr>
          <p:cNvPr id="271365" name="Date Placeholder 1">
            <a:extLst>
              <a:ext uri="{FF2B5EF4-FFF2-40B4-BE49-F238E27FC236}">
                <a16:creationId xmlns:a16="http://schemas.microsoft.com/office/drawing/2014/main" id="{94A563B7-461F-4F78-839D-6DA7BB6C79B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a:extLst>
              <a:ext uri="{FF2B5EF4-FFF2-40B4-BE49-F238E27FC236}">
                <a16:creationId xmlns:a16="http://schemas.microsoft.com/office/drawing/2014/main" id="{C0B27D80-E4A5-4813-BDEA-61F91EC7E109}"/>
              </a:ext>
            </a:extLst>
          </p:cNvPr>
          <p:cNvSpPr>
            <a:spLocks noGrp="1" noRot="1" noChangeAspect="1" noTextEdit="1"/>
          </p:cNvSpPr>
          <p:nvPr>
            <p:ph type="sldImg"/>
          </p:nvPr>
        </p:nvSpPr>
        <p:spPr>
          <a:ln/>
        </p:spPr>
      </p:sp>
      <p:sp>
        <p:nvSpPr>
          <p:cNvPr id="273411" name="Notes Placeholder 2">
            <a:extLst>
              <a:ext uri="{FF2B5EF4-FFF2-40B4-BE49-F238E27FC236}">
                <a16:creationId xmlns:a16="http://schemas.microsoft.com/office/drawing/2014/main" id="{EF0145E0-6775-489E-8A58-CD011CECE5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 have discussed the Transportation System – The vehicle, the driver and the environment – you only control a portion of these issues so you must be aware of the limitations of yourself and the vehicle.</a:t>
            </a:r>
          </a:p>
        </p:txBody>
      </p:sp>
      <p:sp>
        <p:nvSpPr>
          <p:cNvPr id="273412" name="Slide Number Placeholder 3">
            <a:extLst>
              <a:ext uri="{FF2B5EF4-FFF2-40B4-BE49-F238E27FC236}">
                <a16:creationId xmlns:a16="http://schemas.microsoft.com/office/drawing/2014/main" id="{B4A2E1B2-0F4F-424F-9CC3-F4850AF365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B2F80D-3F00-4CB9-89EC-060AF8FA7D4D}" type="slidenum">
              <a:rPr lang="en-US" altLang="en-US"/>
              <a:pPr>
                <a:spcBef>
                  <a:spcPct val="0"/>
                </a:spcBef>
              </a:pPr>
              <a:t>121</a:t>
            </a:fld>
            <a:endParaRPr lang="en-US" altLang="en-US"/>
          </a:p>
        </p:txBody>
      </p:sp>
      <p:sp>
        <p:nvSpPr>
          <p:cNvPr id="273413" name="Date Placeholder 1">
            <a:extLst>
              <a:ext uri="{FF2B5EF4-FFF2-40B4-BE49-F238E27FC236}">
                <a16:creationId xmlns:a16="http://schemas.microsoft.com/office/drawing/2014/main" id="{84F6D12C-C36D-4A45-9C13-D6C9616C587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a:extLst>
              <a:ext uri="{FF2B5EF4-FFF2-40B4-BE49-F238E27FC236}">
                <a16:creationId xmlns:a16="http://schemas.microsoft.com/office/drawing/2014/main" id="{F4CAFF90-8CEA-4E1D-8DF5-4BF9DD1A2353}"/>
              </a:ext>
            </a:extLst>
          </p:cNvPr>
          <p:cNvSpPr>
            <a:spLocks noGrp="1" noRot="1" noChangeAspect="1" noTextEdit="1"/>
          </p:cNvSpPr>
          <p:nvPr>
            <p:ph type="sldImg"/>
          </p:nvPr>
        </p:nvSpPr>
        <p:spPr>
          <a:ln/>
        </p:spPr>
      </p:sp>
      <p:sp>
        <p:nvSpPr>
          <p:cNvPr id="275459" name="Notes Placeholder 2">
            <a:extLst>
              <a:ext uri="{FF2B5EF4-FFF2-40B4-BE49-F238E27FC236}">
                <a16:creationId xmlns:a16="http://schemas.microsoft.com/office/drawing/2014/main" id="{BA2A0D8C-473A-4B5E-8687-CDD17EB7C2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Key points, advice to live by.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You are a professional driver. You drive more than you intubate yet you practice intubations more. Practice your driving.</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Anything that takes your attention from the road is dangerous</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Safety is not something you can practice just some of the time. Make a commitment to take safety seriously. </a:t>
            </a:r>
          </a:p>
          <a:p>
            <a:pP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p>
        </p:txBody>
      </p:sp>
      <p:sp>
        <p:nvSpPr>
          <p:cNvPr id="275460" name="Slide Number Placeholder 3">
            <a:extLst>
              <a:ext uri="{FF2B5EF4-FFF2-40B4-BE49-F238E27FC236}">
                <a16:creationId xmlns:a16="http://schemas.microsoft.com/office/drawing/2014/main" id="{2B69E951-04A7-4082-A63C-EA1C8928C4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C46CAA-6D36-4A8C-86F7-547344E4294B}" type="slidenum">
              <a:rPr lang="en-US" altLang="en-US"/>
              <a:pPr>
                <a:spcBef>
                  <a:spcPct val="0"/>
                </a:spcBef>
              </a:pPr>
              <a:t>122</a:t>
            </a:fld>
            <a:endParaRPr lang="en-US" altLang="en-US"/>
          </a:p>
        </p:txBody>
      </p:sp>
      <p:sp>
        <p:nvSpPr>
          <p:cNvPr id="275461" name="Date Placeholder 1">
            <a:extLst>
              <a:ext uri="{FF2B5EF4-FFF2-40B4-BE49-F238E27FC236}">
                <a16:creationId xmlns:a16="http://schemas.microsoft.com/office/drawing/2014/main" id="{1348272C-EF91-442D-9B46-FB6DA40C77D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a:extLst>
              <a:ext uri="{FF2B5EF4-FFF2-40B4-BE49-F238E27FC236}">
                <a16:creationId xmlns:a16="http://schemas.microsoft.com/office/drawing/2014/main" id="{C5F11DE0-BE8A-4E2B-A792-D12E2E7EC11D}"/>
              </a:ext>
            </a:extLst>
          </p:cNvPr>
          <p:cNvSpPr>
            <a:spLocks noGrp="1" noRot="1" noChangeAspect="1" noTextEdit="1"/>
          </p:cNvSpPr>
          <p:nvPr>
            <p:ph type="sldImg"/>
          </p:nvPr>
        </p:nvSpPr>
        <p:spPr>
          <a:ln/>
        </p:spPr>
      </p:sp>
      <p:sp>
        <p:nvSpPr>
          <p:cNvPr id="277507" name="Notes Placeholder 2">
            <a:extLst>
              <a:ext uri="{FF2B5EF4-FFF2-40B4-BE49-F238E27FC236}">
                <a16:creationId xmlns:a16="http://schemas.microsoft.com/office/drawing/2014/main" id="{B65BFA90-36D5-490E-8BC1-AC7FDD6681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THOMCO – Ambulance insurance vendor provides us with the Top Ten Safe Driving Behaviors for EMS and Fire</a:t>
            </a:r>
          </a:p>
        </p:txBody>
      </p:sp>
      <p:sp>
        <p:nvSpPr>
          <p:cNvPr id="277508" name="Slide Number Placeholder 3">
            <a:extLst>
              <a:ext uri="{FF2B5EF4-FFF2-40B4-BE49-F238E27FC236}">
                <a16:creationId xmlns:a16="http://schemas.microsoft.com/office/drawing/2014/main" id="{5776FAF6-AC08-4223-BBEE-7845C8A5BD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B6ECAD-A532-47A0-9EB4-4E110D4149BA}" type="slidenum">
              <a:rPr lang="en-US" altLang="en-US"/>
              <a:pPr>
                <a:spcBef>
                  <a:spcPct val="0"/>
                </a:spcBef>
              </a:pPr>
              <a:t>123</a:t>
            </a:fld>
            <a:endParaRPr lang="en-US" altLang="en-US"/>
          </a:p>
        </p:txBody>
      </p:sp>
      <p:sp>
        <p:nvSpPr>
          <p:cNvPr id="277509" name="Date Placeholder 1">
            <a:extLst>
              <a:ext uri="{FF2B5EF4-FFF2-40B4-BE49-F238E27FC236}">
                <a16:creationId xmlns:a16="http://schemas.microsoft.com/office/drawing/2014/main" id="{7FBF7202-C8FD-4F84-B825-4B3C55B5DE7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a:extLst>
              <a:ext uri="{FF2B5EF4-FFF2-40B4-BE49-F238E27FC236}">
                <a16:creationId xmlns:a16="http://schemas.microsoft.com/office/drawing/2014/main" id="{DC318EC7-6F85-4142-9E83-50771B6AE362}"/>
              </a:ext>
            </a:extLst>
          </p:cNvPr>
          <p:cNvSpPr>
            <a:spLocks noGrp="1" noRot="1" noChangeAspect="1" noTextEdit="1"/>
          </p:cNvSpPr>
          <p:nvPr>
            <p:ph type="sldImg"/>
          </p:nvPr>
        </p:nvSpPr>
        <p:spPr>
          <a:ln/>
        </p:spPr>
      </p:sp>
      <p:sp>
        <p:nvSpPr>
          <p:cNvPr id="279555" name="Notes Placeholder 2">
            <a:extLst>
              <a:ext uri="{FF2B5EF4-FFF2-40B4-BE49-F238E27FC236}">
                <a16:creationId xmlns:a16="http://schemas.microsoft.com/office/drawing/2014/main" id="{BD9D9909-6953-44BA-87AF-03D5BB0255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THOMCO – Ambulance insurance vendor provides us with the Top Ten Safe Driving Behaviors for EMS and Fire</a:t>
            </a:r>
          </a:p>
          <a:p>
            <a:endParaRPr lang="en-US" altLang="en-US"/>
          </a:p>
        </p:txBody>
      </p:sp>
      <p:sp>
        <p:nvSpPr>
          <p:cNvPr id="279556" name="Slide Number Placeholder 3">
            <a:extLst>
              <a:ext uri="{FF2B5EF4-FFF2-40B4-BE49-F238E27FC236}">
                <a16:creationId xmlns:a16="http://schemas.microsoft.com/office/drawing/2014/main" id="{AEE0044E-9191-4C22-AA18-F329EB2A2F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B43358-427D-43A1-9E18-A0A2F5C03C13}" type="slidenum">
              <a:rPr lang="en-US" altLang="en-US"/>
              <a:pPr>
                <a:spcBef>
                  <a:spcPct val="0"/>
                </a:spcBef>
              </a:pPr>
              <a:t>124</a:t>
            </a:fld>
            <a:endParaRPr lang="en-US" altLang="en-US"/>
          </a:p>
        </p:txBody>
      </p:sp>
      <p:sp>
        <p:nvSpPr>
          <p:cNvPr id="279557" name="Date Placeholder 1">
            <a:extLst>
              <a:ext uri="{FF2B5EF4-FFF2-40B4-BE49-F238E27FC236}">
                <a16:creationId xmlns:a16="http://schemas.microsoft.com/office/drawing/2014/main" id="{D304A0DD-C92D-42EC-99D3-97AA67043C4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a:extLst>
              <a:ext uri="{FF2B5EF4-FFF2-40B4-BE49-F238E27FC236}">
                <a16:creationId xmlns:a16="http://schemas.microsoft.com/office/drawing/2014/main" id="{8906062C-F5E4-4BC9-A9DF-0598B6408334}"/>
              </a:ext>
            </a:extLst>
          </p:cNvPr>
          <p:cNvSpPr>
            <a:spLocks noGrp="1" noRot="1" noChangeAspect="1" noTextEdit="1"/>
          </p:cNvSpPr>
          <p:nvPr>
            <p:ph type="sldImg"/>
          </p:nvPr>
        </p:nvSpPr>
        <p:spPr>
          <a:ln/>
        </p:spPr>
      </p:sp>
      <p:sp>
        <p:nvSpPr>
          <p:cNvPr id="281603" name="Notes Placeholder 2">
            <a:extLst>
              <a:ext uri="{FF2B5EF4-FFF2-40B4-BE49-F238E27FC236}">
                <a16:creationId xmlns:a16="http://schemas.microsoft.com/office/drawing/2014/main" id="{2CE9ECF2-4371-4A04-B70B-32C90EB841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 have completed Session 1 – any questions?</a:t>
            </a:r>
          </a:p>
        </p:txBody>
      </p:sp>
      <p:sp>
        <p:nvSpPr>
          <p:cNvPr id="281604" name="Slide Number Placeholder 3">
            <a:extLst>
              <a:ext uri="{FF2B5EF4-FFF2-40B4-BE49-F238E27FC236}">
                <a16:creationId xmlns:a16="http://schemas.microsoft.com/office/drawing/2014/main" id="{244CBE86-8CFB-4325-AEA7-479EEEACE1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75B125-21E4-4213-8B1C-661283F45AAC}" type="slidenum">
              <a:rPr lang="en-US" altLang="en-US"/>
              <a:pPr>
                <a:spcBef>
                  <a:spcPct val="0"/>
                </a:spcBef>
              </a:pPr>
              <a:t>125</a:t>
            </a:fld>
            <a:endParaRPr lang="en-US" altLang="en-US"/>
          </a:p>
        </p:txBody>
      </p:sp>
      <p:sp>
        <p:nvSpPr>
          <p:cNvPr id="281605" name="Date Placeholder 1">
            <a:extLst>
              <a:ext uri="{FF2B5EF4-FFF2-40B4-BE49-F238E27FC236}">
                <a16:creationId xmlns:a16="http://schemas.microsoft.com/office/drawing/2014/main" id="{5492CEA3-C6C3-4AAB-BAA7-A540F2664EB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1651A5D-2A8E-4D88-8D51-B5539652E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394DAE-EFCD-494B-83F1-88AD558D2520}" type="slidenum">
              <a:rPr lang="en-US" altLang="en-US"/>
              <a:pPr>
                <a:spcBef>
                  <a:spcPct val="0"/>
                </a:spcBef>
              </a:pPr>
              <a:t>126</a:t>
            </a:fld>
            <a:endParaRPr lang="en-US" altLang="en-US"/>
          </a:p>
        </p:txBody>
      </p:sp>
      <p:sp>
        <p:nvSpPr>
          <p:cNvPr id="18435" name="Rectangle 2">
            <a:extLst>
              <a:ext uri="{FF2B5EF4-FFF2-40B4-BE49-F238E27FC236}">
                <a16:creationId xmlns:a16="http://schemas.microsoft.com/office/drawing/2014/main" id="{C9F5EB0C-9269-47A4-AD54-6A6B09307208}"/>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6F92E1A7-F08B-4804-8559-C92313CED4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Title Slide</a:t>
            </a:r>
          </a:p>
        </p:txBody>
      </p:sp>
      <p:sp>
        <p:nvSpPr>
          <p:cNvPr id="18437" name="Date Placeholder 1">
            <a:extLst>
              <a:ext uri="{FF2B5EF4-FFF2-40B4-BE49-F238E27FC236}">
                <a16:creationId xmlns:a16="http://schemas.microsoft.com/office/drawing/2014/main" id="{60C8B3C4-C65E-40F5-AFC9-6D8AB98E8DE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14F3F7E-F19E-4CF1-A81C-A9744CEE6F5E}"/>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63631505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6BA005E-7118-44D8-8BD5-EC81D7D4D2BC}"/>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830AFF92-554A-44D3-9E39-DA96B2E3AE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Session 2 – Legal Aspects – Virginia Law</a:t>
            </a:r>
          </a:p>
        </p:txBody>
      </p:sp>
      <p:sp>
        <p:nvSpPr>
          <p:cNvPr id="20484" name="Slide Number Placeholder 3">
            <a:extLst>
              <a:ext uri="{FF2B5EF4-FFF2-40B4-BE49-F238E27FC236}">
                <a16:creationId xmlns:a16="http://schemas.microsoft.com/office/drawing/2014/main" id="{3768DB83-09EF-4E48-A90F-E028C0C335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2179D5-65BE-4FFF-9183-1D5C99B66A39}" type="slidenum">
              <a:rPr lang="en-US" altLang="en-US"/>
              <a:pPr>
                <a:spcBef>
                  <a:spcPct val="0"/>
                </a:spcBef>
              </a:pPr>
              <a:t>127</a:t>
            </a:fld>
            <a:endParaRPr lang="en-US" altLang="en-US"/>
          </a:p>
        </p:txBody>
      </p:sp>
      <p:sp>
        <p:nvSpPr>
          <p:cNvPr id="20485" name="Date Placeholder 1">
            <a:extLst>
              <a:ext uri="{FF2B5EF4-FFF2-40B4-BE49-F238E27FC236}">
                <a16:creationId xmlns:a16="http://schemas.microsoft.com/office/drawing/2014/main" id="{CBD21D68-3BDC-4E03-9C9E-77EA12EA172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A5310C3A-F373-4B96-8FCB-EC3EE1656D7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64210034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4EABEE2-BB17-4437-A9E0-D714E9A5738B}"/>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9A30EC48-D881-4175-AC54-93A46125BA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will cover many Virginia Laws – some in detail.  A complete list of laws that affect emergency vehicle operations is printed in their entirety in the provided law booklet.</a:t>
            </a:r>
          </a:p>
        </p:txBody>
      </p:sp>
      <p:sp>
        <p:nvSpPr>
          <p:cNvPr id="22532" name="Slide Number Placeholder 3">
            <a:extLst>
              <a:ext uri="{FF2B5EF4-FFF2-40B4-BE49-F238E27FC236}">
                <a16:creationId xmlns:a16="http://schemas.microsoft.com/office/drawing/2014/main" id="{05AC090F-897B-4272-B3D2-D9A46CC586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60E57B-F7A0-49B1-A4F7-B8500F9514CA}" type="slidenum">
              <a:rPr lang="en-US" altLang="en-US"/>
              <a:pPr>
                <a:spcBef>
                  <a:spcPct val="0"/>
                </a:spcBef>
              </a:pPr>
              <a:t>128</a:t>
            </a:fld>
            <a:endParaRPr lang="en-US" altLang="en-US"/>
          </a:p>
        </p:txBody>
      </p:sp>
      <p:sp>
        <p:nvSpPr>
          <p:cNvPr id="22533" name="Date Placeholder 1">
            <a:extLst>
              <a:ext uri="{FF2B5EF4-FFF2-40B4-BE49-F238E27FC236}">
                <a16:creationId xmlns:a16="http://schemas.microsoft.com/office/drawing/2014/main" id="{9FF69CD3-FA47-41E1-9A9B-42F48C34A72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4EF20A65-F227-442B-AA8A-DA5A72837578}"/>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645553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7B31EE61-7289-4F35-BC46-DC9DB5C5780A}"/>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048CFE51-1B29-45CB-909F-2C0B1B98E1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Announce to the students which class they will be completing during your course and how to obtain a higher level if they have the desire after completion of your course.  VDFP has different practical evolution requirements and should be explained if this is a VDFP course.  </a:t>
            </a:r>
          </a:p>
        </p:txBody>
      </p:sp>
      <p:sp>
        <p:nvSpPr>
          <p:cNvPr id="52228" name="Slide Number Placeholder 3">
            <a:extLst>
              <a:ext uri="{FF2B5EF4-FFF2-40B4-BE49-F238E27FC236}">
                <a16:creationId xmlns:a16="http://schemas.microsoft.com/office/drawing/2014/main" id="{51DDEA29-C23C-4FDA-B244-FC59C8D77D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4DBC4A-836E-4B98-9728-8E8D0B254A7B}" type="slidenum">
              <a:rPr lang="en-US" altLang="en-US"/>
              <a:pPr>
                <a:spcBef>
                  <a:spcPct val="0"/>
                </a:spcBef>
              </a:pPr>
              <a:t>12</a:t>
            </a:fld>
            <a:endParaRPr lang="en-US" altLang="en-US"/>
          </a:p>
        </p:txBody>
      </p:sp>
      <p:sp>
        <p:nvSpPr>
          <p:cNvPr id="52229" name="Date Placeholder 1">
            <a:extLst>
              <a:ext uri="{FF2B5EF4-FFF2-40B4-BE49-F238E27FC236}">
                <a16:creationId xmlns:a16="http://schemas.microsoft.com/office/drawing/2014/main" id="{4F9B3AEA-7836-42B9-A12D-D05D36BAE17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875FEBE-4AE6-42AA-82E3-B3D38B5AEC50}"/>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0AE9671A-DE05-44C5-8FCE-78242C59EB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Everything about first responder activities have moral implications but none more that the moral implications during motor vehicle operation.</a:t>
            </a:r>
          </a:p>
        </p:txBody>
      </p:sp>
      <p:sp>
        <p:nvSpPr>
          <p:cNvPr id="24580" name="Slide Number Placeholder 3">
            <a:extLst>
              <a:ext uri="{FF2B5EF4-FFF2-40B4-BE49-F238E27FC236}">
                <a16:creationId xmlns:a16="http://schemas.microsoft.com/office/drawing/2014/main" id="{93169D19-0ED0-4B17-A961-03109EEDC0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8687BD-B120-41DF-A12B-FF87B58A01D9}" type="slidenum">
              <a:rPr lang="en-US" altLang="en-US"/>
              <a:pPr>
                <a:spcBef>
                  <a:spcPct val="0"/>
                </a:spcBef>
              </a:pPr>
              <a:t>129</a:t>
            </a:fld>
            <a:endParaRPr lang="en-US" altLang="en-US"/>
          </a:p>
        </p:txBody>
      </p:sp>
      <p:sp>
        <p:nvSpPr>
          <p:cNvPr id="24581" name="Date Placeholder 1">
            <a:extLst>
              <a:ext uri="{FF2B5EF4-FFF2-40B4-BE49-F238E27FC236}">
                <a16:creationId xmlns:a16="http://schemas.microsoft.com/office/drawing/2014/main" id="{8FCF8AAE-4EB1-4563-881B-F31B37BEC2E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C040A745-0B78-4622-8E99-564FE07E6C9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862758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848AFAD-FDAE-44AF-B699-3D17047CED12}"/>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BF8F7241-0A52-4F59-BF2F-F5AF7E7BB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a:t>
            </a:r>
            <a:r>
              <a:rPr lang="en-US" altLang="en-US" dirty="0" smtClean="0"/>
              <a:t>link to the entire </a:t>
            </a:r>
            <a:r>
              <a:rPr lang="en-US" altLang="en-US" dirty="0"/>
              <a:t>Good Samaritan Law is in your law booklet.  Be smart about what you say and do to avoid civil liabilities.</a:t>
            </a:r>
          </a:p>
        </p:txBody>
      </p:sp>
      <p:sp>
        <p:nvSpPr>
          <p:cNvPr id="26628" name="Slide Number Placeholder 3">
            <a:extLst>
              <a:ext uri="{FF2B5EF4-FFF2-40B4-BE49-F238E27FC236}">
                <a16:creationId xmlns:a16="http://schemas.microsoft.com/office/drawing/2014/main" id="{74E31D18-C6F9-4777-AE9C-28A593AE15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463FC1-3E46-48D3-B264-291035591043}" type="slidenum">
              <a:rPr lang="en-US" altLang="en-US"/>
              <a:pPr>
                <a:spcBef>
                  <a:spcPct val="0"/>
                </a:spcBef>
              </a:pPr>
              <a:t>130</a:t>
            </a:fld>
            <a:endParaRPr lang="en-US" altLang="en-US"/>
          </a:p>
        </p:txBody>
      </p:sp>
      <p:sp>
        <p:nvSpPr>
          <p:cNvPr id="26629" name="Date Placeholder 1">
            <a:extLst>
              <a:ext uri="{FF2B5EF4-FFF2-40B4-BE49-F238E27FC236}">
                <a16:creationId xmlns:a16="http://schemas.microsoft.com/office/drawing/2014/main" id="{6DF7B58A-39C0-4929-8C95-42E3004E0CC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D7A172D5-3B0A-4AC8-BA60-C24D6996FC9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27204369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688952-A5CC-4653-AAA2-8F454587F330}"/>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9AC8ADFA-6683-4FF7-9DCD-21C8D842A8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All laws apply to the operation of emergency vehicles unless there is a specific exemption – we will cover all of the exemptions.</a:t>
            </a:r>
          </a:p>
        </p:txBody>
      </p:sp>
      <p:sp>
        <p:nvSpPr>
          <p:cNvPr id="28676" name="Slide Number Placeholder 3">
            <a:extLst>
              <a:ext uri="{FF2B5EF4-FFF2-40B4-BE49-F238E27FC236}">
                <a16:creationId xmlns:a16="http://schemas.microsoft.com/office/drawing/2014/main" id="{E9F4603D-4B21-4FB0-AE8A-5F3F558E6A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E752D8-DC27-433E-8975-789A89533A94}" type="slidenum">
              <a:rPr lang="en-US" altLang="en-US"/>
              <a:pPr>
                <a:spcBef>
                  <a:spcPct val="0"/>
                </a:spcBef>
              </a:pPr>
              <a:t>131</a:t>
            </a:fld>
            <a:endParaRPr lang="en-US" altLang="en-US"/>
          </a:p>
        </p:txBody>
      </p:sp>
      <p:sp>
        <p:nvSpPr>
          <p:cNvPr id="28677" name="Date Placeholder 1">
            <a:extLst>
              <a:ext uri="{FF2B5EF4-FFF2-40B4-BE49-F238E27FC236}">
                <a16:creationId xmlns:a16="http://schemas.microsoft.com/office/drawing/2014/main" id="{6C26308B-E728-4A02-AE5D-C2211020F29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C8F0BE62-6DD2-455E-9444-DC491F72DC5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9015891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BD06C45-0B2E-475E-B250-ED90E52B5490}"/>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7DD0E94E-ED41-472F-8547-F81EB3F532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Awareness of the potential of negligence in motor vehicle operation is important so we can protect ourselves and our agencies.</a:t>
            </a:r>
          </a:p>
        </p:txBody>
      </p:sp>
      <p:sp>
        <p:nvSpPr>
          <p:cNvPr id="30724" name="Slide Number Placeholder 3">
            <a:extLst>
              <a:ext uri="{FF2B5EF4-FFF2-40B4-BE49-F238E27FC236}">
                <a16:creationId xmlns:a16="http://schemas.microsoft.com/office/drawing/2014/main" id="{9FE5E67C-2BF3-45B1-B008-21C100193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3879D2-0D46-46D7-8124-9528E45BE639}" type="slidenum">
              <a:rPr lang="en-US" altLang="en-US"/>
              <a:pPr>
                <a:spcBef>
                  <a:spcPct val="0"/>
                </a:spcBef>
              </a:pPr>
              <a:t>132</a:t>
            </a:fld>
            <a:endParaRPr lang="en-US" altLang="en-US"/>
          </a:p>
        </p:txBody>
      </p:sp>
      <p:sp>
        <p:nvSpPr>
          <p:cNvPr id="30725" name="Date Placeholder 1">
            <a:extLst>
              <a:ext uri="{FF2B5EF4-FFF2-40B4-BE49-F238E27FC236}">
                <a16:creationId xmlns:a16="http://schemas.microsoft.com/office/drawing/2014/main" id="{CC03BCE4-DA8A-4BC6-A0A8-D27C5B4C89A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61B24521-9523-4621-AE80-51FE5D24E00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834830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9B563E97-195D-44E0-A732-9DBED45F39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63A8E2-D622-4624-888F-928F83DF1236}" type="slidenum">
              <a:rPr lang="en-US" altLang="en-US"/>
              <a:pPr>
                <a:spcBef>
                  <a:spcPct val="0"/>
                </a:spcBef>
              </a:pPr>
              <a:t>133</a:t>
            </a:fld>
            <a:endParaRPr lang="en-US" altLang="en-US"/>
          </a:p>
        </p:txBody>
      </p:sp>
      <p:sp>
        <p:nvSpPr>
          <p:cNvPr id="32771" name="Rectangle 2">
            <a:extLst>
              <a:ext uri="{FF2B5EF4-FFF2-40B4-BE49-F238E27FC236}">
                <a16:creationId xmlns:a16="http://schemas.microsoft.com/office/drawing/2014/main" id="{F2AF78C0-2AE7-4E40-808D-15772288FA2A}"/>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28A4C19C-6BD5-4C59-9F4B-111814C4F0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 widely accepted way of determining "due regard" is, "A reasonably careful person performing similar duties and under the same circumstances, would act in the same manner."</a:t>
            </a:r>
          </a:p>
        </p:txBody>
      </p:sp>
      <p:sp>
        <p:nvSpPr>
          <p:cNvPr id="32773" name="Date Placeholder 1">
            <a:extLst>
              <a:ext uri="{FF2B5EF4-FFF2-40B4-BE49-F238E27FC236}">
                <a16:creationId xmlns:a16="http://schemas.microsoft.com/office/drawing/2014/main" id="{77E49166-A406-470D-B105-027D418DF36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D94DF0F-8A70-4EC8-BEC0-FF9538DA93E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07651084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836BF66E-CC2E-4AB6-8A03-2470C34E12FA}"/>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01663894-93F0-4FA1-9C24-29DA364493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You can research any law in Virginia at the following website:  https://law.lis.virginia.gov/ or Google </a:t>
            </a:r>
          </a:p>
        </p:txBody>
      </p:sp>
      <p:sp>
        <p:nvSpPr>
          <p:cNvPr id="34820" name="Slide Number Placeholder 3">
            <a:extLst>
              <a:ext uri="{FF2B5EF4-FFF2-40B4-BE49-F238E27FC236}">
                <a16:creationId xmlns:a16="http://schemas.microsoft.com/office/drawing/2014/main" id="{BBCB271D-309F-410B-9A97-441B530C93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80F013-62A5-4B0D-B5AB-BF39BAA59693}" type="slidenum">
              <a:rPr lang="en-US" altLang="en-US"/>
              <a:pPr>
                <a:spcBef>
                  <a:spcPct val="0"/>
                </a:spcBef>
              </a:pPr>
              <a:t>134</a:t>
            </a:fld>
            <a:endParaRPr lang="en-US" altLang="en-US"/>
          </a:p>
        </p:txBody>
      </p:sp>
      <p:sp>
        <p:nvSpPr>
          <p:cNvPr id="34821" name="Date Placeholder 1">
            <a:extLst>
              <a:ext uri="{FF2B5EF4-FFF2-40B4-BE49-F238E27FC236}">
                <a16:creationId xmlns:a16="http://schemas.microsoft.com/office/drawing/2014/main" id="{8FC11BBF-7353-4AB8-9434-8335FCCE8C6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FAC81439-7E98-4A49-948D-393D76B5534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37384327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CA78B38-9521-42F1-B3D0-A2CD544B6F8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CB8D2044-C871-43B5-971F-3AFD05DFA7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507">
              <a:defRPr/>
            </a:pPr>
            <a:r>
              <a:rPr lang="en-US" altLang="en-US" dirty="0"/>
              <a:t>A new law regarding use of cell phone – EMS/Fire is exempt only if the use of the cell phone is in the performance of official duties -  use caution because of the distraction from driving it causes</a:t>
            </a:r>
            <a:r>
              <a:rPr lang="en-US" altLang="en-US" dirty="0" smtClean="0"/>
              <a:t>. </a:t>
            </a:r>
            <a:r>
              <a:rPr lang="en-US" dirty="0">
                <a:cs typeface="Times New Roman" panose="02020603050405020304" pitchFamily="18" charset="0"/>
              </a:rPr>
              <a:t>(Complete law is printed in your Virginia Criminal and Traffic Law Manual)</a:t>
            </a:r>
          </a:p>
          <a:p>
            <a:endParaRPr lang="en-US" altLang="en-US" dirty="0"/>
          </a:p>
        </p:txBody>
      </p:sp>
      <p:sp>
        <p:nvSpPr>
          <p:cNvPr id="4" name="Slide Number Placeholder 3">
            <a:extLst>
              <a:ext uri="{FF2B5EF4-FFF2-40B4-BE49-F238E27FC236}">
                <a16:creationId xmlns:a16="http://schemas.microsoft.com/office/drawing/2014/main" id="{D490A51A-E8D9-4236-9E48-EF384F23515C}"/>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fld id="{B74FBD1E-4E3D-4648-88AF-052239BE87B1}" type="slidenum">
              <a:rPr lang="en-US" altLang="en-US"/>
              <a:pPr/>
              <a:t>135</a:t>
            </a:fld>
            <a:endParaRPr lang="en-US" altLang="en-US"/>
          </a:p>
        </p:txBody>
      </p:sp>
      <p:sp>
        <p:nvSpPr>
          <p:cNvPr id="36869" name="Date Placeholder 1">
            <a:extLst>
              <a:ext uri="{FF2B5EF4-FFF2-40B4-BE49-F238E27FC236}">
                <a16:creationId xmlns:a16="http://schemas.microsoft.com/office/drawing/2014/main" id="{73D02821-3893-48D9-93D5-ADC006395A8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E8DE2E0F-0F0F-4F84-ACBD-261B8E46A728}"/>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8890185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A225023-68C5-4EAF-AA68-68CC21497EBA}"/>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74CD1B55-AC23-4B1B-93D4-60B832C894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Emergency vehicles are not exempt from the laws prohibiting passing of school bus that are discharging occupants.</a:t>
            </a:r>
          </a:p>
        </p:txBody>
      </p:sp>
      <p:sp>
        <p:nvSpPr>
          <p:cNvPr id="38916" name="Slide Number Placeholder 3">
            <a:extLst>
              <a:ext uri="{FF2B5EF4-FFF2-40B4-BE49-F238E27FC236}">
                <a16:creationId xmlns:a16="http://schemas.microsoft.com/office/drawing/2014/main" id="{9D7F6214-5B27-4CBE-97C5-84FCF33B9B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59B597-D889-4C76-B3E2-5169FDD419C6}" type="slidenum">
              <a:rPr lang="en-US" altLang="en-US"/>
              <a:pPr>
                <a:spcBef>
                  <a:spcPct val="0"/>
                </a:spcBef>
              </a:pPr>
              <a:t>136</a:t>
            </a:fld>
            <a:endParaRPr lang="en-US" altLang="en-US"/>
          </a:p>
        </p:txBody>
      </p:sp>
      <p:sp>
        <p:nvSpPr>
          <p:cNvPr id="38917" name="Date Placeholder 1">
            <a:extLst>
              <a:ext uri="{FF2B5EF4-FFF2-40B4-BE49-F238E27FC236}">
                <a16:creationId xmlns:a16="http://schemas.microsoft.com/office/drawing/2014/main" id="{13A7CD93-521F-46BD-89B7-B3DD9F48602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650A2909-6348-4290-B8D1-7CE193005653}"/>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52068434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CD19D4D-8728-470C-9744-D6BFC2F68BD3}"/>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D6FBBE96-97FE-4BC3-8D2C-3F49614356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most important Virginia Law with regard to exemptions provided emergency vehicles – there are seven exemptions and we will cover each.  Foremost, these exemptions only apply in certain under certain conditions:  Must be an emergency vehicle, must be in performance of official duties, must be responding to an emergency and each “may” be taken when these and other requirements are met.  Define “may” as “can if you want to (allowed to) and “shall” as you have to.</a:t>
            </a:r>
          </a:p>
        </p:txBody>
      </p:sp>
      <p:sp>
        <p:nvSpPr>
          <p:cNvPr id="40964" name="Slide Number Placeholder 3">
            <a:extLst>
              <a:ext uri="{FF2B5EF4-FFF2-40B4-BE49-F238E27FC236}">
                <a16:creationId xmlns:a16="http://schemas.microsoft.com/office/drawing/2014/main" id="{B394D899-4372-4E8D-9A36-32F9DACCB4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E71B46-5A16-4604-B12F-51095469E5B5}" type="slidenum">
              <a:rPr lang="en-US" altLang="en-US"/>
              <a:pPr>
                <a:spcBef>
                  <a:spcPct val="0"/>
                </a:spcBef>
              </a:pPr>
              <a:t>137</a:t>
            </a:fld>
            <a:endParaRPr lang="en-US" altLang="en-US"/>
          </a:p>
        </p:txBody>
      </p:sp>
      <p:sp>
        <p:nvSpPr>
          <p:cNvPr id="40965" name="Date Placeholder 1">
            <a:extLst>
              <a:ext uri="{FF2B5EF4-FFF2-40B4-BE49-F238E27FC236}">
                <a16:creationId xmlns:a16="http://schemas.microsoft.com/office/drawing/2014/main" id="{B0D9B02D-A8D2-4142-B7BC-EEC5537C8E9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DC51F67F-B25D-4434-A186-71E83B00FA6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1492983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41EA4849-028D-4213-864C-5EFE7056B2AD}"/>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9C3F6547-B23A-4DAC-973B-F96601E297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First exemption – speed w/due regard</a:t>
            </a:r>
          </a:p>
        </p:txBody>
      </p:sp>
      <p:sp>
        <p:nvSpPr>
          <p:cNvPr id="43012" name="Slide Number Placeholder 3">
            <a:extLst>
              <a:ext uri="{FF2B5EF4-FFF2-40B4-BE49-F238E27FC236}">
                <a16:creationId xmlns:a16="http://schemas.microsoft.com/office/drawing/2014/main" id="{CE41383A-F305-468D-B8F7-E869FFBAB8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34E32C-8EA8-4E19-AD49-8F93848D076A}" type="slidenum">
              <a:rPr lang="en-US" altLang="en-US"/>
              <a:pPr>
                <a:spcBef>
                  <a:spcPct val="0"/>
                </a:spcBef>
              </a:pPr>
              <a:t>138</a:t>
            </a:fld>
            <a:endParaRPr lang="en-US" altLang="en-US"/>
          </a:p>
        </p:txBody>
      </p:sp>
      <p:sp>
        <p:nvSpPr>
          <p:cNvPr id="43013" name="Date Placeholder 1">
            <a:extLst>
              <a:ext uri="{FF2B5EF4-FFF2-40B4-BE49-F238E27FC236}">
                <a16:creationId xmlns:a16="http://schemas.microsoft.com/office/drawing/2014/main" id="{55E4D395-9DA9-44D3-BE54-D2444737AE1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95174FE-10CE-42A0-854E-C8A63687932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749998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E65CF1C1-B5C5-45CF-9DB1-E16FADB4A48B}"/>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3A4F06FF-BC6A-4C23-B3ED-48FA9223A2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courses are available but have special circumstances such as a much larger cone course and the availability of specific type of vehicles.</a:t>
            </a:r>
          </a:p>
        </p:txBody>
      </p:sp>
      <p:sp>
        <p:nvSpPr>
          <p:cNvPr id="54276" name="Slide Number Placeholder 3">
            <a:extLst>
              <a:ext uri="{FF2B5EF4-FFF2-40B4-BE49-F238E27FC236}">
                <a16:creationId xmlns:a16="http://schemas.microsoft.com/office/drawing/2014/main" id="{6E316086-088C-43D8-949A-A44974FF8F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3B73C4-B1B3-4BDE-8F19-13545E748C86}" type="slidenum">
              <a:rPr lang="en-US" altLang="en-US"/>
              <a:pPr>
                <a:spcBef>
                  <a:spcPct val="0"/>
                </a:spcBef>
              </a:pPr>
              <a:t>13</a:t>
            </a:fld>
            <a:endParaRPr lang="en-US" altLang="en-US"/>
          </a:p>
        </p:txBody>
      </p:sp>
      <p:sp>
        <p:nvSpPr>
          <p:cNvPr id="54277" name="Date Placeholder 1">
            <a:extLst>
              <a:ext uri="{FF2B5EF4-FFF2-40B4-BE49-F238E27FC236}">
                <a16:creationId xmlns:a16="http://schemas.microsoft.com/office/drawing/2014/main" id="{FC166B68-C7AE-43C6-8D09-0644CF313AE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A2A5F90-469E-462D-AD1A-1D08E70765C1}"/>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5E48629F-460F-4035-8144-BE7D651582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Second:  Run through a traffic light, stop sign if you “slow down” and drive with due regard.  BEST PRACTICE:  come to a complete stop at all intersections, if clear, then proceed.</a:t>
            </a:r>
          </a:p>
        </p:txBody>
      </p:sp>
      <p:sp>
        <p:nvSpPr>
          <p:cNvPr id="45060" name="Slide Number Placeholder 3">
            <a:extLst>
              <a:ext uri="{FF2B5EF4-FFF2-40B4-BE49-F238E27FC236}">
                <a16:creationId xmlns:a16="http://schemas.microsoft.com/office/drawing/2014/main" id="{BE2F7EAB-A1E1-44CC-A86F-3E407AD9B4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C08886-3AB5-4FB4-AF33-5792673BDBFE}" type="slidenum">
              <a:rPr lang="en-US" altLang="en-US"/>
              <a:pPr>
                <a:spcBef>
                  <a:spcPct val="0"/>
                </a:spcBef>
              </a:pPr>
              <a:t>139</a:t>
            </a:fld>
            <a:endParaRPr lang="en-US" altLang="en-US"/>
          </a:p>
        </p:txBody>
      </p:sp>
      <p:sp>
        <p:nvSpPr>
          <p:cNvPr id="45061" name="Date Placeholder 1">
            <a:extLst>
              <a:ext uri="{FF2B5EF4-FFF2-40B4-BE49-F238E27FC236}">
                <a16:creationId xmlns:a16="http://schemas.microsoft.com/office/drawing/2014/main" id="{76FEF3ED-B439-42C5-B7E2-B2A6C9AA450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6AD3A41C-AC81-4B21-BA41-7692B104B62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20409378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1E5522F-4E41-473C-9BE5-96DC2538094A}"/>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7F1E2DA-F582-4C81-9C5D-3D0BC25887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Third:  Park any where you </a:t>
            </a:r>
            <a:r>
              <a:rPr lang="en-US" altLang="en-US" u="sng"/>
              <a:t>need</a:t>
            </a:r>
            <a:r>
              <a:rPr lang="en-US" altLang="en-US"/>
              <a:t> to</a:t>
            </a:r>
          </a:p>
        </p:txBody>
      </p:sp>
      <p:sp>
        <p:nvSpPr>
          <p:cNvPr id="47108" name="Slide Number Placeholder 3">
            <a:extLst>
              <a:ext uri="{FF2B5EF4-FFF2-40B4-BE49-F238E27FC236}">
                <a16:creationId xmlns:a16="http://schemas.microsoft.com/office/drawing/2014/main" id="{02A9FAE3-6A25-47FA-9F81-5168548603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25A46D-89FF-4DE8-9BED-035C69598A58}" type="slidenum">
              <a:rPr lang="en-US" altLang="en-US"/>
              <a:pPr>
                <a:spcBef>
                  <a:spcPct val="0"/>
                </a:spcBef>
              </a:pPr>
              <a:t>140</a:t>
            </a:fld>
            <a:endParaRPr lang="en-US" altLang="en-US"/>
          </a:p>
        </p:txBody>
      </p:sp>
      <p:sp>
        <p:nvSpPr>
          <p:cNvPr id="47109" name="Date Placeholder 1">
            <a:extLst>
              <a:ext uri="{FF2B5EF4-FFF2-40B4-BE49-F238E27FC236}">
                <a16:creationId xmlns:a16="http://schemas.microsoft.com/office/drawing/2014/main" id="{8D11B65B-8CB0-4008-A49E-3E811F0DF5A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8F718664-D989-441F-AD9C-DC694C00BEE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5433226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7C255A8-F1BE-4B51-97FB-35B36B9FFEE3}"/>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D5C0A7AF-B1BE-497F-A1BA-CE9AE9F682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Number 4:  Turn in any direction – doesn’t mean you can drive the wrong way on a one-way street or wrong way on interstate but you can turn in a different direction than a traffic control device instructs</a:t>
            </a:r>
          </a:p>
        </p:txBody>
      </p:sp>
      <p:sp>
        <p:nvSpPr>
          <p:cNvPr id="49156" name="Slide Number Placeholder 3">
            <a:extLst>
              <a:ext uri="{FF2B5EF4-FFF2-40B4-BE49-F238E27FC236}">
                <a16:creationId xmlns:a16="http://schemas.microsoft.com/office/drawing/2014/main" id="{A2080FC6-5DE3-46BC-B5D9-32793469F6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6913B7-962F-4B50-B404-D8A3B6E79F85}" type="slidenum">
              <a:rPr lang="en-US" altLang="en-US"/>
              <a:pPr>
                <a:spcBef>
                  <a:spcPct val="0"/>
                </a:spcBef>
              </a:pPr>
              <a:t>141</a:t>
            </a:fld>
            <a:endParaRPr lang="en-US" altLang="en-US"/>
          </a:p>
        </p:txBody>
      </p:sp>
      <p:sp>
        <p:nvSpPr>
          <p:cNvPr id="49157" name="Date Placeholder 1">
            <a:extLst>
              <a:ext uri="{FF2B5EF4-FFF2-40B4-BE49-F238E27FC236}">
                <a16:creationId xmlns:a16="http://schemas.microsoft.com/office/drawing/2014/main" id="{67810EDB-91C5-4760-89E9-A0B99811228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0342ACD-6D80-4210-B52B-B702568F56C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76281444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7511831-AA47-41BE-A6A9-FD6CFA6DFAB3}"/>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38E9B867-E054-4BB6-94DA-B63852584E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Number 5 – pass other vehicles at intersections – again, with due regard.</a:t>
            </a:r>
          </a:p>
        </p:txBody>
      </p:sp>
      <p:sp>
        <p:nvSpPr>
          <p:cNvPr id="51204" name="Slide Number Placeholder 3">
            <a:extLst>
              <a:ext uri="{FF2B5EF4-FFF2-40B4-BE49-F238E27FC236}">
                <a16:creationId xmlns:a16="http://schemas.microsoft.com/office/drawing/2014/main" id="{0648D770-4648-41AB-A05F-ABC09A48FA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8894FA-3912-41A0-9579-237E16E0521C}" type="slidenum">
              <a:rPr lang="en-US" altLang="en-US"/>
              <a:pPr>
                <a:spcBef>
                  <a:spcPct val="0"/>
                </a:spcBef>
              </a:pPr>
              <a:t>142</a:t>
            </a:fld>
            <a:endParaRPr lang="en-US" altLang="en-US"/>
          </a:p>
        </p:txBody>
      </p:sp>
      <p:sp>
        <p:nvSpPr>
          <p:cNvPr id="51205" name="Date Placeholder 1">
            <a:extLst>
              <a:ext uri="{FF2B5EF4-FFF2-40B4-BE49-F238E27FC236}">
                <a16:creationId xmlns:a16="http://schemas.microsoft.com/office/drawing/2014/main" id="{E8CE0E55-9378-45B3-B129-536BD41882E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E82E926D-9700-47DB-B425-118D1B45351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11195741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C61BB69C-EDAC-4044-9E85-9F5077DEA213}"/>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90882171-0C07-4AFF-97B6-676EACA7EF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Number 6 – Pass in a stopped/slow moving vehicle in a no-passing zone or across a double sold line -  use extreme caution and due regard.</a:t>
            </a:r>
          </a:p>
        </p:txBody>
      </p:sp>
      <p:sp>
        <p:nvSpPr>
          <p:cNvPr id="53252" name="Slide Number Placeholder 3">
            <a:extLst>
              <a:ext uri="{FF2B5EF4-FFF2-40B4-BE49-F238E27FC236}">
                <a16:creationId xmlns:a16="http://schemas.microsoft.com/office/drawing/2014/main" id="{BBE20F11-CE70-488A-8174-92C60D3025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45FEF7-53D1-4672-A553-948A139A9DB3}" type="slidenum">
              <a:rPr lang="en-US" altLang="en-US"/>
              <a:pPr>
                <a:spcBef>
                  <a:spcPct val="0"/>
                </a:spcBef>
              </a:pPr>
              <a:t>143</a:t>
            </a:fld>
            <a:endParaRPr lang="en-US" altLang="en-US"/>
          </a:p>
        </p:txBody>
      </p:sp>
      <p:sp>
        <p:nvSpPr>
          <p:cNvPr id="53253" name="Date Placeholder 1">
            <a:extLst>
              <a:ext uri="{FF2B5EF4-FFF2-40B4-BE49-F238E27FC236}">
                <a16:creationId xmlns:a16="http://schemas.microsoft.com/office/drawing/2014/main" id="{3788D6E1-B2C8-4FFE-B46D-1D4ADE56823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7DB2922-A4C8-4433-A683-C83F8E3E05F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1241794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21F685D8-5F17-45BA-8D69-B18479336D05}"/>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B3C2670F-5BFF-4391-BBFA-8E88679C84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Number 7 – pass on the right – use due regard and use siren with caution.</a:t>
            </a:r>
          </a:p>
        </p:txBody>
      </p:sp>
      <p:sp>
        <p:nvSpPr>
          <p:cNvPr id="55300" name="Slide Number Placeholder 3">
            <a:extLst>
              <a:ext uri="{FF2B5EF4-FFF2-40B4-BE49-F238E27FC236}">
                <a16:creationId xmlns:a16="http://schemas.microsoft.com/office/drawing/2014/main" id="{D687BBD4-CD15-45EE-BB73-07C240B4E7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2E4763-0FEF-4A38-8FB4-A12AFEA4EC0A}" type="slidenum">
              <a:rPr lang="en-US" altLang="en-US"/>
              <a:pPr>
                <a:spcBef>
                  <a:spcPct val="0"/>
                </a:spcBef>
              </a:pPr>
              <a:t>144</a:t>
            </a:fld>
            <a:endParaRPr lang="en-US" altLang="en-US"/>
          </a:p>
        </p:txBody>
      </p:sp>
      <p:sp>
        <p:nvSpPr>
          <p:cNvPr id="55301" name="Date Placeholder 1">
            <a:extLst>
              <a:ext uri="{FF2B5EF4-FFF2-40B4-BE49-F238E27FC236}">
                <a16:creationId xmlns:a16="http://schemas.microsoft.com/office/drawing/2014/main" id="{14AF9DDA-02DB-4ED8-B8BA-007306CDACD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083F662E-73C5-4C81-85B4-F1564D173AC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6274272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E8143879-F086-4BF7-AF88-D56876A769A8}"/>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1D045575-B806-4146-9207-77D5ECCB30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More requirements for 5 of the exemptions – must have emergency lights activated and must us siren “as may be reasonably necessary”.</a:t>
            </a:r>
          </a:p>
        </p:txBody>
      </p:sp>
      <p:sp>
        <p:nvSpPr>
          <p:cNvPr id="4" name="Slide Number Placeholder 3">
            <a:extLst>
              <a:ext uri="{FF2B5EF4-FFF2-40B4-BE49-F238E27FC236}">
                <a16:creationId xmlns:a16="http://schemas.microsoft.com/office/drawing/2014/main" id="{B53B557B-47C1-4666-8BC0-E5E8482D8999}"/>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fld id="{C05C268D-FCE2-4900-9B1E-B1267D2008B4}" type="slidenum">
              <a:rPr lang="en-US" altLang="en-US"/>
              <a:pPr/>
              <a:t>145</a:t>
            </a:fld>
            <a:endParaRPr lang="en-US" altLang="en-US"/>
          </a:p>
        </p:txBody>
      </p:sp>
      <p:sp>
        <p:nvSpPr>
          <p:cNvPr id="57349" name="Date Placeholder 1">
            <a:extLst>
              <a:ext uri="{FF2B5EF4-FFF2-40B4-BE49-F238E27FC236}">
                <a16:creationId xmlns:a16="http://schemas.microsoft.com/office/drawing/2014/main" id="{E5AA3B9D-72A7-43A6-B298-9396D91C9A5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D0C6BBC0-F0BF-435E-A646-68D97B773AF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38441864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71150DE-1C0A-4FFB-B6C8-26D772679286}"/>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39176B22-9BFE-4D03-94F8-7C47B0EE6C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More requirements – for Number 2 exemption-run traffic light/stop sign.  Must have lights activated, sound siren, SLOW DOWN, yield the right-of-way of other vehicles in the intersection, drives with due regard AND slows down or stops if safety requires you to stop. </a:t>
            </a:r>
            <a:r>
              <a:rPr lang="en-US" altLang="en-US">
                <a:cs typeface="Times New Roman" panose="02020603050405020304" pitchFamily="18" charset="0"/>
              </a:rPr>
              <a:t>(Commonly referred to as “Ashley’s Law” because of a 2008 fatal crash in Fairfax County that killed Ashley McIntosh when she was hit broadside by a police cruiser responding to an assault.)</a:t>
            </a:r>
          </a:p>
          <a:p>
            <a:endParaRPr lang="en-US" altLang="en-US"/>
          </a:p>
        </p:txBody>
      </p:sp>
      <p:sp>
        <p:nvSpPr>
          <p:cNvPr id="4" name="Slide Number Placeholder 3">
            <a:extLst>
              <a:ext uri="{FF2B5EF4-FFF2-40B4-BE49-F238E27FC236}">
                <a16:creationId xmlns:a16="http://schemas.microsoft.com/office/drawing/2014/main" id="{7491ADA5-CE27-4B7B-9CC9-B59E62CFD965}"/>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fld id="{DA6DF346-BA88-4B12-9495-EE2C12BF3C2A}" type="slidenum">
              <a:rPr lang="en-US" altLang="en-US"/>
              <a:pPr/>
              <a:t>146</a:t>
            </a:fld>
            <a:endParaRPr lang="en-US" altLang="en-US"/>
          </a:p>
        </p:txBody>
      </p:sp>
      <p:sp>
        <p:nvSpPr>
          <p:cNvPr id="59397" name="Date Placeholder 1">
            <a:extLst>
              <a:ext uri="{FF2B5EF4-FFF2-40B4-BE49-F238E27FC236}">
                <a16:creationId xmlns:a16="http://schemas.microsoft.com/office/drawing/2014/main" id="{538C8ACA-96EC-4950-872A-BBCB5D1BC5F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511CBFB4-8917-4AB2-B905-AEC0B28ACD1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0826636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CDE16E2E-724C-490B-BD46-AF1D740CB79D}"/>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7D1A2954-C206-405A-8A13-839815B297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Superintendent of the Virginia State Police has the approval right for equipment on emergency vehicles.</a:t>
            </a:r>
          </a:p>
        </p:txBody>
      </p:sp>
      <p:sp>
        <p:nvSpPr>
          <p:cNvPr id="61444" name="Slide Number Placeholder 3">
            <a:extLst>
              <a:ext uri="{FF2B5EF4-FFF2-40B4-BE49-F238E27FC236}">
                <a16:creationId xmlns:a16="http://schemas.microsoft.com/office/drawing/2014/main" id="{A7EF3F82-D520-44D1-ACF0-61AA577797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2FEC2B-0625-4D0E-B5E6-406659D46D8A}" type="slidenum">
              <a:rPr lang="en-US" altLang="en-US"/>
              <a:pPr>
                <a:spcBef>
                  <a:spcPct val="0"/>
                </a:spcBef>
              </a:pPr>
              <a:t>147</a:t>
            </a:fld>
            <a:endParaRPr lang="en-US" altLang="en-US"/>
          </a:p>
        </p:txBody>
      </p:sp>
      <p:sp>
        <p:nvSpPr>
          <p:cNvPr id="61445" name="Date Placeholder 1">
            <a:extLst>
              <a:ext uri="{FF2B5EF4-FFF2-40B4-BE49-F238E27FC236}">
                <a16:creationId xmlns:a16="http://schemas.microsoft.com/office/drawing/2014/main" id="{0D1642ED-601A-49E3-994E-9FACD30CDFD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0A964C15-A93E-431C-98CA-B7E28A590E7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8832859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09D45B9A-4A77-498B-9296-9C06555F3477}"/>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190A93D0-2E7E-4886-9B98-6F680EBA19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Other laws that cover following/parking near emergency vehicles and other equipment.</a:t>
            </a:r>
          </a:p>
        </p:txBody>
      </p:sp>
      <p:sp>
        <p:nvSpPr>
          <p:cNvPr id="63492" name="Slide Number Placeholder 3">
            <a:extLst>
              <a:ext uri="{FF2B5EF4-FFF2-40B4-BE49-F238E27FC236}">
                <a16:creationId xmlns:a16="http://schemas.microsoft.com/office/drawing/2014/main" id="{6D91AE12-C915-43BC-AD8F-7136F18A98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778FB4-E32C-4A37-957D-8057B3764837}" type="slidenum">
              <a:rPr lang="en-US" altLang="en-US"/>
              <a:pPr>
                <a:spcBef>
                  <a:spcPct val="0"/>
                </a:spcBef>
              </a:pPr>
              <a:t>148</a:t>
            </a:fld>
            <a:endParaRPr lang="en-US" altLang="en-US"/>
          </a:p>
        </p:txBody>
      </p:sp>
      <p:sp>
        <p:nvSpPr>
          <p:cNvPr id="63493" name="Date Placeholder 1">
            <a:extLst>
              <a:ext uri="{FF2B5EF4-FFF2-40B4-BE49-F238E27FC236}">
                <a16:creationId xmlns:a16="http://schemas.microsoft.com/office/drawing/2014/main" id="{A93B3521-9DB2-4CB8-93FE-339F86C53CD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CDD5D3B8-510A-4E29-B6D3-90EC5BA908F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670264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C341CA86-8942-437C-AE53-BB262631A70E}"/>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C183F3CF-658B-42E2-82E2-C5A81F9A53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Updated Photos</a:t>
            </a:r>
          </a:p>
        </p:txBody>
      </p:sp>
      <p:sp>
        <p:nvSpPr>
          <p:cNvPr id="56324" name="Slide Number Placeholder 3">
            <a:extLst>
              <a:ext uri="{FF2B5EF4-FFF2-40B4-BE49-F238E27FC236}">
                <a16:creationId xmlns:a16="http://schemas.microsoft.com/office/drawing/2014/main" id="{D9E48A09-B73D-492A-8A23-BEDE46E08B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ADAA86-A0FE-46B8-9FCB-DE900E9EC628}" type="slidenum">
              <a:rPr lang="en-US" altLang="en-US"/>
              <a:pPr>
                <a:spcBef>
                  <a:spcPct val="0"/>
                </a:spcBef>
              </a:pPr>
              <a:t>14</a:t>
            </a:fld>
            <a:endParaRPr lang="en-US" altLang="en-US"/>
          </a:p>
        </p:txBody>
      </p:sp>
      <p:sp>
        <p:nvSpPr>
          <p:cNvPr id="56325" name="Date Placeholder 1">
            <a:extLst>
              <a:ext uri="{FF2B5EF4-FFF2-40B4-BE49-F238E27FC236}">
                <a16:creationId xmlns:a16="http://schemas.microsoft.com/office/drawing/2014/main" id="{485C89A0-AAC6-4ECE-A721-9508CE15B86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E7396C08-5DCC-4BEF-B04C-3FEF7830B177}"/>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5FFEA8C4-2D67-461B-93A2-F31DE5E084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Warning light laws for emergency vehicles.</a:t>
            </a:r>
          </a:p>
        </p:txBody>
      </p:sp>
      <p:sp>
        <p:nvSpPr>
          <p:cNvPr id="65540" name="Slide Number Placeholder 3">
            <a:extLst>
              <a:ext uri="{FF2B5EF4-FFF2-40B4-BE49-F238E27FC236}">
                <a16:creationId xmlns:a16="http://schemas.microsoft.com/office/drawing/2014/main" id="{304B6608-4B71-4E01-BD7C-84A105E35F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16F0BD-B8B9-4BB3-8031-F9BC3061E299}" type="slidenum">
              <a:rPr lang="en-US" altLang="en-US"/>
              <a:pPr>
                <a:spcBef>
                  <a:spcPct val="0"/>
                </a:spcBef>
              </a:pPr>
              <a:t>149</a:t>
            </a:fld>
            <a:endParaRPr lang="en-US" altLang="en-US"/>
          </a:p>
        </p:txBody>
      </p:sp>
      <p:sp>
        <p:nvSpPr>
          <p:cNvPr id="65541" name="Date Placeholder 1">
            <a:extLst>
              <a:ext uri="{FF2B5EF4-FFF2-40B4-BE49-F238E27FC236}">
                <a16:creationId xmlns:a16="http://schemas.microsoft.com/office/drawing/2014/main" id="{EFA51422-296D-4B17-B618-17DA8569A82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AB70B507-857D-44CD-A3EB-C1E24EF630B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52612024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9E38D70-2691-42F8-9C71-61A77A77506A}"/>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3B92375F-C94B-4FBA-9142-7AB1E3D7BF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Law that allows emergency lights on private vehicles.  Virginia law allows ONE vehicle OWNED by the operator to have no more than two lights (one lens is one light) that can be activated as a courteous light  when responding to an emergency.  Activation of this light does not give anyone the right-of-way they would not normally enjoy unless the driving public gives up that right as a courtesy.  </a:t>
            </a:r>
          </a:p>
        </p:txBody>
      </p:sp>
      <p:sp>
        <p:nvSpPr>
          <p:cNvPr id="67588" name="Slide Number Placeholder 3">
            <a:extLst>
              <a:ext uri="{FF2B5EF4-FFF2-40B4-BE49-F238E27FC236}">
                <a16:creationId xmlns:a16="http://schemas.microsoft.com/office/drawing/2014/main" id="{2E1D684D-EBC6-4921-8B0F-BAFCC81613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54A7B5-E61E-4247-9824-27DFE2BF8608}" type="slidenum">
              <a:rPr lang="en-US" altLang="en-US"/>
              <a:pPr>
                <a:spcBef>
                  <a:spcPct val="0"/>
                </a:spcBef>
              </a:pPr>
              <a:t>150</a:t>
            </a:fld>
            <a:endParaRPr lang="en-US" altLang="en-US"/>
          </a:p>
        </p:txBody>
      </p:sp>
      <p:sp>
        <p:nvSpPr>
          <p:cNvPr id="67589" name="Date Placeholder 1">
            <a:extLst>
              <a:ext uri="{FF2B5EF4-FFF2-40B4-BE49-F238E27FC236}">
                <a16:creationId xmlns:a16="http://schemas.microsoft.com/office/drawing/2014/main" id="{4AC3FFAA-2840-4F16-BBD7-71A5FF40B9E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1939D69C-55F0-401A-8561-EF21B07B0AC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05362216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A6D448C-908D-418F-B244-F9E9BEAFF928}"/>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009E659E-A00C-4117-8991-631CF912CC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Authorization for use of flashing headlights on emergency vehicles and other auxiliary lights.</a:t>
            </a:r>
          </a:p>
        </p:txBody>
      </p:sp>
      <p:sp>
        <p:nvSpPr>
          <p:cNvPr id="69636" name="Slide Number Placeholder 3">
            <a:extLst>
              <a:ext uri="{FF2B5EF4-FFF2-40B4-BE49-F238E27FC236}">
                <a16:creationId xmlns:a16="http://schemas.microsoft.com/office/drawing/2014/main" id="{C2AB8597-391C-4994-A032-F5924458F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8C68E8-B175-4B59-956B-3DF5360D6011}" type="slidenum">
              <a:rPr lang="en-US" altLang="en-US"/>
              <a:pPr>
                <a:spcBef>
                  <a:spcPct val="0"/>
                </a:spcBef>
              </a:pPr>
              <a:t>151</a:t>
            </a:fld>
            <a:endParaRPr lang="en-US" altLang="en-US"/>
          </a:p>
        </p:txBody>
      </p:sp>
      <p:sp>
        <p:nvSpPr>
          <p:cNvPr id="69637" name="Date Placeholder 1">
            <a:extLst>
              <a:ext uri="{FF2B5EF4-FFF2-40B4-BE49-F238E27FC236}">
                <a16:creationId xmlns:a16="http://schemas.microsoft.com/office/drawing/2014/main" id="{2867DAA3-017C-4705-8711-3CF13DB2517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B79782A-C253-467D-A79E-F1BB05E105A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54369583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7A7D281-35A6-49D5-A360-BC31182985E9}"/>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21507391-8406-4D51-A7A0-E817ABB5ED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More authorization for warning lights.</a:t>
            </a:r>
          </a:p>
        </p:txBody>
      </p:sp>
      <p:sp>
        <p:nvSpPr>
          <p:cNvPr id="71684" name="Slide Number Placeholder 3">
            <a:extLst>
              <a:ext uri="{FF2B5EF4-FFF2-40B4-BE49-F238E27FC236}">
                <a16:creationId xmlns:a16="http://schemas.microsoft.com/office/drawing/2014/main" id="{23C221C9-1501-4AEC-B5F1-19FC33FB53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3FF05A-E6D1-43EF-B67D-1FED4461B430}" type="slidenum">
              <a:rPr lang="en-US" altLang="en-US"/>
              <a:pPr>
                <a:spcBef>
                  <a:spcPct val="0"/>
                </a:spcBef>
              </a:pPr>
              <a:t>152</a:t>
            </a:fld>
            <a:endParaRPr lang="en-US" altLang="en-US"/>
          </a:p>
        </p:txBody>
      </p:sp>
      <p:sp>
        <p:nvSpPr>
          <p:cNvPr id="71685" name="Date Placeholder 1">
            <a:extLst>
              <a:ext uri="{FF2B5EF4-FFF2-40B4-BE49-F238E27FC236}">
                <a16:creationId xmlns:a16="http://schemas.microsoft.com/office/drawing/2014/main" id="{386B2610-6DD3-4A35-A8AE-4297266EEB7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F1F87A5-D9DB-4D1A-8C70-9FDB6222266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32120424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A1E38B1C-8A8B-4ABA-91D4-4B3B97CCC6A8}"/>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3A75FAD8-D1B0-4E85-BB1A-6B12251C3C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Authorization for use of sirens – cannot be used on private vehicles.</a:t>
            </a:r>
          </a:p>
        </p:txBody>
      </p:sp>
      <p:sp>
        <p:nvSpPr>
          <p:cNvPr id="73732" name="Slide Number Placeholder 3">
            <a:extLst>
              <a:ext uri="{FF2B5EF4-FFF2-40B4-BE49-F238E27FC236}">
                <a16:creationId xmlns:a16="http://schemas.microsoft.com/office/drawing/2014/main" id="{48EEF61C-A6E7-4D5E-BCDC-EC09196A56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EC0F0C-BE4F-4BFC-A57C-BEDCB4A64202}" type="slidenum">
              <a:rPr lang="en-US" altLang="en-US"/>
              <a:pPr>
                <a:spcBef>
                  <a:spcPct val="0"/>
                </a:spcBef>
              </a:pPr>
              <a:t>153</a:t>
            </a:fld>
            <a:endParaRPr lang="en-US" altLang="en-US"/>
          </a:p>
        </p:txBody>
      </p:sp>
      <p:sp>
        <p:nvSpPr>
          <p:cNvPr id="73733" name="Date Placeholder 1">
            <a:extLst>
              <a:ext uri="{FF2B5EF4-FFF2-40B4-BE49-F238E27FC236}">
                <a16:creationId xmlns:a16="http://schemas.microsoft.com/office/drawing/2014/main" id="{A793A531-6CE3-4432-BFE0-EE0F631C5E5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FA32AA58-6203-47EA-803F-9D4346615AF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4998076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83894CF-F8BD-41BC-9A12-9DA4216049A0}"/>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D41A6D16-4C60-4E7A-86CB-ACD734FFD1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Prohibits earphones that cover both ears – emergency vehicles are exempt.</a:t>
            </a:r>
          </a:p>
        </p:txBody>
      </p:sp>
      <p:sp>
        <p:nvSpPr>
          <p:cNvPr id="75780" name="Slide Number Placeholder 3">
            <a:extLst>
              <a:ext uri="{FF2B5EF4-FFF2-40B4-BE49-F238E27FC236}">
                <a16:creationId xmlns:a16="http://schemas.microsoft.com/office/drawing/2014/main" id="{9D499776-A786-43F9-98D5-DEEE11CC17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7201A8-4BA2-47E7-BB21-0D778CA0AAFC}" type="slidenum">
              <a:rPr lang="en-US" altLang="en-US"/>
              <a:pPr>
                <a:spcBef>
                  <a:spcPct val="0"/>
                </a:spcBef>
              </a:pPr>
              <a:t>154</a:t>
            </a:fld>
            <a:endParaRPr lang="en-US" altLang="en-US"/>
          </a:p>
        </p:txBody>
      </p:sp>
      <p:sp>
        <p:nvSpPr>
          <p:cNvPr id="75781" name="Date Placeholder 1">
            <a:extLst>
              <a:ext uri="{FF2B5EF4-FFF2-40B4-BE49-F238E27FC236}">
                <a16:creationId xmlns:a16="http://schemas.microsoft.com/office/drawing/2014/main" id="{DAF019D2-D7DC-4D8A-9F76-EA642C48E75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32E05D8F-0F3F-403B-8C2B-F1D0A4AD0B2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17402976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4A4196F-0118-4BC7-8D1B-D541E7151FCB}"/>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B2A46F87-FED1-46D8-89D1-BDE0E0E3D7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Seat belts and child restraint requirements.  Emergency vehicles are not exempt.</a:t>
            </a:r>
          </a:p>
        </p:txBody>
      </p:sp>
      <p:sp>
        <p:nvSpPr>
          <p:cNvPr id="77828" name="Slide Number Placeholder 3">
            <a:extLst>
              <a:ext uri="{FF2B5EF4-FFF2-40B4-BE49-F238E27FC236}">
                <a16:creationId xmlns:a16="http://schemas.microsoft.com/office/drawing/2014/main" id="{EA7A5FF2-7104-4B30-9B70-4341EB5453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044B83-64A6-496E-AB99-F2FDF94CA9DE}" type="slidenum">
              <a:rPr lang="en-US" altLang="en-US"/>
              <a:pPr>
                <a:spcBef>
                  <a:spcPct val="0"/>
                </a:spcBef>
              </a:pPr>
              <a:t>155</a:t>
            </a:fld>
            <a:endParaRPr lang="en-US" altLang="en-US"/>
          </a:p>
        </p:txBody>
      </p:sp>
      <p:sp>
        <p:nvSpPr>
          <p:cNvPr id="77829" name="Date Placeholder 1">
            <a:extLst>
              <a:ext uri="{FF2B5EF4-FFF2-40B4-BE49-F238E27FC236}">
                <a16:creationId xmlns:a16="http://schemas.microsoft.com/office/drawing/2014/main" id="{BB334A2A-8BE5-44CF-8218-97654CB6A4C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DE43ADA5-A1E8-4268-A44F-667F51FDF2A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81402375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E722EE9-432E-45AD-828A-4E33A0B4C8CE}"/>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043D5C7B-02DB-43FD-9F05-8FB40CBCAF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Inspection Law. – Emergency vehicles not exempt.</a:t>
            </a:r>
          </a:p>
        </p:txBody>
      </p:sp>
      <p:sp>
        <p:nvSpPr>
          <p:cNvPr id="79876" name="Slide Number Placeholder 3">
            <a:extLst>
              <a:ext uri="{FF2B5EF4-FFF2-40B4-BE49-F238E27FC236}">
                <a16:creationId xmlns:a16="http://schemas.microsoft.com/office/drawing/2014/main" id="{9EA324A1-C925-4CA7-93A7-4EE6DB2E41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EBCB96-50DB-4866-91FB-4ACBBAA33A1B}" type="slidenum">
              <a:rPr lang="en-US" altLang="en-US"/>
              <a:pPr>
                <a:spcBef>
                  <a:spcPct val="0"/>
                </a:spcBef>
              </a:pPr>
              <a:t>156</a:t>
            </a:fld>
            <a:endParaRPr lang="en-US" altLang="en-US"/>
          </a:p>
        </p:txBody>
      </p:sp>
      <p:sp>
        <p:nvSpPr>
          <p:cNvPr id="79877" name="Date Placeholder 1">
            <a:extLst>
              <a:ext uri="{FF2B5EF4-FFF2-40B4-BE49-F238E27FC236}">
                <a16:creationId xmlns:a16="http://schemas.microsoft.com/office/drawing/2014/main" id="{A1654508-1357-4C99-A055-076FBD06161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D88D96AE-7909-4B1A-8499-AD1B15AE925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0974907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0BBF921-D06D-4A30-BEB6-693CFE3E8151}"/>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ACC38DAD-CA46-49BA-AA8A-FBBF92F1C4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Emergency is not defined in the Motor Vehicle Code – so use due regard in all responses.  SOPs and agency protocols can require more restraint but the State of Virginia laws are the minimum standard.</a:t>
            </a:r>
          </a:p>
        </p:txBody>
      </p:sp>
      <p:sp>
        <p:nvSpPr>
          <p:cNvPr id="81924" name="Slide Number Placeholder 3">
            <a:extLst>
              <a:ext uri="{FF2B5EF4-FFF2-40B4-BE49-F238E27FC236}">
                <a16:creationId xmlns:a16="http://schemas.microsoft.com/office/drawing/2014/main" id="{3E600B15-2B56-4A8C-8FEF-37F8EF413B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A97442-5BAC-4E28-9B2F-4DAE5345F790}" type="slidenum">
              <a:rPr lang="en-US" altLang="en-US"/>
              <a:pPr>
                <a:spcBef>
                  <a:spcPct val="0"/>
                </a:spcBef>
              </a:pPr>
              <a:t>157</a:t>
            </a:fld>
            <a:endParaRPr lang="en-US" altLang="en-US"/>
          </a:p>
        </p:txBody>
      </p:sp>
      <p:sp>
        <p:nvSpPr>
          <p:cNvPr id="81925" name="Date Placeholder 1">
            <a:extLst>
              <a:ext uri="{FF2B5EF4-FFF2-40B4-BE49-F238E27FC236}">
                <a16:creationId xmlns:a16="http://schemas.microsoft.com/office/drawing/2014/main" id="{4301764B-7D31-419F-9208-811F74A9A47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86BA3853-65E5-4515-AB6F-5FA371A39F6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1331682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B3853569-FCB3-48BD-938B-F4932D181139}"/>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9951F25F-7CA5-4A49-BCD7-B0B551AD03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Report any suspected impersonation to authorities and agency management.</a:t>
            </a:r>
          </a:p>
        </p:txBody>
      </p:sp>
      <p:sp>
        <p:nvSpPr>
          <p:cNvPr id="83972" name="Slide Number Placeholder 3">
            <a:extLst>
              <a:ext uri="{FF2B5EF4-FFF2-40B4-BE49-F238E27FC236}">
                <a16:creationId xmlns:a16="http://schemas.microsoft.com/office/drawing/2014/main" id="{54362F34-E7F5-4BE7-9855-B4F2991F4D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D0EF2E-D6D8-4B8A-AE04-2634B1A3316B}" type="slidenum">
              <a:rPr lang="en-US" altLang="en-US"/>
              <a:pPr>
                <a:spcBef>
                  <a:spcPct val="0"/>
                </a:spcBef>
              </a:pPr>
              <a:t>158</a:t>
            </a:fld>
            <a:endParaRPr lang="en-US" altLang="en-US"/>
          </a:p>
        </p:txBody>
      </p:sp>
      <p:sp>
        <p:nvSpPr>
          <p:cNvPr id="83973" name="Date Placeholder 1">
            <a:extLst>
              <a:ext uri="{FF2B5EF4-FFF2-40B4-BE49-F238E27FC236}">
                <a16:creationId xmlns:a16="http://schemas.microsoft.com/office/drawing/2014/main" id="{2B205907-A71B-4D07-B87D-8EF082CEE9F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F6DCEB4D-2931-45B3-97D3-45184D5E907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826844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F64B661-5A3A-4BB1-9109-863EFCCE34C4}"/>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FE15FBE5-B749-4195-B1BB-18F57B78A9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Updated Photos</a:t>
            </a:r>
          </a:p>
          <a:p>
            <a:pPr eaLnBrk="1" hangingPunct="1"/>
            <a:endParaRPr lang="en-US" altLang="en-US"/>
          </a:p>
        </p:txBody>
      </p:sp>
      <p:sp>
        <p:nvSpPr>
          <p:cNvPr id="58372" name="Slide Number Placeholder 3">
            <a:extLst>
              <a:ext uri="{FF2B5EF4-FFF2-40B4-BE49-F238E27FC236}">
                <a16:creationId xmlns:a16="http://schemas.microsoft.com/office/drawing/2014/main" id="{9042A4FC-41CB-4BE4-8236-295E6D77B5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BFA317-3D7E-4C9F-82D4-799A59D9E096}" type="slidenum">
              <a:rPr lang="en-US" altLang="en-US"/>
              <a:pPr>
                <a:spcBef>
                  <a:spcPct val="0"/>
                </a:spcBef>
              </a:pPr>
              <a:t>15</a:t>
            </a:fld>
            <a:endParaRPr lang="en-US" altLang="en-US"/>
          </a:p>
        </p:txBody>
      </p:sp>
      <p:sp>
        <p:nvSpPr>
          <p:cNvPr id="58373" name="Date Placeholder 1">
            <a:extLst>
              <a:ext uri="{FF2B5EF4-FFF2-40B4-BE49-F238E27FC236}">
                <a16:creationId xmlns:a16="http://schemas.microsoft.com/office/drawing/2014/main" id="{A7676F0E-8B71-4C58-AFBA-4C438C485AD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44874FF-D2B8-4DE3-9592-5008290C0A2F}"/>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C13F21BE-7033-4942-9AAB-331B8E411D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Be knowledgeable of the restraints and exemptions required and allowed by Virginia Law and always drive with due regard using your siren as reasonably necessary.</a:t>
            </a:r>
          </a:p>
        </p:txBody>
      </p:sp>
      <p:sp>
        <p:nvSpPr>
          <p:cNvPr id="86020" name="Slide Number Placeholder 3">
            <a:extLst>
              <a:ext uri="{FF2B5EF4-FFF2-40B4-BE49-F238E27FC236}">
                <a16:creationId xmlns:a16="http://schemas.microsoft.com/office/drawing/2014/main" id="{3C3F35D7-29DF-472B-BB73-C874D8A4E7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8A6F25-361A-40ED-8A0A-367392B22EFD}" type="slidenum">
              <a:rPr lang="en-US" altLang="en-US"/>
              <a:pPr>
                <a:spcBef>
                  <a:spcPct val="0"/>
                </a:spcBef>
              </a:pPr>
              <a:t>159</a:t>
            </a:fld>
            <a:endParaRPr lang="en-US" altLang="en-US"/>
          </a:p>
        </p:txBody>
      </p:sp>
      <p:sp>
        <p:nvSpPr>
          <p:cNvPr id="86021" name="Date Placeholder 1">
            <a:extLst>
              <a:ext uri="{FF2B5EF4-FFF2-40B4-BE49-F238E27FC236}">
                <a16:creationId xmlns:a16="http://schemas.microsoft.com/office/drawing/2014/main" id="{E93C202C-5950-4FFC-8D75-F05B7A8928A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4ECE1115-6621-4583-BB8A-4F2131D58E6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0022601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46B78A8A-EEA0-4734-863A-D30BBD96CF73}"/>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7818A814-9BF8-4115-B1A6-BFDD477B2C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is the end of Session 2 – any questions?</a:t>
            </a:r>
          </a:p>
        </p:txBody>
      </p:sp>
      <p:sp>
        <p:nvSpPr>
          <p:cNvPr id="88068" name="Slide Number Placeholder 3">
            <a:extLst>
              <a:ext uri="{FF2B5EF4-FFF2-40B4-BE49-F238E27FC236}">
                <a16:creationId xmlns:a16="http://schemas.microsoft.com/office/drawing/2014/main" id="{F1127BA5-7B6A-419C-A30F-2C3310B994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956DFD-6884-4C47-A5EF-E34EA77759E6}" type="slidenum">
              <a:rPr lang="en-US" altLang="en-US"/>
              <a:pPr>
                <a:spcBef>
                  <a:spcPct val="0"/>
                </a:spcBef>
              </a:pPr>
              <a:t>160</a:t>
            </a:fld>
            <a:endParaRPr lang="en-US" altLang="en-US"/>
          </a:p>
        </p:txBody>
      </p:sp>
      <p:sp>
        <p:nvSpPr>
          <p:cNvPr id="88069" name="Date Placeholder 1">
            <a:extLst>
              <a:ext uri="{FF2B5EF4-FFF2-40B4-BE49-F238E27FC236}">
                <a16:creationId xmlns:a16="http://schemas.microsoft.com/office/drawing/2014/main" id="{8C0C55FF-BE2D-4AB8-B0FF-C615D600B98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8EB47434-4BE4-46D8-B5C2-5C4C3F8FF56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23102461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883AF2F-AF7E-4802-85CB-6EF5A7BE4D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B508BE-A4D3-4F05-80C7-946471A4FC74}" type="slidenum">
              <a:rPr lang="en-US" altLang="en-US"/>
              <a:pPr>
                <a:spcBef>
                  <a:spcPct val="0"/>
                </a:spcBef>
              </a:pPr>
              <a:t>161</a:t>
            </a:fld>
            <a:endParaRPr lang="en-US" altLang="en-US"/>
          </a:p>
        </p:txBody>
      </p:sp>
      <p:sp>
        <p:nvSpPr>
          <p:cNvPr id="18435" name="Rectangle 2">
            <a:extLst>
              <a:ext uri="{FF2B5EF4-FFF2-40B4-BE49-F238E27FC236}">
                <a16:creationId xmlns:a16="http://schemas.microsoft.com/office/drawing/2014/main" id="{2CD44998-4D7C-43DA-A94A-63C681D4F6F1}"/>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0EC8519-0515-48D3-A9B0-DEA2FBBEDA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8437" name="Date Placeholder 1">
            <a:extLst>
              <a:ext uri="{FF2B5EF4-FFF2-40B4-BE49-F238E27FC236}">
                <a16:creationId xmlns:a16="http://schemas.microsoft.com/office/drawing/2014/main" id="{36D7D95D-0157-4396-9CFC-3168489B18E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840F36A-5B11-4F00-A137-05E4189B72F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2110718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CC2E023-AB91-45EC-9EF3-8A4BBF7A3171}"/>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C36307C9-9ACC-4D4D-8B2E-1F826B0D77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484" name="Slide Number Placeholder 3">
            <a:extLst>
              <a:ext uri="{FF2B5EF4-FFF2-40B4-BE49-F238E27FC236}">
                <a16:creationId xmlns:a16="http://schemas.microsoft.com/office/drawing/2014/main" id="{939E1023-0ACB-402C-ABB9-5D9FA82B08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82613B-EF24-43F7-B4D7-6D6164332A2D}" type="slidenum">
              <a:rPr lang="en-US" altLang="en-US"/>
              <a:pPr>
                <a:spcBef>
                  <a:spcPct val="0"/>
                </a:spcBef>
              </a:pPr>
              <a:t>162</a:t>
            </a:fld>
            <a:endParaRPr lang="en-US" altLang="en-US"/>
          </a:p>
        </p:txBody>
      </p:sp>
      <p:sp>
        <p:nvSpPr>
          <p:cNvPr id="20485" name="Date Placeholder 1">
            <a:extLst>
              <a:ext uri="{FF2B5EF4-FFF2-40B4-BE49-F238E27FC236}">
                <a16:creationId xmlns:a16="http://schemas.microsoft.com/office/drawing/2014/main" id="{E25CAA99-0746-43BE-916D-A960CE8888B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6D209868-67A7-4773-B7AE-FE13918B8573}"/>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80781434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22714FF-CFD0-4428-9CC4-E67F5C99FA24}"/>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045A11BA-02AA-45E7-A9EB-8CA3AFA6BB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Check on definition of Emergency Driving, updated.</a:t>
            </a:r>
          </a:p>
        </p:txBody>
      </p:sp>
      <p:sp>
        <p:nvSpPr>
          <p:cNvPr id="22532" name="Slide Number Placeholder 3">
            <a:extLst>
              <a:ext uri="{FF2B5EF4-FFF2-40B4-BE49-F238E27FC236}">
                <a16:creationId xmlns:a16="http://schemas.microsoft.com/office/drawing/2014/main" id="{D8CCD958-6052-4773-B524-61F3AD2FF8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C4DA7F-6665-4FCF-9FD9-9F13BF7BB191}" type="slidenum">
              <a:rPr lang="en-US" altLang="en-US"/>
              <a:pPr>
                <a:spcBef>
                  <a:spcPct val="0"/>
                </a:spcBef>
              </a:pPr>
              <a:t>163</a:t>
            </a:fld>
            <a:endParaRPr lang="en-US" altLang="en-US"/>
          </a:p>
        </p:txBody>
      </p:sp>
      <p:sp>
        <p:nvSpPr>
          <p:cNvPr id="22533" name="Date Placeholder 1">
            <a:extLst>
              <a:ext uri="{FF2B5EF4-FFF2-40B4-BE49-F238E27FC236}">
                <a16:creationId xmlns:a16="http://schemas.microsoft.com/office/drawing/2014/main" id="{7CF2FEBB-28DA-42EC-BE30-F5379187A9F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F48AB3DC-B80B-438A-AF04-D413CEA866B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93529594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FF45CF-2B43-4317-AECA-B37F9A4A2BD4}"/>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DC1D56A7-5607-45D8-BF29-3FBE68BEDC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80" name="Slide Number Placeholder 3">
            <a:extLst>
              <a:ext uri="{FF2B5EF4-FFF2-40B4-BE49-F238E27FC236}">
                <a16:creationId xmlns:a16="http://schemas.microsoft.com/office/drawing/2014/main" id="{9D3D2F9F-DA21-472F-9A16-E0778352F0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B704CA-F66C-44A4-9650-66569851663D}" type="slidenum">
              <a:rPr lang="en-US" altLang="en-US"/>
              <a:pPr>
                <a:spcBef>
                  <a:spcPct val="0"/>
                </a:spcBef>
              </a:pPr>
              <a:t>164</a:t>
            </a:fld>
            <a:endParaRPr lang="en-US" altLang="en-US"/>
          </a:p>
        </p:txBody>
      </p:sp>
      <p:sp>
        <p:nvSpPr>
          <p:cNvPr id="24581" name="Date Placeholder 1">
            <a:extLst>
              <a:ext uri="{FF2B5EF4-FFF2-40B4-BE49-F238E27FC236}">
                <a16:creationId xmlns:a16="http://schemas.microsoft.com/office/drawing/2014/main" id="{BD70E3A1-DAA1-4910-B0AE-E0E59941514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1E15454A-3666-4F7A-AEE9-DC658D4812A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83559457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42C645EB-8A78-4C19-BF2F-5E64E8B3B727}"/>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875B023B-6EFD-47F8-A969-24B1581968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8" name="Slide Number Placeholder 3">
            <a:extLst>
              <a:ext uri="{FF2B5EF4-FFF2-40B4-BE49-F238E27FC236}">
                <a16:creationId xmlns:a16="http://schemas.microsoft.com/office/drawing/2014/main" id="{161D5800-59C8-4D3C-90E2-D3F780F312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4A758E-BA6D-4812-AE93-CC9FC2F2A5A8}" type="slidenum">
              <a:rPr lang="en-US" altLang="en-US"/>
              <a:pPr>
                <a:spcBef>
                  <a:spcPct val="0"/>
                </a:spcBef>
              </a:pPr>
              <a:t>165</a:t>
            </a:fld>
            <a:endParaRPr lang="en-US" altLang="en-US"/>
          </a:p>
        </p:txBody>
      </p:sp>
      <p:sp>
        <p:nvSpPr>
          <p:cNvPr id="26629" name="Date Placeholder 1">
            <a:extLst>
              <a:ext uri="{FF2B5EF4-FFF2-40B4-BE49-F238E27FC236}">
                <a16:creationId xmlns:a16="http://schemas.microsoft.com/office/drawing/2014/main" id="{9848C43B-C44F-4E4E-9293-C26EAFC91CE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60F435F-05AA-4052-A084-C46D7FBD6E6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7913667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FF0D2EB-7755-4A4B-9FC5-01C16747E83C}"/>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2BB001D6-E3E0-4FB3-A2EF-A19416862E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676" name="Slide Number Placeholder 3">
            <a:extLst>
              <a:ext uri="{FF2B5EF4-FFF2-40B4-BE49-F238E27FC236}">
                <a16:creationId xmlns:a16="http://schemas.microsoft.com/office/drawing/2014/main" id="{E6FB766B-BE15-4EE1-8D45-D21C862C65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4E9C11-FCA7-42DB-BEBD-6A202EFB06E1}" type="slidenum">
              <a:rPr lang="en-US" altLang="en-US"/>
              <a:pPr>
                <a:spcBef>
                  <a:spcPct val="0"/>
                </a:spcBef>
              </a:pPr>
              <a:t>166</a:t>
            </a:fld>
            <a:endParaRPr lang="en-US" altLang="en-US"/>
          </a:p>
        </p:txBody>
      </p:sp>
      <p:sp>
        <p:nvSpPr>
          <p:cNvPr id="28677" name="Date Placeholder 1">
            <a:extLst>
              <a:ext uri="{FF2B5EF4-FFF2-40B4-BE49-F238E27FC236}">
                <a16:creationId xmlns:a16="http://schemas.microsoft.com/office/drawing/2014/main" id="{5E8E227A-17A8-43DD-A04D-46F400D42E4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42B8500-F618-4E16-B25A-F1AD9BE7B00A}"/>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59401402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DD38070-B0B8-4912-BD63-F0E8930BD451}"/>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7F641CA7-A6BE-44FA-AFC5-F101EF44C0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Slide Number Placeholder 3">
            <a:extLst>
              <a:ext uri="{FF2B5EF4-FFF2-40B4-BE49-F238E27FC236}">
                <a16:creationId xmlns:a16="http://schemas.microsoft.com/office/drawing/2014/main" id="{8FFC283A-4EE5-4BC8-88D8-43B1D175DE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531E13-9733-4A14-A768-028E3F1C7C39}" type="slidenum">
              <a:rPr lang="en-US" altLang="en-US"/>
              <a:pPr>
                <a:spcBef>
                  <a:spcPct val="0"/>
                </a:spcBef>
              </a:pPr>
              <a:t>167</a:t>
            </a:fld>
            <a:endParaRPr lang="en-US" altLang="en-US"/>
          </a:p>
        </p:txBody>
      </p:sp>
      <p:sp>
        <p:nvSpPr>
          <p:cNvPr id="30725" name="Date Placeholder 1">
            <a:extLst>
              <a:ext uri="{FF2B5EF4-FFF2-40B4-BE49-F238E27FC236}">
                <a16:creationId xmlns:a16="http://schemas.microsoft.com/office/drawing/2014/main" id="{85EBCBBF-FDA7-4C25-9931-4B8C18C5512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7C35130-00C1-40D5-90D6-9802C459C47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1138176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5CD95E6-F5F6-47CF-B11E-17537EB35FD6}"/>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80F5EF3E-0F23-46C8-AC91-D4AD536199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772" name="Slide Number Placeholder 3">
            <a:extLst>
              <a:ext uri="{FF2B5EF4-FFF2-40B4-BE49-F238E27FC236}">
                <a16:creationId xmlns:a16="http://schemas.microsoft.com/office/drawing/2014/main" id="{24F31123-6C53-4015-B8CD-BF3527A386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C21B81-9CAC-4B6E-8DF7-970853F1C3CC}" type="slidenum">
              <a:rPr lang="en-US" altLang="en-US"/>
              <a:pPr>
                <a:spcBef>
                  <a:spcPct val="0"/>
                </a:spcBef>
              </a:pPr>
              <a:t>168</a:t>
            </a:fld>
            <a:endParaRPr lang="en-US" altLang="en-US"/>
          </a:p>
        </p:txBody>
      </p:sp>
      <p:sp>
        <p:nvSpPr>
          <p:cNvPr id="32773" name="Date Placeholder 1">
            <a:extLst>
              <a:ext uri="{FF2B5EF4-FFF2-40B4-BE49-F238E27FC236}">
                <a16:creationId xmlns:a16="http://schemas.microsoft.com/office/drawing/2014/main" id="{291FCD6B-2AB2-4D19-B957-E8240E1CBC7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2A47158-6C20-4995-A4F5-3208288DA7B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20398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0C6A6109-9B0B-4A2A-95CA-F9481D340823}"/>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41C4A498-7F35-4AFE-AA68-696EBAADC6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Updated Photos</a:t>
            </a:r>
          </a:p>
          <a:p>
            <a:pPr eaLnBrk="1" hangingPunct="1"/>
            <a:endParaRPr lang="en-US" altLang="en-US"/>
          </a:p>
        </p:txBody>
      </p:sp>
      <p:sp>
        <p:nvSpPr>
          <p:cNvPr id="60420" name="Slide Number Placeholder 3">
            <a:extLst>
              <a:ext uri="{FF2B5EF4-FFF2-40B4-BE49-F238E27FC236}">
                <a16:creationId xmlns:a16="http://schemas.microsoft.com/office/drawing/2014/main" id="{BC5E6E97-07BA-4B57-91E5-0EA6436406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D152E2-4175-494A-BB23-38192B895EC5}" type="slidenum">
              <a:rPr lang="en-US" altLang="en-US"/>
              <a:pPr>
                <a:spcBef>
                  <a:spcPct val="0"/>
                </a:spcBef>
              </a:pPr>
              <a:t>16</a:t>
            </a:fld>
            <a:endParaRPr lang="en-US" altLang="en-US"/>
          </a:p>
        </p:txBody>
      </p:sp>
      <p:sp>
        <p:nvSpPr>
          <p:cNvPr id="60421" name="Date Placeholder 1">
            <a:extLst>
              <a:ext uri="{FF2B5EF4-FFF2-40B4-BE49-F238E27FC236}">
                <a16:creationId xmlns:a16="http://schemas.microsoft.com/office/drawing/2014/main" id="{4F999FDD-0E85-4CE4-814C-0CA2518A608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5B3FAB3-4B22-47B0-AD9C-5423E469DC11}"/>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C328C194-45AD-419C-AEC6-9D444B81F3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20" name="Slide Number Placeholder 3">
            <a:extLst>
              <a:ext uri="{FF2B5EF4-FFF2-40B4-BE49-F238E27FC236}">
                <a16:creationId xmlns:a16="http://schemas.microsoft.com/office/drawing/2014/main" id="{BE7E2180-EF59-4903-91BD-6823000A74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BD845E-D345-437F-A51B-CC66D5DAB0A7}" type="slidenum">
              <a:rPr lang="en-US" altLang="en-US"/>
              <a:pPr>
                <a:spcBef>
                  <a:spcPct val="0"/>
                </a:spcBef>
              </a:pPr>
              <a:t>169</a:t>
            </a:fld>
            <a:endParaRPr lang="en-US" altLang="en-US"/>
          </a:p>
        </p:txBody>
      </p:sp>
      <p:sp>
        <p:nvSpPr>
          <p:cNvPr id="34821" name="Date Placeholder 1">
            <a:extLst>
              <a:ext uri="{FF2B5EF4-FFF2-40B4-BE49-F238E27FC236}">
                <a16:creationId xmlns:a16="http://schemas.microsoft.com/office/drawing/2014/main" id="{9C17D6F9-339F-4E8A-ACAF-D2E29165D6E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889BC9EF-FD51-4B7C-A28E-392C6A165B1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05353080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53F702F-19EF-4801-9F75-C04081B4A4FD}"/>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A0B9F12E-71CD-4A7F-88A0-93B12B8E5B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a:extLst>
              <a:ext uri="{FF2B5EF4-FFF2-40B4-BE49-F238E27FC236}">
                <a16:creationId xmlns:a16="http://schemas.microsoft.com/office/drawing/2014/main" id="{E78FC079-E5CB-475D-B98A-ACF8E6BE5F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B926E1-18E2-4CA2-AA5B-8F45C39CBCD2}" type="slidenum">
              <a:rPr lang="en-US" altLang="en-US"/>
              <a:pPr>
                <a:spcBef>
                  <a:spcPct val="0"/>
                </a:spcBef>
              </a:pPr>
              <a:t>170</a:t>
            </a:fld>
            <a:endParaRPr lang="en-US" altLang="en-US"/>
          </a:p>
        </p:txBody>
      </p:sp>
      <p:sp>
        <p:nvSpPr>
          <p:cNvPr id="36869" name="Date Placeholder 1">
            <a:extLst>
              <a:ext uri="{FF2B5EF4-FFF2-40B4-BE49-F238E27FC236}">
                <a16:creationId xmlns:a16="http://schemas.microsoft.com/office/drawing/2014/main" id="{74FD989D-1049-4BA7-90C4-959ECEDAC34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CD4103E-9CEA-46A0-85FC-E0CA3F616EAE}"/>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49222955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71D9A88-0F40-4A92-9765-E58B7C464FBD}"/>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405F9AF2-F5FF-482C-ADDD-38AEC0044D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Slide Number Placeholder 3">
            <a:extLst>
              <a:ext uri="{FF2B5EF4-FFF2-40B4-BE49-F238E27FC236}">
                <a16:creationId xmlns:a16="http://schemas.microsoft.com/office/drawing/2014/main" id="{6824C8D4-EB74-4B2A-8E9B-D2D5C051F8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54CCE3-1A58-411A-B17C-F2B0A13C723C}" type="slidenum">
              <a:rPr lang="en-US" altLang="en-US"/>
              <a:pPr>
                <a:spcBef>
                  <a:spcPct val="0"/>
                </a:spcBef>
              </a:pPr>
              <a:t>171</a:t>
            </a:fld>
            <a:endParaRPr lang="en-US" altLang="en-US"/>
          </a:p>
        </p:txBody>
      </p:sp>
      <p:sp>
        <p:nvSpPr>
          <p:cNvPr id="38917" name="Date Placeholder 1">
            <a:extLst>
              <a:ext uri="{FF2B5EF4-FFF2-40B4-BE49-F238E27FC236}">
                <a16:creationId xmlns:a16="http://schemas.microsoft.com/office/drawing/2014/main" id="{DF02C859-68D5-4AE5-93DC-F7E7366636F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CE9ACE8-1193-48C3-9A99-D763C5B09F8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21590723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91A052B-ED79-41C3-9EE7-C5E5D25E8DC5}"/>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948B668B-D44B-4BCC-9667-66467557DC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964" name="Slide Number Placeholder 3">
            <a:extLst>
              <a:ext uri="{FF2B5EF4-FFF2-40B4-BE49-F238E27FC236}">
                <a16:creationId xmlns:a16="http://schemas.microsoft.com/office/drawing/2014/main" id="{BFD74391-DA3A-4F18-8802-DD4ADE2E0D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8DF202-697F-4D49-AD8B-191F9F12F22A}" type="slidenum">
              <a:rPr lang="en-US" altLang="en-US"/>
              <a:pPr>
                <a:spcBef>
                  <a:spcPct val="0"/>
                </a:spcBef>
              </a:pPr>
              <a:t>172</a:t>
            </a:fld>
            <a:endParaRPr lang="en-US" altLang="en-US"/>
          </a:p>
        </p:txBody>
      </p:sp>
      <p:sp>
        <p:nvSpPr>
          <p:cNvPr id="40965" name="Date Placeholder 1">
            <a:extLst>
              <a:ext uri="{FF2B5EF4-FFF2-40B4-BE49-F238E27FC236}">
                <a16:creationId xmlns:a16="http://schemas.microsoft.com/office/drawing/2014/main" id="{F3DF7584-F350-4250-B10F-2D1EAE43717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CC46AC4C-E397-493B-9E88-DB5651ED972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78157764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BCC3674-E20C-4D5D-BB8A-D1AACDE3B44B}"/>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4E365030-18D1-40DC-934D-70F05DEE62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3012" name="Slide Number Placeholder 3">
            <a:extLst>
              <a:ext uri="{FF2B5EF4-FFF2-40B4-BE49-F238E27FC236}">
                <a16:creationId xmlns:a16="http://schemas.microsoft.com/office/drawing/2014/main" id="{D145BA82-E2CE-40F9-AA8D-E8C52C8B5D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DEB0E0-B1E8-4850-9938-35BDC871353E}" type="slidenum">
              <a:rPr lang="en-US" altLang="en-US"/>
              <a:pPr>
                <a:spcBef>
                  <a:spcPct val="0"/>
                </a:spcBef>
              </a:pPr>
              <a:t>173</a:t>
            </a:fld>
            <a:endParaRPr lang="en-US" altLang="en-US"/>
          </a:p>
        </p:txBody>
      </p:sp>
      <p:sp>
        <p:nvSpPr>
          <p:cNvPr id="43013" name="Date Placeholder 1">
            <a:extLst>
              <a:ext uri="{FF2B5EF4-FFF2-40B4-BE49-F238E27FC236}">
                <a16:creationId xmlns:a16="http://schemas.microsoft.com/office/drawing/2014/main" id="{80202AAF-C7A9-46DF-8D3F-461184B6D84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3FD86915-F216-485B-B427-DD1643852E4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65428223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C302AA2-012D-4834-A343-F2721883B0BC}"/>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81EAFE87-E32B-4ADB-B7A5-C0B8B3A39E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5060" name="Slide Number Placeholder 3">
            <a:extLst>
              <a:ext uri="{FF2B5EF4-FFF2-40B4-BE49-F238E27FC236}">
                <a16:creationId xmlns:a16="http://schemas.microsoft.com/office/drawing/2014/main" id="{5BA500D5-C349-4C73-9F5F-96EEF1FA9A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80B7AB-8F7F-4387-A45C-6980490DF48B}" type="slidenum">
              <a:rPr lang="en-US" altLang="en-US"/>
              <a:pPr>
                <a:spcBef>
                  <a:spcPct val="0"/>
                </a:spcBef>
              </a:pPr>
              <a:t>174</a:t>
            </a:fld>
            <a:endParaRPr lang="en-US" altLang="en-US"/>
          </a:p>
        </p:txBody>
      </p:sp>
      <p:sp>
        <p:nvSpPr>
          <p:cNvPr id="45061" name="Date Placeholder 1">
            <a:extLst>
              <a:ext uri="{FF2B5EF4-FFF2-40B4-BE49-F238E27FC236}">
                <a16:creationId xmlns:a16="http://schemas.microsoft.com/office/drawing/2014/main" id="{1E08525E-C53B-41E6-8F3D-4C2C4AF7D3A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37B83CAC-1D71-45CD-999E-5A69EFF7DAF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1688828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B110EA3-D572-4D86-B0A8-E898C426E018}"/>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7D0C2718-23C1-41E5-91AB-4E468E5811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7108" name="Slide Number Placeholder 3">
            <a:extLst>
              <a:ext uri="{FF2B5EF4-FFF2-40B4-BE49-F238E27FC236}">
                <a16:creationId xmlns:a16="http://schemas.microsoft.com/office/drawing/2014/main" id="{663AD674-0715-4D83-AFFF-71971CCF95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6B90B5-2B81-441A-BA78-E525B4102261}" type="slidenum">
              <a:rPr lang="en-US" altLang="en-US"/>
              <a:pPr>
                <a:spcBef>
                  <a:spcPct val="0"/>
                </a:spcBef>
              </a:pPr>
              <a:t>175</a:t>
            </a:fld>
            <a:endParaRPr lang="en-US" altLang="en-US"/>
          </a:p>
        </p:txBody>
      </p:sp>
      <p:sp>
        <p:nvSpPr>
          <p:cNvPr id="47109" name="Date Placeholder 1">
            <a:extLst>
              <a:ext uri="{FF2B5EF4-FFF2-40B4-BE49-F238E27FC236}">
                <a16:creationId xmlns:a16="http://schemas.microsoft.com/office/drawing/2014/main" id="{3A64BBC4-2EB7-4553-A1FA-EF4B2A5082D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39DE82B-5AF7-489B-882B-B3279F68F97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94060904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96AFD59E-3101-42C2-9E1B-2B5A6185CF72}"/>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FFC6B09B-FF45-405F-972E-EA54527BEC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9156" name="Slide Number Placeholder 3">
            <a:extLst>
              <a:ext uri="{FF2B5EF4-FFF2-40B4-BE49-F238E27FC236}">
                <a16:creationId xmlns:a16="http://schemas.microsoft.com/office/drawing/2014/main" id="{2C6AFE3A-91FA-43E7-84F7-E57183ECB7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1534FF-22AC-4864-8578-7AFF8D413F3C}" type="slidenum">
              <a:rPr lang="en-US" altLang="en-US"/>
              <a:pPr>
                <a:spcBef>
                  <a:spcPct val="0"/>
                </a:spcBef>
              </a:pPr>
              <a:t>176</a:t>
            </a:fld>
            <a:endParaRPr lang="en-US" altLang="en-US"/>
          </a:p>
        </p:txBody>
      </p:sp>
      <p:sp>
        <p:nvSpPr>
          <p:cNvPr id="49157" name="Date Placeholder 1">
            <a:extLst>
              <a:ext uri="{FF2B5EF4-FFF2-40B4-BE49-F238E27FC236}">
                <a16:creationId xmlns:a16="http://schemas.microsoft.com/office/drawing/2014/main" id="{A247555E-1963-4DB1-948B-C0AFF3EB106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52245FE3-22C2-46A2-BED9-5C09D5B6F83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85725669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516D8735-7088-4572-8D78-B3B9EE4F66F8}"/>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4667958C-DD3D-4A13-83F5-F2D0C17B8E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1204" name="Slide Number Placeholder 3">
            <a:extLst>
              <a:ext uri="{FF2B5EF4-FFF2-40B4-BE49-F238E27FC236}">
                <a16:creationId xmlns:a16="http://schemas.microsoft.com/office/drawing/2014/main" id="{0367476E-D149-42F5-BD05-2D2F6B7A9B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84D091-AA88-435D-8327-257451CE5BA3}" type="slidenum">
              <a:rPr lang="en-US" altLang="en-US"/>
              <a:pPr>
                <a:spcBef>
                  <a:spcPct val="0"/>
                </a:spcBef>
              </a:pPr>
              <a:t>177</a:t>
            </a:fld>
            <a:endParaRPr lang="en-US" altLang="en-US"/>
          </a:p>
        </p:txBody>
      </p:sp>
      <p:sp>
        <p:nvSpPr>
          <p:cNvPr id="51205" name="Date Placeholder 1">
            <a:extLst>
              <a:ext uri="{FF2B5EF4-FFF2-40B4-BE49-F238E27FC236}">
                <a16:creationId xmlns:a16="http://schemas.microsoft.com/office/drawing/2014/main" id="{FAF447EE-C76D-4954-963E-578CCAB5C68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237667D-CC3E-4DB4-A407-10511598D1A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1068904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F39D02E8-0197-4B1A-A501-01A0143A0B64}"/>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9DA03A7F-3355-43E2-ABC9-6756FD9FEF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a:extLst>
              <a:ext uri="{FF2B5EF4-FFF2-40B4-BE49-F238E27FC236}">
                <a16:creationId xmlns:a16="http://schemas.microsoft.com/office/drawing/2014/main" id="{0AB08A8F-53A1-43FB-8BE2-6448E30EBC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3F7817-7CD4-4563-B59C-336A703CC177}" type="slidenum">
              <a:rPr lang="en-US" altLang="en-US"/>
              <a:pPr>
                <a:spcBef>
                  <a:spcPct val="0"/>
                </a:spcBef>
              </a:pPr>
              <a:t>178</a:t>
            </a:fld>
            <a:endParaRPr lang="en-US" altLang="en-US"/>
          </a:p>
        </p:txBody>
      </p:sp>
      <p:sp>
        <p:nvSpPr>
          <p:cNvPr id="53253" name="Date Placeholder 1">
            <a:extLst>
              <a:ext uri="{FF2B5EF4-FFF2-40B4-BE49-F238E27FC236}">
                <a16:creationId xmlns:a16="http://schemas.microsoft.com/office/drawing/2014/main" id="{0D687454-2157-453E-83A9-152B2B247A8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8E8A2108-C25B-4BFA-9542-ECE703397EA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76245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9E2D7E55-AE0E-4457-BBB8-360C1DAE5D01}"/>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E8020697-EDD4-459D-A922-1223D1208B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Updated Photos</a:t>
            </a:r>
          </a:p>
          <a:p>
            <a:pPr eaLnBrk="1" hangingPunct="1"/>
            <a:endParaRPr lang="en-US" altLang="en-US"/>
          </a:p>
        </p:txBody>
      </p:sp>
      <p:sp>
        <p:nvSpPr>
          <p:cNvPr id="62468" name="Slide Number Placeholder 3">
            <a:extLst>
              <a:ext uri="{FF2B5EF4-FFF2-40B4-BE49-F238E27FC236}">
                <a16:creationId xmlns:a16="http://schemas.microsoft.com/office/drawing/2014/main" id="{BA381133-2EDD-4C05-9B55-D56649F3F0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BE4B02-1843-452C-AF73-F4FB88C2E90A}" type="slidenum">
              <a:rPr lang="en-US" altLang="en-US"/>
              <a:pPr>
                <a:spcBef>
                  <a:spcPct val="0"/>
                </a:spcBef>
              </a:pPr>
              <a:t>17</a:t>
            </a:fld>
            <a:endParaRPr lang="en-US" altLang="en-US"/>
          </a:p>
        </p:txBody>
      </p:sp>
      <p:sp>
        <p:nvSpPr>
          <p:cNvPr id="62469" name="Date Placeholder 1">
            <a:extLst>
              <a:ext uri="{FF2B5EF4-FFF2-40B4-BE49-F238E27FC236}">
                <a16:creationId xmlns:a16="http://schemas.microsoft.com/office/drawing/2014/main" id="{A410C4E7-33F6-4B12-8F8A-C7F3AB6DBC9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16C66A9-2BAF-4E33-8302-904FFCD483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F11752-5095-4058-89AC-5DA29A873F86}" type="slidenum">
              <a:rPr lang="en-US" altLang="en-US"/>
              <a:pPr>
                <a:spcBef>
                  <a:spcPct val="0"/>
                </a:spcBef>
              </a:pPr>
              <a:t>179</a:t>
            </a:fld>
            <a:endParaRPr lang="en-US" altLang="en-US"/>
          </a:p>
        </p:txBody>
      </p:sp>
      <p:sp>
        <p:nvSpPr>
          <p:cNvPr id="55299" name="Rectangle 2">
            <a:extLst>
              <a:ext uri="{FF2B5EF4-FFF2-40B4-BE49-F238E27FC236}">
                <a16:creationId xmlns:a16="http://schemas.microsoft.com/office/drawing/2014/main" id="{2F883185-E725-4783-AC1C-7760271CD7A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840E3F0-53EC-460B-A714-01D196A2C2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Change picture with newer picture.</a:t>
            </a:r>
          </a:p>
        </p:txBody>
      </p:sp>
      <p:sp>
        <p:nvSpPr>
          <p:cNvPr id="55301" name="Date Placeholder 1">
            <a:extLst>
              <a:ext uri="{FF2B5EF4-FFF2-40B4-BE49-F238E27FC236}">
                <a16:creationId xmlns:a16="http://schemas.microsoft.com/office/drawing/2014/main" id="{7246D0F0-C102-46A9-BBF2-B1A10E03387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A03A32A9-4248-4520-8E43-4989CB38C3D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78848232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4FF44C8-2A48-4A99-84D2-D2DBF7095A23}"/>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AEE5D60E-A3C0-4F0F-9FC0-C59EF7F039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7348" name="Slide Number Placeholder 3">
            <a:extLst>
              <a:ext uri="{FF2B5EF4-FFF2-40B4-BE49-F238E27FC236}">
                <a16:creationId xmlns:a16="http://schemas.microsoft.com/office/drawing/2014/main" id="{FC1490E1-25E9-497D-8A30-B1A8186758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08F8EA-5726-4710-B762-D53F93217F37}" type="slidenum">
              <a:rPr lang="en-US" altLang="en-US"/>
              <a:pPr>
                <a:spcBef>
                  <a:spcPct val="0"/>
                </a:spcBef>
              </a:pPr>
              <a:t>180</a:t>
            </a:fld>
            <a:endParaRPr lang="en-US" altLang="en-US"/>
          </a:p>
        </p:txBody>
      </p:sp>
      <p:sp>
        <p:nvSpPr>
          <p:cNvPr id="57349" name="Date Placeholder 1">
            <a:extLst>
              <a:ext uri="{FF2B5EF4-FFF2-40B4-BE49-F238E27FC236}">
                <a16:creationId xmlns:a16="http://schemas.microsoft.com/office/drawing/2014/main" id="{462E274B-FBA1-4EC6-BE95-2B5E405FCD4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1B05A6F5-E848-49CE-8981-313970CD5233}"/>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67065247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C68A65A0-FEF0-4E9D-B74B-736D80297DDA}"/>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AADBED98-0EF3-46FC-90C8-97FA2FCC37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9396" name="Slide Number Placeholder 3">
            <a:extLst>
              <a:ext uri="{FF2B5EF4-FFF2-40B4-BE49-F238E27FC236}">
                <a16:creationId xmlns:a16="http://schemas.microsoft.com/office/drawing/2014/main" id="{F0140723-ACF0-491E-A955-C35324DF36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CFA2FA-3C26-4921-9402-DDE26EDA7442}" type="slidenum">
              <a:rPr lang="en-US" altLang="en-US"/>
              <a:pPr>
                <a:spcBef>
                  <a:spcPct val="0"/>
                </a:spcBef>
              </a:pPr>
              <a:t>181</a:t>
            </a:fld>
            <a:endParaRPr lang="en-US" altLang="en-US"/>
          </a:p>
        </p:txBody>
      </p:sp>
      <p:sp>
        <p:nvSpPr>
          <p:cNvPr id="59397" name="Date Placeholder 1">
            <a:extLst>
              <a:ext uri="{FF2B5EF4-FFF2-40B4-BE49-F238E27FC236}">
                <a16:creationId xmlns:a16="http://schemas.microsoft.com/office/drawing/2014/main" id="{7D9DC5F3-F22B-4DF3-AA29-7C12350461D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887AF8CA-C537-409D-8A4F-F8938EB40F5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51959709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4F002B2C-EBEB-485A-AFA2-87F8AD6EABB1}"/>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08A60B04-B1C2-4752-B8B7-E8B421AFEB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Backing is an important space management issue. Don’t back (unless absolutely necessary). Adjust and use your mirrors and/or camera.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Use a spotter/ground guide.</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According to the DOT: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Backing collisions account for 25% of all commercial vehicle collisions.</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There are approximately 15,000 injuries each year from backing of which 2,700 are children</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There are over 500 deaths each year caused by backing vehicles.</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Considering the average driver operates in reverse less than one mile a year, these are alarming statistics.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don’t disarm backup alarm – WHENEVERY POSSIBLE, ALWAYS USE A SPOTTER</a:t>
            </a:r>
          </a:p>
          <a:p>
            <a:pPr>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endParaRPr lang="en-US" altLang="en-US"/>
          </a:p>
        </p:txBody>
      </p:sp>
      <p:sp>
        <p:nvSpPr>
          <p:cNvPr id="61444" name="Slide Number Placeholder 3">
            <a:extLst>
              <a:ext uri="{FF2B5EF4-FFF2-40B4-BE49-F238E27FC236}">
                <a16:creationId xmlns:a16="http://schemas.microsoft.com/office/drawing/2014/main" id="{4C328397-C278-4112-93AA-C0F6F43888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0306C3-F7BF-4EA9-95A4-F017B8C5C7A8}" type="slidenum">
              <a:rPr lang="en-US" altLang="en-US"/>
              <a:pPr>
                <a:spcBef>
                  <a:spcPct val="0"/>
                </a:spcBef>
              </a:pPr>
              <a:t>182</a:t>
            </a:fld>
            <a:endParaRPr lang="en-US" altLang="en-US"/>
          </a:p>
        </p:txBody>
      </p:sp>
      <p:sp>
        <p:nvSpPr>
          <p:cNvPr id="61445" name="Date Placeholder 1">
            <a:extLst>
              <a:ext uri="{FF2B5EF4-FFF2-40B4-BE49-F238E27FC236}">
                <a16:creationId xmlns:a16="http://schemas.microsoft.com/office/drawing/2014/main" id="{66CA443A-2600-4C95-9B4D-946ADF757A7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8C4924D7-BCD8-41C2-A008-871F5FC0C36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90618804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E099782-9A86-4EAE-86F7-09988136351D}"/>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3386DE00-3438-4F82-980F-41A6F3639D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Backing is an important space management issue. Don’t back (unless absolutely necessary). Adjust and use your mirrors and/or camera.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Use a spotter.</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According to the DOT: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Backing collisions account for 25% of all commercial vehicle collisions.</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There are approximately 15,000 injuries each year from backing of which 2,700 are children</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There are over 500 deaths each year caused by backing vehicles.</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Considering the average driver operates in reverse less than one mile a year, these are alarming statistics. </a:t>
            </a:r>
          </a:p>
          <a:p>
            <a:pPr>
              <a:spcBef>
                <a:spcPts val="467"/>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don’t disarm backup alarm – WHENEVERY POSSIBLE, ALWAYS USE A SPOTTER</a:t>
            </a:r>
          </a:p>
          <a:p>
            <a:pPr>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endParaRPr lang="en-US" altLang="en-US"/>
          </a:p>
        </p:txBody>
      </p:sp>
      <p:sp>
        <p:nvSpPr>
          <p:cNvPr id="63492" name="Slide Number Placeholder 3">
            <a:extLst>
              <a:ext uri="{FF2B5EF4-FFF2-40B4-BE49-F238E27FC236}">
                <a16:creationId xmlns:a16="http://schemas.microsoft.com/office/drawing/2014/main" id="{18DAC10A-ABBE-40F4-9E24-4A748AE31E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826414-33B9-49D1-9CA2-20BC0190985E}" type="slidenum">
              <a:rPr lang="en-US" altLang="en-US"/>
              <a:pPr>
                <a:spcBef>
                  <a:spcPct val="0"/>
                </a:spcBef>
              </a:pPr>
              <a:t>183</a:t>
            </a:fld>
            <a:endParaRPr lang="en-US" altLang="en-US"/>
          </a:p>
        </p:txBody>
      </p:sp>
      <p:sp>
        <p:nvSpPr>
          <p:cNvPr id="63493" name="Date Placeholder 1">
            <a:extLst>
              <a:ext uri="{FF2B5EF4-FFF2-40B4-BE49-F238E27FC236}">
                <a16:creationId xmlns:a16="http://schemas.microsoft.com/office/drawing/2014/main" id="{913379B4-5993-4513-815B-7AD1D86B21A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D53CE31-3A68-4A85-BB0F-55460B57864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45945977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1CE1A33F-5944-4957-845A-BA007B0F2FFF}"/>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5EBC5177-46F3-4C48-A747-AF84157C5B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5540" name="Slide Number Placeholder 3">
            <a:extLst>
              <a:ext uri="{FF2B5EF4-FFF2-40B4-BE49-F238E27FC236}">
                <a16:creationId xmlns:a16="http://schemas.microsoft.com/office/drawing/2014/main" id="{3D64A350-FBA6-4BF3-887C-7194DB770D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51C747-912D-41D2-9FA3-3F16136C18A3}" type="slidenum">
              <a:rPr lang="en-US" altLang="en-US"/>
              <a:pPr>
                <a:spcBef>
                  <a:spcPct val="0"/>
                </a:spcBef>
              </a:pPr>
              <a:t>184</a:t>
            </a:fld>
            <a:endParaRPr lang="en-US" altLang="en-US"/>
          </a:p>
        </p:txBody>
      </p:sp>
      <p:sp>
        <p:nvSpPr>
          <p:cNvPr id="65541" name="Date Placeholder 1">
            <a:extLst>
              <a:ext uri="{FF2B5EF4-FFF2-40B4-BE49-F238E27FC236}">
                <a16:creationId xmlns:a16="http://schemas.microsoft.com/office/drawing/2014/main" id="{3D6DDD23-4043-4300-8449-A5D9524B42A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492B029-A3E8-4FD5-A50B-D7CD776E83B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89188044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44FFF1A7-8A4C-4297-8535-10B8757FFCFD}"/>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A95DBC39-BB1E-48BD-B07D-7CF906E9A4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a:extLst>
              <a:ext uri="{FF2B5EF4-FFF2-40B4-BE49-F238E27FC236}">
                <a16:creationId xmlns:a16="http://schemas.microsoft.com/office/drawing/2014/main" id="{A9F0226C-36A7-4946-9E48-1FBD230257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3E6A04-3CED-4AE8-AD52-D5837F513CA6}" type="slidenum">
              <a:rPr lang="en-US" altLang="en-US"/>
              <a:pPr>
                <a:spcBef>
                  <a:spcPct val="0"/>
                </a:spcBef>
              </a:pPr>
              <a:t>185</a:t>
            </a:fld>
            <a:endParaRPr lang="en-US" altLang="en-US"/>
          </a:p>
        </p:txBody>
      </p:sp>
      <p:sp>
        <p:nvSpPr>
          <p:cNvPr id="67589" name="Date Placeholder 1">
            <a:extLst>
              <a:ext uri="{FF2B5EF4-FFF2-40B4-BE49-F238E27FC236}">
                <a16:creationId xmlns:a16="http://schemas.microsoft.com/office/drawing/2014/main" id="{C64BC279-4D5A-4620-8649-7419A11D40B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1F5649E-7069-4A9E-8E25-D615A56BE8A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2953428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657CB471-50FF-4CAE-8B77-E8ED2FFFA02D}"/>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CB61CE73-42CC-413C-843D-355F868359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a:extLst>
              <a:ext uri="{FF2B5EF4-FFF2-40B4-BE49-F238E27FC236}">
                <a16:creationId xmlns:a16="http://schemas.microsoft.com/office/drawing/2014/main" id="{6B710914-E6FA-4588-B168-8FF26D424D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689CB5-F5DD-42F7-B430-4D6A2F5D6369}" type="slidenum">
              <a:rPr lang="en-US" altLang="en-US"/>
              <a:pPr>
                <a:spcBef>
                  <a:spcPct val="0"/>
                </a:spcBef>
              </a:pPr>
              <a:t>186</a:t>
            </a:fld>
            <a:endParaRPr lang="en-US" altLang="en-US"/>
          </a:p>
        </p:txBody>
      </p:sp>
      <p:sp>
        <p:nvSpPr>
          <p:cNvPr id="69637" name="Date Placeholder 1">
            <a:extLst>
              <a:ext uri="{FF2B5EF4-FFF2-40B4-BE49-F238E27FC236}">
                <a16:creationId xmlns:a16="http://schemas.microsoft.com/office/drawing/2014/main" id="{E56EF5CF-3025-4561-AF3C-B66A838D8A7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0EDE98F3-0B59-40A6-810C-EEFF53EE8F91}"/>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42987974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5E141AF8-4661-4AC7-86D8-2EED37070634}"/>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6C7F7ECB-FCCA-4956-8CBE-519A568710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684" name="Slide Number Placeholder 3">
            <a:extLst>
              <a:ext uri="{FF2B5EF4-FFF2-40B4-BE49-F238E27FC236}">
                <a16:creationId xmlns:a16="http://schemas.microsoft.com/office/drawing/2014/main" id="{66CAEEFA-98B4-439B-86D4-ECDB4CA7EF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3EAAA8-E2C6-4C81-92F0-549AB8FFBA4C}" type="slidenum">
              <a:rPr lang="en-US" altLang="en-US"/>
              <a:pPr>
                <a:spcBef>
                  <a:spcPct val="0"/>
                </a:spcBef>
              </a:pPr>
              <a:t>187</a:t>
            </a:fld>
            <a:endParaRPr lang="en-US" altLang="en-US"/>
          </a:p>
        </p:txBody>
      </p:sp>
      <p:sp>
        <p:nvSpPr>
          <p:cNvPr id="71685" name="Date Placeholder 1">
            <a:extLst>
              <a:ext uri="{FF2B5EF4-FFF2-40B4-BE49-F238E27FC236}">
                <a16:creationId xmlns:a16="http://schemas.microsoft.com/office/drawing/2014/main" id="{423E5D65-3CE2-4C77-9B6C-E6507926506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8EE7CB60-4C14-4921-9138-0CE3182860D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44740730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183DD5EA-9B15-47C1-BF55-A2C8CA277DE6}"/>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E02F0D8E-4BF8-4AAA-AB1D-12FE6E6EBA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3732" name="Slide Number Placeholder 3">
            <a:extLst>
              <a:ext uri="{FF2B5EF4-FFF2-40B4-BE49-F238E27FC236}">
                <a16:creationId xmlns:a16="http://schemas.microsoft.com/office/drawing/2014/main" id="{260378D0-3F1F-4EF7-AE0E-B34E9E0802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899853-3BC5-48BE-ABF6-DECF4E95539B}" type="slidenum">
              <a:rPr lang="en-US" altLang="en-US"/>
              <a:pPr>
                <a:spcBef>
                  <a:spcPct val="0"/>
                </a:spcBef>
              </a:pPr>
              <a:t>188</a:t>
            </a:fld>
            <a:endParaRPr lang="en-US" altLang="en-US"/>
          </a:p>
        </p:txBody>
      </p:sp>
      <p:sp>
        <p:nvSpPr>
          <p:cNvPr id="73733" name="Date Placeholder 1">
            <a:extLst>
              <a:ext uri="{FF2B5EF4-FFF2-40B4-BE49-F238E27FC236}">
                <a16:creationId xmlns:a16="http://schemas.microsoft.com/office/drawing/2014/main" id="{C75BC085-A0E5-4640-B9C4-18AC4C7B367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664255C-A0DD-426E-BC00-07FD38B6AF5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569790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CA90AC0C-F186-4D52-A2C5-DC104043477B}"/>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A4DAB64C-53CF-46D2-9B01-6B643CD704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Updated Photos</a:t>
            </a:r>
          </a:p>
          <a:p>
            <a:pPr eaLnBrk="1" hangingPunct="1"/>
            <a:endParaRPr lang="en-US" altLang="en-US"/>
          </a:p>
        </p:txBody>
      </p:sp>
      <p:sp>
        <p:nvSpPr>
          <p:cNvPr id="64516" name="Slide Number Placeholder 3">
            <a:extLst>
              <a:ext uri="{FF2B5EF4-FFF2-40B4-BE49-F238E27FC236}">
                <a16:creationId xmlns:a16="http://schemas.microsoft.com/office/drawing/2014/main" id="{EA2EC6CF-B192-46AE-A2CF-464087A08A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D2501C-137A-440C-B9C1-F97D54980E75}" type="slidenum">
              <a:rPr lang="en-US" altLang="en-US"/>
              <a:pPr>
                <a:spcBef>
                  <a:spcPct val="0"/>
                </a:spcBef>
              </a:pPr>
              <a:t>18</a:t>
            </a:fld>
            <a:endParaRPr lang="en-US" altLang="en-US"/>
          </a:p>
        </p:txBody>
      </p:sp>
      <p:sp>
        <p:nvSpPr>
          <p:cNvPr id="64517" name="Date Placeholder 1">
            <a:extLst>
              <a:ext uri="{FF2B5EF4-FFF2-40B4-BE49-F238E27FC236}">
                <a16:creationId xmlns:a16="http://schemas.microsoft.com/office/drawing/2014/main" id="{E427DF64-DD71-45B9-B411-71E998C4233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52EFE08A-B201-4F4B-B79F-146985B1A675}"/>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043E83D8-6DCD-4083-979A-967CB959D8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a:extLst>
              <a:ext uri="{FF2B5EF4-FFF2-40B4-BE49-F238E27FC236}">
                <a16:creationId xmlns:a16="http://schemas.microsoft.com/office/drawing/2014/main" id="{4C7FE806-2BCC-46C0-9A69-F6F7F4971C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A728F6-7AA0-4819-9C7B-9A02085216C4}" type="slidenum">
              <a:rPr lang="en-US" altLang="en-US"/>
              <a:pPr>
                <a:spcBef>
                  <a:spcPct val="0"/>
                </a:spcBef>
              </a:pPr>
              <a:t>189</a:t>
            </a:fld>
            <a:endParaRPr lang="en-US" altLang="en-US"/>
          </a:p>
        </p:txBody>
      </p:sp>
      <p:sp>
        <p:nvSpPr>
          <p:cNvPr id="75781" name="Date Placeholder 1">
            <a:extLst>
              <a:ext uri="{FF2B5EF4-FFF2-40B4-BE49-F238E27FC236}">
                <a16:creationId xmlns:a16="http://schemas.microsoft.com/office/drawing/2014/main" id="{11BE6C51-8D9D-4A25-B0F9-7AA143DB824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896C1E5-8502-4ED2-93C5-EF7988508A5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96387452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0A22BFC7-0420-4AA9-9B9D-F69B41C309B5}"/>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0489EACA-BC8E-408E-8AB1-6F5B357A45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7828" name="Slide Number Placeholder 3">
            <a:extLst>
              <a:ext uri="{FF2B5EF4-FFF2-40B4-BE49-F238E27FC236}">
                <a16:creationId xmlns:a16="http://schemas.microsoft.com/office/drawing/2014/main" id="{601220BD-5A4F-4735-9917-84201A8681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9591B0-6037-4AD1-A326-B24E99629CFB}" type="slidenum">
              <a:rPr lang="en-US" altLang="en-US"/>
              <a:pPr>
                <a:spcBef>
                  <a:spcPct val="0"/>
                </a:spcBef>
              </a:pPr>
              <a:t>190</a:t>
            </a:fld>
            <a:endParaRPr lang="en-US" altLang="en-US"/>
          </a:p>
        </p:txBody>
      </p:sp>
      <p:sp>
        <p:nvSpPr>
          <p:cNvPr id="77829" name="Date Placeholder 1">
            <a:extLst>
              <a:ext uri="{FF2B5EF4-FFF2-40B4-BE49-F238E27FC236}">
                <a16:creationId xmlns:a16="http://schemas.microsoft.com/office/drawing/2014/main" id="{6DB269D9-A01F-4549-B3A3-186B773CA51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B69AEDED-B438-4879-9A55-94F3E023E358}"/>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63254637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D55B6BF1-93C8-48BF-B8B6-E8BFA6387763}"/>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1EC56C4A-81A4-434F-B7A5-604EEA1B01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9876" name="Slide Number Placeholder 3">
            <a:extLst>
              <a:ext uri="{FF2B5EF4-FFF2-40B4-BE49-F238E27FC236}">
                <a16:creationId xmlns:a16="http://schemas.microsoft.com/office/drawing/2014/main" id="{19D2C458-7503-4A96-BC1D-F9CC754316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73ED29-C99B-433E-9863-A22202AA6292}" type="slidenum">
              <a:rPr lang="en-US" altLang="en-US"/>
              <a:pPr>
                <a:spcBef>
                  <a:spcPct val="0"/>
                </a:spcBef>
              </a:pPr>
              <a:t>191</a:t>
            </a:fld>
            <a:endParaRPr lang="en-US" altLang="en-US"/>
          </a:p>
        </p:txBody>
      </p:sp>
      <p:sp>
        <p:nvSpPr>
          <p:cNvPr id="79877" name="Date Placeholder 1">
            <a:extLst>
              <a:ext uri="{FF2B5EF4-FFF2-40B4-BE49-F238E27FC236}">
                <a16:creationId xmlns:a16="http://schemas.microsoft.com/office/drawing/2014/main" id="{A1EFC98D-3D13-405E-BA3C-E80807E9B98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F1D32513-F229-43DC-B24B-42ADF427998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40686434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649694A-B128-4DF2-9301-289D51AEA646}"/>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9625EB8C-6889-45D2-8A8F-17CA127E19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1924" name="Slide Number Placeholder 3">
            <a:extLst>
              <a:ext uri="{FF2B5EF4-FFF2-40B4-BE49-F238E27FC236}">
                <a16:creationId xmlns:a16="http://schemas.microsoft.com/office/drawing/2014/main" id="{EBC05202-13EC-4420-8FAF-D672D482C7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7F8C4C-FE87-490C-9705-38FFEFD60840}" type="slidenum">
              <a:rPr lang="en-US" altLang="en-US"/>
              <a:pPr>
                <a:spcBef>
                  <a:spcPct val="0"/>
                </a:spcBef>
              </a:pPr>
              <a:t>192</a:t>
            </a:fld>
            <a:endParaRPr lang="en-US" altLang="en-US"/>
          </a:p>
        </p:txBody>
      </p:sp>
      <p:sp>
        <p:nvSpPr>
          <p:cNvPr id="81925" name="Date Placeholder 1">
            <a:extLst>
              <a:ext uri="{FF2B5EF4-FFF2-40B4-BE49-F238E27FC236}">
                <a16:creationId xmlns:a16="http://schemas.microsoft.com/office/drawing/2014/main" id="{35DDD049-CDD7-4874-9041-10AD9EC0EBB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BAF4D27B-4CB7-4AF2-ACEC-761D59EE6A2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04072061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DDE38AC4-F83D-479F-ACFC-724BD3E10158}"/>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20E09772-012D-4DA4-8037-ADF1F89FF3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8507" algn="l"/>
                <a:tab pos="1897014" algn="l"/>
                <a:tab pos="2845521" algn="l"/>
                <a:tab pos="3794028" algn="l"/>
                <a:tab pos="4742536" algn="l"/>
                <a:tab pos="5691043" algn="l"/>
                <a:tab pos="6639550" algn="l"/>
                <a:tab pos="7588057" algn="l"/>
                <a:tab pos="8536564" algn="l"/>
                <a:tab pos="9485071" algn="l"/>
                <a:tab pos="10433578"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 Reference material</a:t>
            </a:r>
            <a:endParaRPr lang="en-US" altLang="en-US"/>
          </a:p>
        </p:txBody>
      </p:sp>
      <p:sp>
        <p:nvSpPr>
          <p:cNvPr id="83972" name="Slide Number Placeholder 3">
            <a:extLst>
              <a:ext uri="{FF2B5EF4-FFF2-40B4-BE49-F238E27FC236}">
                <a16:creationId xmlns:a16="http://schemas.microsoft.com/office/drawing/2014/main" id="{8D8CAE0B-28C3-4B26-AD96-4B4027CF57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A7E461-43DA-46E3-B6DC-A4FDB809E915}" type="slidenum">
              <a:rPr lang="en-US" altLang="en-US"/>
              <a:pPr>
                <a:spcBef>
                  <a:spcPct val="0"/>
                </a:spcBef>
              </a:pPr>
              <a:t>193</a:t>
            </a:fld>
            <a:endParaRPr lang="en-US" altLang="en-US"/>
          </a:p>
        </p:txBody>
      </p:sp>
      <p:sp>
        <p:nvSpPr>
          <p:cNvPr id="83973" name="Date Placeholder 1">
            <a:extLst>
              <a:ext uri="{FF2B5EF4-FFF2-40B4-BE49-F238E27FC236}">
                <a16:creationId xmlns:a16="http://schemas.microsoft.com/office/drawing/2014/main" id="{22ADACCB-E2B2-47EC-A1E1-852B0FF8F31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217E95F-3330-41A2-A9B1-32413053E56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03436116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11A7F176-85DB-4F11-A5E2-97AAB95ACF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EFE798-77D3-443C-BF06-43A6BD2DAA91}" type="slidenum">
              <a:rPr lang="en-US" altLang="en-US"/>
              <a:pPr>
                <a:spcBef>
                  <a:spcPct val="0"/>
                </a:spcBef>
              </a:pPr>
              <a:t>194</a:t>
            </a:fld>
            <a:endParaRPr lang="en-US" altLang="en-US"/>
          </a:p>
        </p:txBody>
      </p:sp>
      <p:sp>
        <p:nvSpPr>
          <p:cNvPr id="86019" name="Rectangle 2">
            <a:extLst>
              <a:ext uri="{FF2B5EF4-FFF2-40B4-BE49-F238E27FC236}">
                <a16:creationId xmlns:a16="http://schemas.microsoft.com/office/drawing/2014/main" id="{B900BAD2-2EB5-4A62-BFD4-C98761B1E4FC}"/>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A6B720E1-70F4-445C-A6FA-53A82A6E33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540" indent="-230540">
              <a:spcBef>
                <a:spcPct val="0"/>
              </a:spcBef>
              <a:buFontTx/>
              <a:buChar char="•"/>
            </a:pPr>
            <a:r>
              <a:rPr lang="en-US" altLang="en-US"/>
              <a:t>Traffic incidents account for one-quarter of all congestion on U.S. roadways</a:t>
            </a:r>
          </a:p>
          <a:p>
            <a:pPr marL="230540" indent="-230540">
              <a:spcBef>
                <a:spcPct val="35000"/>
              </a:spcBef>
              <a:buFontTx/>
              <a:buChar char="•"/>
            </a:pPr>
            <a:r>
              <a:rPr lang="en-US" altLang="en-US"/>
              <a:t>Every minute a freeway lane is blocked during peak travel, takes four minutes to clear</a:t>
            </a:r>
          </a:p>
          <a:p>
            <a:pPr marL="230540" indent="-230540">
              <a:spcBef>
                <a:spcPct val="35000"/>
              </a:spcBef>
              <a:buFontTx/>
              <a:buChar char="•"/>
            </a:pPr>
            <a:r>
              <a:rPr lang="en-US" altLang="en-US"/>
              <a:t>Secondary events in the traffic queue are frequent and case additional congestion, injuries and deaths   </a:t>
            </a:r>
          </a:p>
          <a:p>
            <a:pPr marL="230540" indent="-230540">
              <a:spcBef>
                <a:spcPct val="35000"/>
              </a:spcBef>
              <a:buFontTx/>
              <a:buChar char="•"/>
            </a:pPr>
            <a:r>
              <a:rPr lang="en-US" altLang="en-US"/>
              <a:t>Responder struck-bys at these incidents are increasing </a:t>
            </a:r>
          </a:p>
          <a:p>
            <a:pPr marL="230540" indent="-230540">
              <a:spcBef>
                <a:spcPct val="0"/>
              </a:spcBef>
            </a:pPr>
            <a:r>
              <a:rPr lang="en-US" altLang="en-US"/>
              <a:t>Source: NTIMC “Traffic Incident Facts”</a:t>
            </a:r>
          </a:p>
          <a:p>
            <a:pPr marL="230540" indent="-230540">
              <a:spcBef>
                <a:spcPct val="0"/>
              </a:spcBef>
            </a:pPr>
            <a:endParaRPr lang="en-US" altLang="en-US"/>
          </a:p>
        </p:txBody>
      </p:sp>
      <p:sp>
        <p:nvSpPr>
          <p:cNvPr id="86021" name="Date Placeholder 1">
            <a:extLst>
              <a:ext uri="{FF2B5EF4-FFF2-40B4-BE49-F238E27FC236}">
                <a16:creationId xmlns:a16="http://schemas.microsoft.com/office/drawing/2014/main" id="{66CFB5B0-9E2A-46A2-95E5-874CD24508A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A1F3FAA0-E2A8-4C5E-A758-76CEF2CD1DD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786119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AA2BD4B2-FB58-4386-B267-E69AF7EBDE67}"/>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8A3AD168-0E51-4FAF-AAF8-47C03ADEFB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a:extLst>
              <a:ext uri="{FF2B5EF4-FFF2-40B4-BE49-F238E27FC236}">
                <a16:creationId xmlns:a16="http://schemas.microsoft.com/office/drawing/2014/main" id="{4990A599-DB0C-4F82-875E-D37880DB43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21B51D-2330-4ABE-A7C0-08AC626C1FCB}" type="slidenum">
              <a:rPr lang="en-US" altLang="en-US"/>
              <a:pPr>
                <a:spcBef>
                  <a:spcPct val="0"/>
                </a:spcBef>
              </a:pPr>
              <a:t>195</a:t>
            </a:fld>
            <a:endParaRPr lang="en-US" altLang="en-US"/>
          </a:p>
        </p:txBody>
      </p:sp>
      <p:sp>
        <p:nvSpPr>
          <p:cNvPr id="88069" name="Date Placeholder 1">
            <a:extLst>
              <a:ext uri="{FF2B5EF4-FFF2-40B4-BE49-F238E27FC236}">
                <a16:creationId xmlns:a16="http://schemas.microsoft.com/office/drawing/2014/main" id="{81B5A6C0-8AAE-490D-BA17-01C19ED76F4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D981900D-BCA4-4745-B910-A0D7BFAE8DAE}"/>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16542847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86F8E25F-075F-463C-BFE8-E993E3A7D957}"/>
              </a:ext>
            </a:extLst>
          </p:cNvPr>
          <p:cNvSpPr>
            <a:spLocks noGrp="1" noRot="1" noChangeAspect="1" noTextEdit="1"/>
          </p:cNvSpPr>
          <p:nvPr>
            <p:ph type="sldImg"/>
          </p:nvPr>
        </p:nvSpPr>
        <p:spPr>
          <a:ln/>
        </p:spPr>
      </p:sp>
      <p:sp>
        <p:nvSpPr>
          <p:cNvPr id="90115" name="Notes Placeholder 2">
            <a:extLst>
              <a:ext uri="{FF2B5EF4-FFF2-40B4-BE49-F238E27FC236}">
                <a16:creationId xmlns:a16="http://schemas.microsoft.com/office/drawing/2014/main" id="{BC0F95A3-3A79-4ED3-96AE-4024252CE7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0116" name="Slide Number Placeholder 3">
            <a:extLst>
              <a:ext uri="{FF2B5EF4-FFF2-40B4-BE49-F238E27FC236}">
                <a16:creationId xmlns:a16="http://schemas.microsoft.com/office/drawing/2014/main" id="{DBDA76A2-788F-4F64-9FEF-0A02511784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F06437-49B1-46D2-B9C0-25B8CD6683B9}" type="slidenum">
              <a:rPr lang="en-US" altLang="en-US"/>
              <a:pPr>
                <a:spcBef>
                  <a:spcPct val="0"/>
                </a:spcBef>
              </a:pPr>
              <a:t>196</a:t>
            </a:fld>
            <a:endParaRPr lang="en-US" altLang="en-US"/>
          </a:p>
        </p:txBody>
      </p:sp>
      <p:sp>
        <p:nvSpPr>
          <p:cNvPr id="90117" name="Date Placeholder 1">
            <a:extLst>
              <a:ext uri="{FF2B5EF4-FFF2-40B4-BE49-F238E27FC236}">
                <a16:creationId xmlns:a16="http://schemas.microsoft.com/office/drawing/2014/main" id="{FCC135AA-2000-49D6-8E94-5967C0A5B44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392FDBF-5D8A-4B9D-870F-D8CC3A9B9431}"/>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88398035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B2F94868-A342-42DE-A7F9-21F4C5BC0DCB}"/>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6EF26128-33C0-4022-A5BE-34982ACEAE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2164" name="Slide Number Placeholder 3">
            <a:extLst>
              <a:ext uri="{FF2B5EF4-FFF2-40B4-BE49-F238E27FC236}">
                <a16:creationId xmlns:a16="http://schemas.microsoft.com/office/drawing/2014/main" id="{52355057-982F-445D-86BB-008943E869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89225F-123D-496D-87E3-4206FEE3BAA6}" type="slidenum">
              <a:rPr lang="en-US" altLang="en-US"/>
              <a:pPr>
                <a:spcBef>
                  <a:spcPct val="0"/>
                </a:spcBef>
              </a:pPr>
              <a:t>197</a:t>
            </a:fld>
            <a:endParaRPr lang="en-US" altLang="en-US"/>
          </a:p>
        </p:txBody>
      </p:sp>
      <p:sp>
        <p:nvSpPr>
          <p:cNvPr id="92165" name="Date Placeholder 1">
            <a:extLst>
              <a:ext uri="{FF2B5EF4-FFF2-40B4-BE49-F238E27FC236}">
                <a16:creationId xmlns:a16="http://schemas.microsoft.com/office/drawing/2014/main" id="{9EC2C3B7-BEEC-4B70-B16F-0612A4E40E9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4D0105D5-6A71-4F38-A233-EEFEC83BEC1E}"/>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7426211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842DF3E-7FC7-452B-8D6A-C148E67F3F5F}"/>
              </a:ext>
            </a:extLst>
          </p:cNvPr>
          <p:cNvSpPr>
            <a:spLocks noGrp="1" noRot="1" noChangeAspect="1" noTextEdit="1"/>
          </p:cNvSpPr>
          <p:nvPr>
            <p:ph type="sldImg"/>
          </p:nvPr>
        </p:nvSpPr>
        <p:spPr>
          <a:xfrm>
            <a:off x="1216025" y="549275"/>
            <a:ext cx="4878388" cy="3657600"/>
          </a:xfrm>
          <a:ln/>
        </p:spPr>
      </p:sp>
      <p:sp>
        <p:nvSpPr>
          <p:cNvPr id="94211" name="Notes Placeholder 2">
            <a:extLst>
              <a:ext uri="{FF2B5EF4-FFF2-40B4-BE49-F238E27FC236}">
                <a16:creationId xmlns:a16="http://schemas.microsoft.com/office/drawing/2014/main" id="{7B256078-45E9-4077-8BF6-5D95D35B9981}"/>
              </a:ext>
            </a:extLst>
          </p:cNvPr>
          <p:cNvSpPr>
            <a:spLocks noGrp="1"/>
          </p:cNvSpPr>
          <p:nvPr>
            <p:ph type="body" idx="1"/>
          </p:nvPr>
        </p:nvSpPr>
        <p:spPr>
          <a:xfrm>
            <a:off x="548310" y="4892415"/>
            <a:ext cx="6218583" cy="43431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Traffic that is departing or past the incident is considered downstream traffic</a:t>
            </a:r>
          </a:p>
          <a:p>
            <a:r>
              <a:rPr lang="en-US" altLang="en-US"/>
              <a:t>Traffic that is entering or approaching the incident scene is considered upstream traffic</a:t>
            </a:r>
          </a:p>
          <a:p>
            <a:r>
              <a:rPr lang="en-US" altLang="en-US"/>
              <a:t>Relate these terms as being similar to how running water flows past a fixed point - upstream and downstream</a:t>
            </a:r>
          </a:p>
          <a:p>
            <a:endParaRPr lang="en-US" altLang="en-US"/>
          </a:p>
        </p:txBody>
      </p:sp>
      <p:graphicFrame>
        <p:nvGraphicFramePr>
          <p:cNvPr id="4" name="Table 3">
            <a:extLst>
              <a:ext uri="{FF2B5EF4-FFF2-40B4-BE49-F238E27FC236}">
                <a16:creationId xmlns:a16="http://schemas.microsoft.com/office/drawing/2014/main" id="{BD34EF68-AF32-43CD-90AA-85161A2DE606}"/>
              </a:ext>
            </a:extLst>
          </p:cNvPr>
          <p:cNvGraphicFramePr>
            <a:graphicFrameLocks noGrp="1"/>
          </p:cNvGraphicFramePr>
          <p:nvPr/>
        </p:nvGraphicFramePr>
        <p:xfrm>
          <a:off x="548310" y="4434981"/>
          <a:ext cx="6218583" cy="273804"/>
        </p:xfrm>
        <a:graphic>
          <a:graphicData uri="http://schemas.openxmlformats.org/drawingml/2006/table">
            <a:tbl>
              <a:tblPr firstRow="1" bandRow="1">
                <a:tableStyleId>{2D5ABB26-0587-4C30-8999-92F81FD0307C}</a:tableStyleId>
              </a:tblPr>
              <a:tblGrid>
                <a:gridCol w="2926392">
                  <a:extLst>
                    <a:ext uri="{9D8B030D-6E8A-4147-A177-3AD203B41FA5}">
                      <a16:colId xmlns:a16="http://schemas.microsoft.com/office/drawing/2014/main" val="20000"/>
                    </a:ext>
                  </a:extLst>
                </a:gridCol>
                <a:gridCol w="3292191">
                  <a:extLst>
                    <a:ext uri="{9D8B030D-6E8A-4147-A177-3AD203B41FA5}">
                      <a16:colId xmlns:a16="http://schemas.microsoft.com/office/drawing/2014/main" val="20001"/>
                    </a:ext>
                  </a:extLst>
                </a:gridCol>
              </a:tblGrid>
              <a:tr h="273804">
                <a:tc>
                  <a:txBody>
                    <a:bodyPr/>
                    <a:lstStyle/>
                    <a:p>
                      <a:r>
                        <a:rPr lang="en-US" sz="1100" b="0" dirty="0">
                          <a:latin typeface="Century Gothic" pitchFamily="34" charset="0"/>
                        </a:rPr>
                        <a:t>Lesson Objective: 2.4</a:t>
                      </a:r>
                    </a:p>
                  </a:txBody>
                  <a:tcPr marL="91449" marR="91449" marT="45635" marB="45635"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latin typeface="Century Gothic" pitchFamily="34" charset="0"/>
                        </a:rPr>
                        <a:t>|  Full Version Reference Slide: 2-22</a:t>
                      </a:r>
                    </a:p>
                  </a:txBody>
                  <a:tcPr marL="91449" marR="91449" marT="45635" marB="45635"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
        <p:nvSpPr>
          <p:cNvPr id="94217" name="Date Placeholder 1">
            <a:extLst>
              <a:ext uri="{FF2B5EF4-FFF2-40B4-BE49-F238E27FC236}">
                <a16:creationId xmlns:a16="http://schemas.microsoft.com/office/drawing/2014/main" id="{C6174B61-78B5-4EF2-94AE-23251A72B2B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1A6823A-BCCE-45A1-B6E5-A22181B3CE8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8791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7EAA64CF-2D27-48D1-B5D4-5452D8707838}"/>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0B0FF838-B924-4AFE-9F71-F9C5948803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Introduce all instructors present and identify whether VAVRS or VDFP instructors</a:t>
            </a:r>
          </a:p>
        </p:txBody>
      </p:sp>
      <p:sp>
        <p:nvSpPr>
          <p:cNvPr id="4" name="Slide Number Placeholder 3">
            <a:extLst>
              <a:ext uri="{FF2B5EF4-FFF2-40B4-BE49-F238E27FC236}">
                <a16:creationId xmlns:a16="http://schemas.microsoft.com/office/drawing/2014/main" id="{7583CD98-0DE5-47AD-BC7A-83DD657BFD67}"/>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842" indent="-285708">
              <a:defRPr>
                <a:solidFill>
                  <a:schemeClr val="tx1"/>
                </a:solidFill>
                <a:latin typeface="Calibri" panose="020F0502020204030204" pitchFamily="34" charset="0"/>
              </a:defRPr>
            </a:lvl2pPr>
            <a:lvl3pPr marL="1142833" indent="-228567">
              <a:defRPr>
                <a:solidFill>
                  <a:schemeClr val="tx1"/>
                </a:solidFill>
                <a:latin typeface="Calibri" panose="020F0502020204030204" pitchFamily="34" charset="0"/>
              </a:defRPr>
            </a:lvl3pPr>
            <a:lvl4pPr marL="1599966" indent="-228567">
              <a:defRPr>
                <a:solidFill>
                  <a:schemeClr val="tx1"/>
                </a:solidFill>
                <a:latin typeface="Calibri" panose="020F0502020204030204" pitchFamily="34" charset="0"/>
              </a:defRPr>
            </a:lvl4pPr>
            <a:lvl5pPr marL="2057099" indent="-228567">
              <a:defRPr>
                <a:solidFill>
                  <a:schemeClr val="tx1"/>
                </a:solidFill>
                <a:latin typeface="Calibri" panose="020F0502020204030204" pitchFamily="34" charset="0"/>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defRPr>
            </a:lvl9pPr>
          </a:lstStyle>
          <a:p>
            <a:fld id="{220B0CFC-8AD0-41C2-A64C-CB8580CB81C9}" type="slidenum">
              <a:rPr lang="en-US" altLang="en-US"/>
              <a:pPr/>
              <a:t>1</a:t>
            </a:fld>
            <a:endParaRPr lang="en-US" altLang="en-US"/>
          </a:p>
        </p:txBody>
      </p:sp>
      <p:sp>
        <p:nvSpPr>
          <p:cNvPr id="23557" name="Date Placeholder 1">
            <a:extLst>
              <a:ext uri="{FF2B5EF4-FFF2-40B4-BE49-F238E27FC236}">
                <a16:creationId xmlns:a16="http://schemas.microsoft.com/office/drawing/2014/main" id="{4C0033B3-7EF6-4E55-AE72-E1731A750D3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CA90AC0C-F186-4D52-A2C5-DC104043477B}"/>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A4DAB64C-53CF-46D2-9B01-6B643CD704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Updated Photos</a:t>
            </a:r>
          </a:p>
          <a:p>
            <a:pPr eaLnBrk="1" hangingPunct="1"/>
            <a:endParaRPr lang="en-US" altLang="en-US"/>
          </a:p>
        </p:txBody>
      </p:sp>
      <p:sp>
        <p:nvSpPr>
          <p:cNvPr id="64516" name="Slide Number Placeholder 3">
            <a:extLst>
              <a:ext uri="{FF2B5EF4-FFF2-40B4-BE49-F238E27FC236}">
                <a16:creationId xmlns:a16="http://schemas.microsoft.com/office/drawing/2014/main" id="{EA2EC6CF-B192-46AE-A2CF-464087A08A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D2501C-137A-440C-B9C1-F97D54980E75}" type="slidenum">
              <a:rPr lang="en-US" altLang="en-US"/>
              <a:pPr>
                <a:spcBef>
                  <a:spcPct val="0"/>
                </a:spcBef>
              </a:pPr>
              <a:t>19</a:t>
            </a:fld>
            <a:endParaRPr lang="en-US" altLang="en-US"/>
          </a:p>
        </p:txBody>
      </p:sp>
      <p:sp>
        <p:nvSpPr>
          <p:cNvPr id="64517" name="Date Placeholder 1">
            <a:extLst>
              <a:ext uri="{FF2B5EF4-FFF2-40B4-BE49-F238E27FC236}">
                <a16:creationId xmlns:a16="http://schemas.microsoft.com/office/drawing/2014/main" id="{E427DF64-DD71-45B9-B411-71E998C4233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extLst>
      <p:ext uri="{BB962C8B-B14F-4D97-AF65-F5344CB8AC3E}">
        <p14:creationId xmlns:p14="http://schemas.microsoft.com/office/powerpoint/2010/main" val="27212891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936799D-B05A-46FE-BF29-EC2E0D962D30}"/>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id="{2A799686-097E-4C7B-B51C-1A8E866EEE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96260" name="Slide Number Placeholder 3">
            <a:extLst>
              <a:ext uri="{FF2B5EF4-FFF2-40B4-BE49-F238E27FC236}">
                <a16:creationId xmlns:a16="http://schemas.microsoft.com/office/drawing/2014/main" id="{1C9CD275-A9FB-4F95-B55D-C9AC3BC33C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806CF6-8AFC-4312-AEDA-1FD48760F26F}" type="slidenum">
              <a:rPr lang="en-US" altLang="en-US"/>
              <a:pPr>
                <a:spcBef>
                  <a:spcPct val="0"/>
                </a:spcBef>
              </a:pPr>
              <a:t>199</a:t>
            </a:fld>
            <a:endParaRPr lang="en-US" altLang="en-US"/>
          </a:p>
        </p:txBody>
      </p:sp>
      <p:sp>
        <p:nvSpPr>
          <p:cNvPr id="96261" name="Date Placeholder 1">
            <a:extLst>
              <a:ext uri="{FF2B5EF4-FFF2-40B4-BE49-F238E27FC236}">
                <a16:creationId xmlns:a16="http://schemas.microsoft.com/office/drawing/2014/main" id="{1B76BE02-7762-41E8-B501-6954EC16F37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E83C236-4858-4A89-AA04-CFDCE9960628}"/>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35843408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286B29A4-0D6D-483A-8A9F-5CC7AB8608E8}"/>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08891DDC-CE3E-494B-8278-D195E9391D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8308" name="Slide Number Placeholder 3">
            <a:extLst>
              <a:ext uri="{FF2B5EF4-FFF2-40B4-BE49-F238E27FC236}">
                <a16:creationId xmlns:a16="http://schemas.microsoft.com/office/drawing/2014/main" id="{4873C754-4EA9-4E32-8E53-2A3D295BAB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8B4CA4-C712-4741-9DBA-907F1372B4C5}" type="slidenum">
              <a:rPr lang="en-US" altLang="en-US"/>
              <a:pPr>
                <a:spcBef>
                  <a:spcPct val="0"/>
                </a:spcBef>
              </a:pPr>
              <a:t>200</a:t>
            </a:fld>
            <a:endParaRPr lang="en-US" altLang="en-US"/>
          </a:p>
        </p:txBody>
      </p:sp>
      <p:sp>
        <p:nvSpPr>
          <p:cNvPr id="98309" name="Date Placeholder 1">
            <a:extLst>
              <a:ext uri="{FF2B5EF4-FFF2-40B4-BE49-F238E27FC236}">
                <a16:creationId xmlns:a16="http://schemas.microsoft.com/office/drawing/2014/main" id="{6E531BB4-073E-4CC9-978B-1255B7B7D57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C5114E86-8011-4BD4-B472-433408D5E7E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76063294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C35E7B18-82BE-45D6-A703-E66E6B040144}"/>
              </a:ext>
            </a:extLst>
          </p:cNvPr>
          <p:cNvSpPr>
            <a:spLocks noGrp="1" noRot="1" noChangeAspect="1" noTextEdit="1"/>
          </p:cNvSpPr>
          <p:nvPr>
            <p:ph type="sldImg"/>
          </p:nvPr>
        </p:nvSpPr>
        <p:spPr>
          <a:ln/>
        </p:spPr>
      </p:sp>
      <p:sp>
        <p:nvSpPr>
          <p:cNvPr id="100355" name="Notes Placeholder 2">
            <a:extLst>
              <a:ext uri="{FF2B5EF4-FFF2-40B4-BE49-F238E27FC236}">
                <a16:creationId xmlns:a16="http://schemas.microsoft.com/office/drawing/2014/main" id="{E789FFDB-086F-4DF3-B641-E33D20DFAE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0356" name="Slide Number Placeholder 3">
            <a:extLst>
              <a:ext uri="{FF2B5EF4-FFF2-40B4-BE49-F238E27FC236}">
                <a16:creationId xmlns:a16="http://schemas.microsoft.com/office/drawing/2014/main" id="{D83DC4D4-24DE-4619-8EFD-868FFE138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08B411-D5ED-4AED-A459-81A29D35D2EB}" type="slidenum">
              <a:rPr lang="en-US" altLang="en-US"/>
              <a:pPr>
                <a:spcBef>
                  <a:spcPct val="0"/>
                </a:spcBef>
              </a:pPr>
              <a:t>201</a:t>
            </a:fld>
            <a:endParaRPr lang="en-US" altLang="en-US"/>
          </a:p>
        </p:txBody>
      </p:sp>
      <p:sp>
        <p:nvSpPr>
          <p:cNvPr id="100357" name="Date Placeholder 1">
            <a:extLst>
              <a:ext uri="{FF2B5EF4-FFF2-40B4-BE49-F238E27FC236}">
                <a16:creationId xmlns:a16="http://schemas.microsoft.com/office/drawing/2014/main" id="{2E8E9620-B924-4E4C-AD7E-7D721C15947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CC9E6CBD-0698-464C-A800-0FCDE8D92A43}"/>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15645655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3D41712D-888C-4390-83A5-BC93D94D715E}"/>
              </a:ext>
            </a:extLst>
          </p:cNvPr>
          <p:cNvSpPr>
            <a:spLocks noGrp="1" noRot="1" noChangeAspect="1" noTextEdit="1"/>
          </p:cNvSpPr>
          <p:nvPr>
            <p:ph type="sldImg"/>
          </p:nvPr>
        </p:nvSpPr>
        <p:spPr>
          <a:ln/>
        </p:spPr>
      </p:sp>
      <p:sp>
        <p:nvSpPr>
          <p:cNvPr id="102403" name="Notes Placeholder 2">
            <a:extLst>
              <a:ext uri="{FF2B5EF4-FFF2-40B4-BE49-F238E27FC236}">
                <a16:creationId xmlns:a16="http://schemas.microsoft.com/office/drawing/2014/main" id="{64C94707-3AC1-409B-946A-4EA51676F1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04" name="Slide Number Placeholder 3">
            <a:extLst>
              <a:ext uri="{FF2B5EF4-FFF2-40B4-BE49-F238E27FC236}">
                <a16:creationId xmlns:a16="http://schemas.microsoft.com/office/drawing/2014/main" id="{9F9275FC-ABBF-434A-9BD4-963AFD7E88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128275-5532-4F69-874E-7085F5FFCD2C}" type="slidenum">
              <a:rPr lang="en-US" altLang="en-US"/>
              <a:pPr>
                <a:spcBef>
                  <a:spcPct val="0"/>
                </a:spcBef>
              </a:pPr>
              <a:t>202</a:t>
            </a:fld>
            <a:endParaRPr lang="en-US" altLang="en-US"/>
          </a:p>
        </p:txBody>
      </p:sp>
      <p:sp>
        <p:nvSpPr>
          <p:cNvPr id="102405" name="Date Placeholder 1">
            <a:extLst>
              <a:ext uri="{FF2B5EF4-FFF2-40B4-BE49-F238E27FC236}">
                <a16:creationId xmlns:a16="http://schemas.microsoft.com/office/drawing/2014/main" id="{8432D94A-86D7-4478-9D9C-3F1E1EDCCBE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F2716D0E-E655-467E-87A5-BAB93E72250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00101542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4AC545D8-29E3-4992-9C61-0C9E587CA8CA}"/>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DD13F8CE-6911-4BAF-B605-31EBAF4AB8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4452" name="Slide Number Placeholder 3">
            <a:extLst>
              <a:ext uri="{FF2B5EF4-FFF2-40B4-BE49-F238E27FC236}">
                <a16:creationId xmlns:a16="http://schemas.microsoft.com/office/drawing/2014/main" id="{FB4356DB-343D-45F1-BDE9-8ECE607D65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08629-C77E-4489-B019-F848106996EF}" type="slidenum">
              <a:rPr lang="en-US" altLang="en-US"/>
              <a:pPr>
                <a:spcBef>
                  <a:spcPct val="0"/>
                </a:spcBef>
              </a:pPr>
              <a:t>203</a:t>
            </a:fld>
            <a:endParaRPr lang="en-US" altLang="en-US"/>
          </a:p>
        </p:txBody>
      </p:sp>
      <p:sp>
        <p:nvSpPr>
          <p:cNvPr id="104453" name="Date Placeholder 1">
            <a:extLst>
              <a:ext uri="{FF2B5EF4-FFF2-40B4-BE49-F238E27FC236}">
                <a16:creationId xmlns:a16="http://schemas.microsoft.com/office/drawing/2014/main" id="{F9F5C097-4F8B-486D-AF61-439CC6DECF1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B42CAF4B-D4BA-4313-807A-BCFE8B259C8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72915625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42177901-01B7-4875-B6B8-5B918AAA5C81}"/>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37CFE1B5-5C8C-4833-B839-A30BF56F3A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6500" name="Slide Number Placeholder 3">
            <a:extLst>
              <a:ext uri="{FF2B5EF4-FFF2-40B4-BE49-F238E27FC236}">
                <a16:creationId xmlns:a16="http://schemas.microsoft.com/office/drawing/2014/main" id="{2AD0542F-2105-4DBD-9E54-28FF011E66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8A6898-B75C-421F-A2E5-112A157EDA1C}" type="slidenum">
              <a:rPr lang="en-US" altLang="en-US"/>
              <a:pPr>
                <a:spcBef>
                  <a:spcPct val="0"/>
                </a:spcBef>
              </a:pPr>
              <a:t>204</a:t>
            </a:fld>
            <a:endParaRPr lang="en-US" altLang="en-US"/>
          </a:p>
        </p:txBody>
      </p:sp>
      <p:sp>
        <p:nvSpPr>
          <p:cNvPr id="106501" name="Date Placeholder 1">
            <a:extLst>
              <a:ext uri="{FF2B5EF4-FFF2-40B4-BE49-F238E27FC236}">
                <a16:creationId xmlns:a16="http://schemas.microsoft.com/office/drawing/2014/main" id="{5AF1AB49-C548-4D90-BAEE-65F047E6DD9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1AB6575D-76BD-4FB3-A9E7-D15C340AF46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97051623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1696FBC7-C989-4B1C-B72D-065C5FE21363}"/>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50BB7060-8A39-4BB0-B7CF-AE17D92DAB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a:extLst>
              <a:ext uri="{FF2B5EF4-FFF2-40B4-BE49-F238E27FC236}">
                <a16:creationId xmlns:a16="http://schemas.microsoft.com/office/drawing/2014/main" id="{2D528473-864C-41EA-B4BD-E2EFA1BFEA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E6AAF2-88EC-4504-8A6C-92AB725322A2}" type="slidenum">
              <a:rPr lang="en-US" altLang="en-US"/>
              <a:pPr>
                <a:spcBef>
                  <a:spcPct val="0"/>
                </a:spcBef>
              </a:pPr>
              <a:t>205</a:t>
            </a:fld>
            <a:endParaRPr lang="en-US" altLang="en-US"/>
          </a:p>
        </p:txBody>
      </p:sp>
      <p:sp>
        <p:nvSpPr>
          <p:cNvPr id="108549" name="Date Placeholder 1">
            <a:extLst>
              <a:ext uri="{FF2B5EF4-FFF2-40B4-BE49-F238E27FC236}">
                <a16:creationId xmlns:a16="http://schemas.microsoft.com/office/drawing/2014/main" id="{8548C10D-E501-48B5-973F-70A8157C150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FF31D190-EB40-42A8-8B06-DEAB9BF8B03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81942245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84166E7F-8D4B-4A65-8102-649834251795}"/>
              </a:ext>
            </a:extLst>
          </p:cNvPr>
          <p:cNvSpPr>
            <a:spLocks noGrp="1" noRot="1" noChangeAspect="1" noTextEdit="1"/>
          </p:cNvSpPr>
          <p:nvPr>
            <p:ph type="sldImg"/>
          </p:nvPr>
        </p:nvSpPr>
        <p:spPr>
          <a:ln/>
        </p:spPr>
      </p:sp>
      <p:sp>
        <p:nvSpPr>
          <p:cNvPr id="110595" name="Notes Placeholder 2">
            <a:extLst>
              <a:ext uri="{FF2B5EF4-FFF2-40B4-BE49-F238E27FC236}">
                <a16:creationId xmlns:a16="http://schemas.microsoft.com/office/drawing/2014/main" id="{EC37F5EE-2EE8-4201-B36E-E728080389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0596" name="Slide Number Placeholder 3">
            <a:extLst>
              <a:ext uri="{FF2B5EF4-FFF2-40B4-BE49-F238E27FC236}">
                <a16:creationId xmlns:a16="http://schemas.microsoft.com/office/drawing/2014/main" id="{81B5621F-CE55-4423-9CE3-83B91AB278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665B7C-4B34-419B-A8B8-0DBB082DD493}" type="slidenum">
              <a:rPr lang="en-US" altLang="en-US"/>
              <a:pPr>
                <a:spcBef>
                  <a:spcPct val="0"/>
                </a:spcBef>
              </a:pPr>
              <a:t>206</a:t>
            </a:fld>
            <a:endParaRPr lang="en-US" altLang="en-US"/>
          </a:p>
        </p:txBody>
      </p:sp>
      <p:sp>
        <p:nvSpPr>
          <p:cNvPr id="110597" name="Date Placeholder 1">
            <a:extLst>
              <a:ext uri="{FF2B5EF4-FFF2-40B4-BE49-F238E27FC236}">
                <a16:creationId xmlns:a16="http://schemas.microsoft.com/office/drawing/2014/main" id="{971B1C2A-7419-46C7-BA56-D4ED5BD17E3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E623833-FFFE-412B-AB37-3B216C03728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8325538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336B831D-B2A2-48EB-89E6-0780EDB97757}"/>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A1EA5190-1106-41AD-96BB-A1EB012F4A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2644" name="Slide Number Placeholder 3">
            <a:extLst>
              <a:ext uri="{FF2B5EF4-FFF2-40B4-BE49-F238E27FC236}">
                <a16:creationId xmlns:a16="http://schemas.microsoft.com/office/drawing/2014/main" id="{7F33FAAF-D67B-4B3B-95DB-A4CAE0E409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8F89FF-FA2F-43D1-937F-FFDA5F70AA9D}" type="slidenum">
              <a:rPr lang="en-US" altLang="en-US"/>
              <a:pPr>
                <a:spcBef>
                  <a:spcPct val="0"/>
                </a:spcBef>
              </a:pPr>
              <a:t>207</a:t>
            </a:fld>
            <a:endParaRPr lang="en-US" altLang="en-US"/>
          </a:p>
        </p:txBody>
      </p:sp>
      <p:sp>
        <p:nvSpPr>
          <p:cNvPr id="112645" name="Date Placeholder 1">
            <a:extLst>
              <a:ext uri="{FF2B5EF4-FFF2-40B4-BE49-F238E27FC236}">
                <a16:creationId xmlns:a16="http://schemas.microsoft.com/office/drawing/2014/main" id="{A7C94E1E-9E11-4EFB-9CCE-F4072D0B5B9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E43656E8-CF9A-4081-939B-D7C7743F962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60194182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A3985683-7E58-4E75-95E0-073FFDB809EA}"/>
              </a:ext>
            </a:extLst>
          </p:cNvPr>
          <p:cNvSpPr>
            <a:spLocks noGrp="1" noRot="1" noChangeAspect="1" noTextEdit="1"/>
          </p:cNvSpPr>
          <p:nvPr>
            <p:ph type="sldImg"/>
          </p:nvPr>
        </p:nvSpPr>
        <p:spPr>
          <a:ln/>
        </p:spPr>
      </p:sp>
      <p:sp>
        <p:nvSpPr>
          <p:cNvPr id="114691" name="Notes Placeholder 2">
            <a:extLst>
              <a:ext uri="{FF2B5EF4-FFF2-40B4-BE49-F238E27FC236}">
                <a16:creationId xmlns:a16="http://schemas.microsoft.com/office/drawing/2014/main" id="{83400523-34C0-4E19-AE72-604B069235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4692" name="Slide Number Placeholder 3">
            <a:extLst>
              <a:ext uri="{FF2B5EF4-FFF2-40B4-BE49-F238E27FC236}">
                <a16:creationId xmlns:a16="http://schemas.microsoft.com/office/drawing/2014/main" id="{06954097-8C40-470A-B4DA-C9F7E2D063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7947E4-8C0A-4CBC-8AF0-3622BAD95937}" type="slidenum">
              <a:rPr lang="en-US" altLang="en-US"/>
              <a:pPr>
                <a:spcBef>
                  <a:spcPct val="0"/>
                </a:spcBef>
              </a:pPr>
              <a:t>208</a:t>
            </a:fld>
            <a:endParaRPr lang="en-US" altLang="en-US"/>
          </a:p>
        </p:txBody>
      </p:sp>
      <p:sp>
        <p:nvSpPr>
          <p:cNvPr id="114693" name="Date Placeholder 1">
            <a:extLst>
              <a:ext uri="{FF2B5EF4-FFF2-40B4-BE49-F238E27FC236}">
                <a16:creationId xmlns:a16="http://schemas.microsoft.com/office/drawing/2014/main" id="{979A9162-48A0-490B-8F13-A538F81AB1F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AD3C21C8-F0FD-4DDB-AEFE-42E42A8A02C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482637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3D109E76-8414-4D00-98A0-E9C0C28AC3B5}"/>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17E6B085-C078-4F95-B097-865C777A3D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Updated Photos</a:t>
            </a:r>
          </a:p>
          <a:p>
            <a:pPr eaLnBrk="1" hangingPunct="1"/>
            <a:endParaRPr lang="en-US" altLang="en-US"/>
          </a:p>
        </p:txBody>
      </p:sp>
      <p:sp>
        <p:nvSpPr>
          <p:cNvPr id="66564" name="Slide Number Placeholder 3">
            <a:extLst>
              <a:ext uri="{FF2B5EF4-FFF2-40B4-BE49-F238E27FC236}">
                <a16:creationId xmlns:a16="http://schemas.microsoft.com/office/drawing/2014/main" id="{1C345707-16F5-42B1-86EA-C3CCC2322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DE90F9-171A-414D-B4AA-CA66952CD91B}" type="slidenum">
              <a:rPr lang="en-US" altLang="en-US"/>
              <a:pPr>
                <a:spcBef>
                  <a:spcPct val="0"/>
                </a:spcBef>
              </a:pPr>
              <a:t>20</a:t>
            </a:fld>
            <a:endParaRPr lang="en-US" altLang="en-US"/>
          </a:p>
        </p:txBody>
      </p:sp>
      <p:sp>
        <p:nvSpPr>
          <p:cNvPr id="66565" name="Date Placeholder 1">
            <a:extLst>
              <a:ext uri="{FF2B5EF4-FFF2-40B4-BE49-F238E27FC236}">
                <a16:creationId xmlns:a16="http://schemas.microsoft.com/office/drawing/2014/main" id="{CA036C22-0EDE-48B8-BE47-E74104AF172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4EBFD2A4-D4F3-475F-9A10-D46DE797C1D7}"/>
              </a:ext>
            </a:extLst>
          </p:cNvPr>
          <p:cNvSpPr>
            <a:spLocks noGrp="1" noRot="1" noChangeAspect="1" noTextEdit="1"/>
          </p:cNvSpPr>
          <p:nvPr>
            <p:ph type="sldImg"/>
          </p:nvPr>
        </p:nvSpPr>
        <p:spPr>
          <a:ln/>
        </p:spPr>
      </p:sp>
      <p:sp>
        <p:nvSpPr>
          <p:cNvPr id="116739" name="Notes Placeholder 2">
            <a:extLst>
              <a:ext uri="{FF2B5EF4-FFF2-40B4-BE49-F238E27FC236}">
                <a16:creationId xmlns:a16="http://schemas.microsoft.com/office/drawing/2014/main" id="{587FD928-24A8-4C48-B29B-2CA619584D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6740" name="Slide Number Placeholder 3">
            <a:extLst>
              <a:ext uri="{FF2B5EF4-FFF2-40B4-BE49-F238E27FC236}">
                <a16:creationId xmlns:a16="http://schemas.microsoft.com/office/drawing/2014/main" id="{09656FAA-6AE0-47FB-831A-59E6EFCA04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6CBA7D-11D1-4A94-976D-2B01204A1B48}" type="slidenum">
              <a:rPr lang="en-US" altLang="en-US"/>
              <a:pPr>
                <a:spcBef>
                  <a:spcPct val="0"/>
                </a:spcBef>
              </a:pPr>
              <a:t>209</a:t>
            </a:fld>
            <a:endParaRPr lang="en-US" altLang="en-US"/>
          </a:p>
        </p:txBody>
      </p:sp>
      <p:sp>
        <p:nvSpPr>
          <p:cNvPr id="116741" name="Date Placeholder 1">
            <a:extLst>
              <a:ext uri="{FF2B5EF4-FFF2-40B4-BE49-F238E27FC236}">
                <a16:creationId xmlns:a16="http://schemas.microsoft.com/office/drawing/2014/main" id="{1B54FC81-A121-4368-A03B-62B7D77CF13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C9C58BE6-691C-45C6-8668-AD0D9BF9FD2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91027400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7C7DE67E-4307-4F2A-99F8-F7E963FFAFE0}"/>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C0C25817-6CD6-4D3E-A4D7-491AA333C5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8788" name="Slide Number Placeholder 3">
            <a:extLst>
              <a:ext uri="{FF2B5EF4-FFF2-40B4-BE49-F238E27FC236}">
                <a16:creationId xmlns:a16="http://schemas.microsoft.com/office/drawing/2014/main" id="{82A199FA-5DEF-4C18-9D7D-4C0A620F58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8170C8-F9EF-4978-AB88-02E3A97EF67B}" type="slidenum">
              <a:rPr lang="en-US" altLang="en-US"/>
              <a:pPr>
                <a:spcBef>
                  <a:spcPct val="0"/>
                </a:spcBef>
              </a:pPr>
              <a:t>210</a:t>
            </a:fld>
            <a:endParaRPr lang="en-US" altLang="en-US"/>
          </a:p>
        </p:txBody>
      </p:sp>
      <p:sp>
        <p:nvSpPr>
          <p:cNvPr id="118789" name="Date Placeholder 1">
            <a:extLst>
              <a:ext uri="{FF2B5EF4-FFF2-40B4-BE49-F238E27FC236}">
                <a16:creationId xmlns:a16="http://schemas.microsoft.com/office/drawing/2014/main" id="{883E79CF-5647-46D5-8066-F01CF1EDBA4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FCA1606B-DFB9-4943-89B3-E804787D2C6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14496877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a:extLst>
              <a:ext uri="{FF2B5EF4-FFF2-40B4-BE49-F238E27FC236}">
                <a16:creationId xmlns:a16="http://schemas.microsoft.com/office/drawing/2014/main" id="{CCA01709-3604-43C3-826E-0E7DDC4F1B7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r>
              <a:rPr lang="en-US" altLang="en-US"/>
              <a:t>CVVFA/ERSI – On the Highway We’ve Got Your Back</a:t>
            </a:r>
          </a:p>
        </p:txBody>
      </p:sp>
      <p:sp>
        <p:nvSpPr>
          <p:cNvPr id="120835" name="Rectangle 5">
            <a:extLst>
              <a:ext uri="{FF2B5EF4-FFF2-40B4-BE49-F238E27FC236}">
                <a16:creationId xmlns:a16="http://schemas.microsoft.com/office/drawing/2014/main" id="{B07E3FC5-4154-4D32-804C-7279906D33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C8833C-59CB-449D-A112-5A4461C18AF6}" type="slidenum">
              <a:rPr lang="en-US" altLang="en-US"/>
              <a:pPr>
                <a:spcBef>
                  <a:spcPct val="0"/>
                </a:spcBef>
              </a:pPr>
              <a:t>211</a:t>
            </a:fld>
            <a:endParaRPr lang="en-US" altLang="en-US"/>
          </a:p>
        </p:txBody>
      </p:sp>
      <p:sp>
        <p:nvSpPr>
          <p:cNvPr id="120836" name="Rectangle 2">
            <a:extLst>
              <a:ext uri="{FF2B5EF4-FFF2-40B4-BE49-F238E27FC236}">
                <a16:creationId xmlns:a16="http://schemas.microsoft.com/office/drawing/2014/main" id="{1C74B5AC-DB75-40CE-9CCC-4CE6B8CD75E6}"/>
              </a:ext>
            </a:extLst>
          </p:cNvPr>
          <p:cNvSpPr>
            <a:spLocks noGrp="1" noRot="1" noChangeAspect="1" noChangeArrowheads="1" noTextEdit="1"/>
          </p:cNvSpPr>
          <p:nvPr>
            <p:ph type="sldImg"/>
          </p:nvPr>
        </p:nvSpPr>
        <p:spPr>
          <a:ln/>
        </p:spPr>
      </p:sp>
      <p:sp>
        <p:nvSpPr>
          <p:cNvPr id="120837" name="Rectangle 3">
            <a:extLst>
              <a:ext uri="{FF2B5EF4-FFF2-40B4-BE49-F238E27FC236}">
                <a16:creationId xmlns:a16="http://schemas.microsoft.com/office/drawing/2014/main" id="{20A03F77-3ACE-48D6-93E1-3FCC680921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2905" indent="-172905"/>
            <a:endParaRPr lang="en-US" altLang="en-US"/>
          </a:p>
        </p:txBody>
      </p:sp>
      <p:sp>
        <p:nvSpPr>
          <p:cNvPr id="120838" name="Date Placeholder 1">
            <a:extLst>
              <a:ext uri="{FF2B5EF4-FFF2-40B4-BE49-F238E27FC236}">
                <a16:creationId xmlns:a16="http://schemas.microsoft.com/office/drawing/2014/main" id="{10D8BA52-5936-44E6-88B9-4600A20BE93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5740660D-7E88-4745-AA94-20C76544B7B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21375936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D85A1DE6-979B-4DB1-9C5D-9853852466D1}"/>
              </a:ext>
            </a:extLst>
          </p:cNvPr>
          <p:cNvSpPr>
            <a:spLocks noGrp="1" noRot="1" noChangeAspect="1" noTextEdit="1"/>
          </p:cNvSpPr>
          <p:nvPr>
            <p:ph type="sldImg"/>
          </p:nvPr>
        </p:nvSpPr>
        <p:spPr>
          <a:ln/>
        </p:spPr>
      </p:sp>
      <p:sp>
        <p:nvSpPr>
          <p:cNvPr id="122883" name="Notes Placeholder 2">
            <a:extLst>
              <a:ext uri="{FF2B5EF4-FFF2-40B4-BE49-F238E27FC236}">
                <a16:creationId xmlns:a16="http://schemas.microsoft.com/office/drawing/2014/main" id="{AA2F101A-6868-4CD4-A6EC-B873AEA472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2884" name="Slide Number Placeholder 3">
            <a:extLst>
              <a:ext uri="{FF2B5EF4-FFF2-40B4-BE49-F238E27FC236}">
                <a16:creationId xmlns:a16="http://schemas.microsoft.com/office/drawing/2014/main" id="{CA8810C5-E4C6-4C6D-8B6F-EB7B8F3E02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0308AB-D86D-4AE0-9D2B-89E1EF9B41DD}" type="slidenum">
              <a:rPr lang="en-US" altLang="en-US"/>
              <a:pPr>
                <a:spcBef>
                  <a:spcPct val="0"/>
                </a:spcBef>
              </a:pPr>
              <a:t>212</a:t>
            </a:fld>
            <a:endParaRPr lang="en-US" altLang="en-US"/>
          </a:p>
        </p:txBody>
      </p:sp>
      <p:sp>
        <p:nvSpPr>
          <p:cNvPr id="122885" name="Date Placeholder 1">
            <a:extLst>
              <a:ext uri="{FF2B5EF4-FFF2-40B4-BE49-F238E27FC236}">
                <a16:creationId xmlns:a16="http://schemas.microsoft.com/office/drawing/2014/main" id="{FB2F57FA-0669-429C-9B23-036F09357A8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09DBA6C0-54E0-410A-B7CC-9FCC44D05B8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13467937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88B71FD8-E416-4317-9DC8-0D6A598257E1}"/>
              </a:ext>
            </a:extLst>
          </p:cNvPr>
          <p:cNvSpPr>
            <a:spLocks noGrp="1" noRot="1" noChangeAspect="1" noTextEdit="1"/>
          </p:cNvSpPr>
          <p:nvPr>
            <p:ph type="sldImg"/>
          </p:nvPr>
        </p:nvSpPr>
        <p:spPr>
          <a:ln/>
        </p:spPr>
      </p:sp>
      <p:sp>
        <p:nvSpPr>
          <p:cNvPr id="124931" name="Notes Placeholder 2">
            <a:extLst>
              <a:ext uri="{FF2B5EF4-FFF2-40B4-BE49-F238E27FC236}">
                <a16:creationId xmlns:a16="http://schemas.microsoft.com/office/drawing/2014/main" id="{220A6FCE-2D32-4B14-9787-FF5DD4A2E3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4932" name="Slide Number Placeholder 3">
            <a:extLst>
              <a:ext uri="{FF2B5EF4-FFF2-40B4-BE49-F238E27FC236}">
                <a16:creationId xmlns:a16="http://schemas.microsoft.com/office/drawing/2014/main" id="{55E04035-BBB3-4E3F-986F-7AB9F0391C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73BFC6-6F5E-468D-BA6F-BA8FAAA1C430}" type="slidenum">
              <a:rPr lang="en-US" altLang="en-US"/>
              <a:pPr>
                <a:spcBef>
                  <a:spcPct val="0"/>
                </a:spcBef>
              </a:pPr>
              <a:t>213</a:t>
            </a:fld>
            <a:endParaRPr lang="en-US" altLang="en-US"/>
          </a:p>
        </p:txBody>
      </p:sp>
      <p:sp>
        <p:nvSpPr>
          <p:cNvPr id="124933" name="Date Placeholder 1">
            <a:extLst>
              <a:ext uri="{FF2B5EF4-FFF2-40B4-BE49-F238E27FC236}">
                <a16:creationId xmlns:a16="http://schemas.microsoft.com/office/drawing/2014/main" id="{BD057912-1A22-4162-A4E6-3837D8E2062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D9351563-EE7B-4860-AF98-AC074C214771}"/>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3189427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169C027C-3CA6-46F2-BC71-8CDD0BCEC825}"/>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82A823E4-2403-473E-9B71-4D37A44420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6980" name="Slide Number Placeholder 3">
            <a:extLst>
              <a:ext uri="{FF2B5EF4-FFF2-40B4-BE49-F238E27FC236}">
                <a16:creationId xmlns:a16="http://schemas.microsoft.com/office/drawing/2014/main" id="{2E71927A-8A19-4595-B3A7-88AF145592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56071C-B040-4378-94AD-376F87ACD20B}" type="slidenum">
              <a:rPr lang="en-US" altLang="en-US"/>
              <a:pPr>
                <a:spcBef>
                  <a:spcPct val="0"/>
                </a:spcBef>
              </a:pPr>
              <a:t>214</a:t>
            </a:fld>
            <a:endParaRPr lang="en-US" altLang="en-US"/>
          </a:p>
        </p:txBody>
      </p:sp>
      <p:sp>
        <p:nvSpPr>
          <p:cNvPr id="126981" name="Date Placeholder 1">
            <a:extLst>
              <a:ext uri="{FF2B5EF4-FFF2-40B4-BE49-F238E27FC236}">
                <a16:creationId xmlns:a16="http://schemas.microsoft.com/office/drawing/2014/main" id="{41C4DCAF-99BA-4381-A888-53F3DBAFEE8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2CEDB10-5935-4560-95BA-5E9793413E6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10096779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E8D15CB8-790D-4753-9490-9A1FF7E88C67}"/>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CDDFF0F2-A99F-46F8-B214-CFB2C82514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9028" name="Slide Number Placeholder 3">
            <a:extLst>
              <a:ext uri="{FF2B5EF4-FFF2-40B4-BE49-F238E27FC236}">
                <a16:creationId xmlns:a16="http://schemas.microsoft.com/office/drawing/2014/main" id="{97B277B8-D13C-444F-8A2E-364875CBBF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3E992C-4C88-4BE2-A47E-00B84BD9A09D}" type="slidenum">
              <a:rPr lang="en-US" altLang="en-US"/>
              <a:pPr>
                <a:spcBef>
                  <a:spcPct val="0"/>
                </a:spcBef>
              </a:pPr>
              <a:t>215</a:t>
            </a:fld>
            <a:endParaRPr lang="en-US" altLang="en-US"/>
          </a:p>
        </p:txBody>
      </p:sp>
      <p:sp>
        <p:nvSpPr>
          <p:cNvPr id="129029" name="Date Placeholder 1">
            <a:extLst>
              <a:ext uri="{FF2B5EF4-FFF2-40B4-BE49-F238E27FC236}">
                <a16:creationId xmlns:a16="http://schemas.microsoft.com/office/drawing/2014/main" id="{960C6D80-03A5-4CB6-A245-49DCC1D094A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8F80A1FE-7F17-45B2-86D6-DD510C325FB3}"/>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95200193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a:extLst>
              <a:ext uri="{FF2B5EF4-FFF2-40B4-BE49-F238E27FC236}">
                <a16:creationId xmlns:a16="http://schemas.microsoft.com/office/drawing/2014/main" id="{9C164824-EE81-4B20-BE15-7D7D60A0988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r>
              <a:rPr lang="en-US" altLang="en-US"/>
              <a:t>CVVFA/ERSI – On the Highway We’ve Got Your Back</a:t>
            </a:r>
          </a:p>
        </p:txBody>
      </p:sp>
      <p:sp>
        <p:nvSpPr>
          <p:cNvPr id="131075" name="Rectangle 5">
            <a:extLst>
              <a:ext uri="{FF2B5EF4-FFF2-40B4-BE49-F238E27FC236}">
                <a16:creationId xmlns:a16="http://schemas.microsoft.com/office/drawing/2014/main" id="{11379E20-54EA-4C66-9010-7CE3F92783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51B69C-4BD8-441C-8C27-36D8CF33D7CB}" type="slidenum">
              <a:rPr lang="en-US" altLang="en-US"/>
              <a:pPr>
                <a:spcBef>
                  <a:spcPct val="0"/>
                </a:spcBef>
              </a:pPr>
              <a:t>216</a:t>
            </a:fld>
            <a:endParaRPr lang="en-US" altLang="en-US"/>
          </a:p>
        </p:txBody>
      </p:sp>
      <p:sp>
        <p:nvSpPr>
          <p:cNvPr id="131076" name="Rectangle 2">
            <a:extLst>
              <a:ext uri="{FF2B5EF4-FFF2-40B4-BE49-F238E27FC236}">
                <a16:creationId xmlns:a16="http://schemas.microsoft.com/office/drawing/2014/main" id="{261EE163-4526-43A9-97CF-7364E0161E8A}"/>
              </a:ext>
            </a:extLst>
          </p:cNvPr>
          <p:cNvSpPr>
            <a:spLocks noGrp="1" noRot="1" noChangeAspect="1" noChangeArrowheads="1" noTextEdit="1"/>
          </p:cNvSpPr>
          <p:nvPr>
            <p:ph type="sldImg"/>
          </p:nvPr>
        </p:nvSpPr>
        <p:spPr>
          <a:ln/>
        </p:spPr>
      </p:sp>
      <p:sp>
        <p:nvSpPr>
          <p:cNvPr id="131077" name="Rectangle 3">
            <a:extLst>
              <a:ext uri="{FF2B5EF4-FFF2-40B4-BE49-F238E27FC236}">
                <a16:creationId xmlns:a16="http://schemas.microsoft.com/office/drawing/2014/main" id="{DC74D931-FE42-451D-9E30-1D78758DBC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1078" name="Date Placeholder 1">
            <a:extLst>
              <a:ext uri="{FF2B5EF4-FFF2-40B4-BE49-F238E27FC236}">
                <a16:creationId xmlns:a16="http://schemas.microsoft.com/office/drawing/2014/main" id="{AC75A481-E726-408C-91F8-62B999D0780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3D613EC5-9178-4205-9D11-6055C921AA2A}"/>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26837731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2F4CA5D-1874-465B-ABDE-ECD6DDA8B8E8}"/>
              </a:ext>
            </a:extLst>
          </p:cNvPr>
          <p:cNvSpPr>
            <a:spLocks noGrp="1" noRot="1" noChangeAspect="1" noTextEdit="1"/>
          </p:cNvSpPr>
          <p:nvPr>
            <p:ph type="sldImg"/>
          </p:nvPr>
        </p:nvSpPr>
        <p:spPr>
          <a:xfrm>
            <a:off x="1216025" y="549275"/>
            <a:ext cx="4878388" cy="3657600"/>
          </a:xfrm>
          <a:ln/>
        </p:spPr>
      </p:sp>
      <p:sp>
        <p:nvSpPr>
          <p:cNvPr id="133123" name="Notes Placeholder 2">
            <a:extLst>
              <a:ext uri="{FF2B5EF4-FFF2-40B4-BE49-F238E27FC236}">
                <a16:creationId xmlns:a16="http://schemas.microsoft.com/office/drawing/2014/main" id="{7DB7E618-6156-4028-8EFD-A789803E98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Animation:</a:t>
            </a:r>
            <a:r>
              <a:rPr lang="en-US" altLang="en-US"/>
              <a:t> Click forward to start taper set up, placement of each cone requires two clicks for a total of 11 clicks </a:t>
            </a:r>
          </a:p>
          <a:p>
            <a:pPr>
              <a:spcBef>
                <a:spcPts val="1803"/>
              </a:spcBef>
            </a:pPr>
            <a:r>
              <a:rPr lang="en-US" altLang="en-US"/>
              <a:t>Florida Gulf Coast University in Ft. Myers worked on a Justice Department grant related to nighttime traffic control devices</a:t>
            </a:r>
          </a:p>
          <a:p>
            <a:r>
              <a:rPr lang="en-US" altLang="en-US"/>
              <a:t>As a related issue, they developed a deployment technique that fills a historical training gap</a:t>
            </a:r>
          </a:p>
          <a:p>
            <a:r>
              <a:rPr lang="en-US" altLang="en-US"/>
              <a:t>The deployment of 5 cones to block one traffic lane is demonstrated</a:t>
            </a:r>
          </a:p>
          <a:p>
            <a:r>
              <a:rPr lang="en-US" altLang="en-US"/>
              <a:t>In this example, the skip lines are used to guide taper set up</a:t>
            </a:r>
          </a:p>
          <a:p>
            <a:r>
              <a:rPr lang="en-US" altLang="en-US"/>
              <a:t>The methodology has the responder use the refuge of the shoulder throughout deployment</a:t>
            </a:r>
          </a:p>
          <a:p>
            <a:pPr marL="685033" lvl="1" indent="-227246">
              <a:buFont typeface="Calibri" panose="020F0502020204030204" pitchFamily="34" charset="0"/>
              <a:buAutoNum type="arabicPeriod"/>
            </a:pPr>
            <a:r>
              <a:rPr lang="en-US" altLang="en-US"/>
              <a:t>The responder retrieves available cones from the trunk placing one at the rear of the responder vehicle on the edge line</a:t>
            </a:r>
          </a:p>
          <a:p>
            <a:pPr marL="685033" lvl="1" indent="-227246">
              <a:buFont typeface="Calibri" panose="020F0502020204030204" pitchFamily="34" charset="0"/>
              <a:buAutoNum type="arabicPeriod"/>
            </a:pPr>
            <a:r>
              <a:rPr lang="en-US" altLang="en-US"/>
              <a:t>Walking along the shoulder, facing traffic, a cone is subsequently placed on the edge line at each skip line (alternatively, they can be placed every 10 paces)</a:t>
            </a:r>
          </a:p>
          <a:p>
            <a:pPr marL="685033" lvl="1" indent="-227246">
              <a:buFont typeface="Calibri" panose="020F0502020204030204" pitchFamily="34" charset="0"/>
              <a:buAutoNum type="arabicPeriod"/>
            </a:pPr>
            <a:r>
              <a:rPr lang="en-US" altLang="en-US"/>
              <a:t>When the last cone has been placed on the edge line, the responder begins walking backwards until the next cone is reached</a:t>
            </a:r>
          </a:p>
          <a:p>
            <a:pPr marL="685033" lvl="1" indent="-227246">
              <a:buFont typeface="Calibri" panose="020F0502020204030204" pitchFamily="34" charset="0"/>
              <a:buAutoNum type="arabicPeriod"/>
            </a:pPr>
            <a:r>
              <a:rPr lang="en-US" altLang="en-US"/>
              <a:t>The responder takes one lateral step into the travel lane and places the cone, immediately returning to the shoulder – facing traffic</a:t>
            </a:r>
          </a:p>
          <a:p>
            <a:pPr marL="685033" lvl="1" indent="-227246">
              <a:buFont typeface="Calibri" panose="020F0502020204030204" pitchFamily="34" charset="0"/>
              <a:buAutoNum type="arabicPeriod"/>
            </a:pPr>
            <a:r>
              <a:rPr lang="en-US" altLang="en-US"/>
              <a:t>The responder again walks backwards until the next cone is reached and then takes two lateral steps into the travel lane to place the cone, immediately returning to the shoulder</a:t>
            </a:r>
          </a:p>
          <a:p>
            <a:pPr marL="685033" lvl="1" indent="-227246">
              <a:buFont typeface="Calibri" panose="020F0502020204030204" pitchFamily="34" charset="0"/>
              <a:buAutoNum type="arabicPeriod"/>
            </a:pPr>
            <a:r>
              <a:rPr lang="en-US" altLang="en-US"/>
              <a:t>The steps are repeated until all cones are deployed</a:t>
            </a:r>
          </a:p>
          <a:p>
            <a:endParaRPr lang="en-US" altLang="en-US"/>
          </a:p>
        </p:txBody>
      </p:sp>
      <p:graphicFrame>
        <p:nvGraphicFramePr>
          <p:cNvPr id="5" name="Table 4">
            <a:extLst>
              <a:ext uri="{FF2B5EF4-FFF2-40B4-BE49-F238E27FC236}">
                <a16:creationId xmlns:a16="http://schemas.microsoft.com/office/drawing/2014/main" id="{0E451C41-9A4D-452D-AC60-D8A7A7C706A3}"/>
              </a:ext>
            </a:extLst>
          </p:cNvPr>
          <p:cNvGraphicFramePr>
            <a:graphicFrameLocks noGrp="1"/>
          </p:cNvGraphicFramePr>
          <p:nvPr/>
        </p:nvGraphicFramePr>
        <p:xfrm>
          <a:off x="548310" y="4434981"/>
          <a:ext cx="6218583" cy="273804"/>
        </p:xfrm>
        <a:graphic>
          <a:graphicData uri="http://schemas.openxmlformats.org/drawingml/2006/table">
            <a:tbl>
              <a:tblPr firstRow="1" bandRow="1">
                <a:tableStyleId>{2D5ABB26-0587-4C30-8999-92F81FD0307C}</a:tableStyleId>
              </a:tblPr>
              <a:tblGrid>
                <a:gridCol w="2926392">
                  <a:extLst>
                    <a:ext uri="{9D8B030D-6E8A-4147-A177-3AD203B41FA5}">
                      <a16:colId xmlns:a16="http://schemas.microsoft.com/office/drawing/2014/main" val="20000"/>
                    </a:ext>
                  </a:extLst>
                </a:gridCol>
                <a:gridCol w="3292191">
                  <a:extLst>
                    <a:ext uri="{9D8B030D-6E8A-4147-A177-3AD203B41FA5}">
                      <a16:colId xmlns:a16="http://schemas.microsoft.com/office/drawing/2014/main" val="20001"/>
                    </a:ext>
                  </a:extLst>
                </a:gridCol>
              </a:tblGrid>
              <a:tr h="273804">
                <a:tc>
                  <a:txBody>
                    <a:bodyPr/>
                    <a:lstStyle/>
                    <a:p>
                      <a:r>
                        <a:rPr lang="en-US" sz="1100" b="0" dirty="0">
                          <a:latin typeface="Century Gothic" pitchFamily="34" charset="0"/>
                        </a:rPr>
                        <a:t>Lesson Objective: 7.3</a:t>
                      </a:r>
                    </a:p>
                  </a:txBody>
                  <a:tcPr marL="91449" marR="91449" marT="45635" marB="45635"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latin typeface="Century Gothic" pitchFamily="34" charset="0"/>
                        </a:rPr>
                        <a:t>|  Full Version Reference Slide: 7-23 </a:t>
                      </a:r>
                    </a:p>
                  </a:txBody>
                  <a:tcPr marL="91449" marR="91449" marT="45635" marB="45635"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
        <p:nvSpPr>
          <p:cNvPr id="133129" name="Date Placeholder 1">
            <a:extLst>
              <a:ext uri="{FF2B5EF4-FFF2-40B4-BE49-F238E27FC236}">
                <a16:creationId xmlns:a16="http://schemas.microsoft.com/office/drawing/2014/main" id="{EC24C940-536C-462B-88B1-DFDF8B02714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CAE5EEF-6BFF-4ECF-A7F3-C00EAD39147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6855881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41C0B66B-87AF-4398-8266-B5416BF82F8D}"/>
              </a:ext>
            </a:extLst>
          </p:cNvPr>
          <p:cNvSpPr>
            <a:spLocks noGrp="1" noRot="1" noChangeAspect="1" noTextEdit="1"/>
          </p:cNvSpPr>
          <p:nvPr>
            <p:ph type="sldImg"/>
          </p:nvPr>
        </p:nvSpPr>
        <p:spPr>
          <a:ln/>
        </p:spPr>
      </p:sp>
      <p:sp>
        <p:nvSpPr>
          <p:cNvPr id="135171" name="Notes Placeholder 2">
            <a:extLst>
              <a:ext uri="{FF2B5EF4-FFF2-40B4-BE49-F238E27FC236}">
                <a16:creationId xmlns:a16="http://schemas.microsoft.com/office/drawing/2014/main" id="{C2167058-B976-402F-8392-7A130F26E9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5172" name="Slide Number Placeholder 3">
            <a:extLst>
              <a:ext uri="{FF2B5EF4-FFF2-40B4-BE49-F238E27FC236}">
                <a16:creationId xmlns:a16="http://schemas.microsoft.com/office/drawing/2014/main" id="{B60EE8BB-98E1-4BC8-A6DE-EEEFD605C2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FA5FC-03CF-4364-B83E-C8B530E4D06F}" type="slidenum">
              <a:rPr lang="en-US" altLang="en-US"/>
              <a:pPr>
                <a:spcBef>
                  <a:spcPct val="0"/>
                </a:spcBef>
              </a:pPr>
              <a:t>218</a:t>
            </a:fld>
            <a:endParaRPr lang="en-US" altLang="en-US"/>
          </a:p>
        </p:txBody>
      </p:sp>
      <p:sp>
        <p:nvSpPr>
          <p:cNvPr id="135173" name="Date Placeholder 1">
            <a:extLst>
              <a:ext uri="{FF2B5EF4-FFF2-40B4-BE49-F238E27FC236}">
                <a16:creationId xmlns:a16="http://schemas.microsoft.com/office/drawing/2014/main" id="{75DCF0C4-98E2-47BE-8E29-BEE13CE989B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A47A0AF8-BB54-4B13-9C37-DE0ED2BF7919}"/>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49920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0BD11A0-4AD1-4C98-9C6A-E34F87765A43}"/>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C74C3EAD-CAA9-4771-833B-4BB885C98B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Updated Photos</a:t>
            </a:r>
          </a:p>
          <a:p>
            <a:pPr eaLnBrk="1" hangingPunct="1"/>
            <a:endParaRPr lang="en-US" altLang="en-US"/>
          </a:p>
        </p:txBody>
      </p:sp>
      <p:sp>
        <p:nvSpPr>
          <p:cNvPr id="68612" name="Slide Number Placeholder 3">
            <a:extLst>
              <a:ext uri="{FF2B5EF4-FFF2-40B4-BE49-F238E27FC236}">
                <a16:creationId xmlns:a16="http://schemas.microsoft.com/office/drawing/2014/main" id="{2E083848-B8B3-4243-927D-CC94DA9336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2A75D1-9D2B-4223-BC5A-35D8F0F4AF64}" type="slidenum">
              <a:rPr lang="en-US" altLang="en-US"/>
              <a:pPr>
                <a:spcBef>
                  <a:spcPct val="0"/>
                </a:spcBef>
              </a:pPr>
              <a:t>21</a:t>
            </a:fld>
            <a:endParaRPr lang="en-US" altLang="en-US"/>
          </a:p>
        </p:txBody>
      </p:sp>
      <p:sp>
        <p:nvSpPr>
          <p:cNvPr id="68613" name="Date Placeholder 1">
            <a:extLst>
              <a:ext uri="{FF2B5EF4-FFF2-40B4-BE49-F238E27FC236}">
                <a16:creationId xmlns:a16="http://schemas.microsoft.com/office/drawing/2014/main" id="{7338AE21-5D3D-457A-92AF-E4B5AE74C02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7D70B3FE-7214-4284-AE48-C306502C2B1D}"/>
              </a:ext>
            </a:extLst>
          </p:cNvPr>
          <p:cNvSpPr>
            <a:spLocks noGrp="1" noRot="1" noChangeAspect="1" noTextEdit="1"/>
          </p:cNvSpPr>
          <p:nvPr>
            <p:ph type="sldImg"/>
          </p:nvPr>
        </p:nvSpPr>
        <p:spPr>
          <a:ln/>
        </p:spPr>
      </p:sp>
      <p:sp>
        <p:nvSpPr>
          <p:cNvPr id="137219" name="Notes Placeholder 2">
            <a:extLst>
              <a:ext uri="{FF2B5EF4-FFF2-40B4-BE49-F238E27FC236}">
                <a16:creationId xmlns:a16="http://schemas.microsoft.com/office/drawing/2014/main" id="{57D8A6D7-FAA9-40C2-9368-9121E2B5A3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Example of a single engine company response for an incident (vehicle fire) in the right hand lane of a limited access highway. You respond with one engine. How would you stage your equipment and cones for this scenario? What are some safety factors to consider?</a:t>
            </a:r>
          </a:p>
          <a:p>
            <a:pPr eaLnBrk="1" hangingPunct="1"/>
            <a:endParaRPr lang="en-US" altLang="en-US"/>
          </a:p>
        </p:txBody>
      </p:sp>
      <p:sp>
        <p:nvSpPr>
          <p:cNvPr id="137220" name="Slide Number Placeholder 3">
            <a:extLst>
              <a:ext uri="{FF2B5EF4-FFF2-40B4-BE49-F238E27FC236}">
                <a16:creationId xmlns:a16="http://schemas.microsoft.com/office/drawing/2014/main" id="{5CE3D7C2-6B2B-4156-B81F-AB8A88C5B4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AF7C45-E96E-42C0-AFB6-377614ADDC4F}" type="slidenum">
              <a:rPr lang="en-US" altLang="en-US"/>
              <a:pPr>
                <a:spcBef>
                  <a:spcPct val="0"/>
                </a:spcBef>
              </a:pPr>
              <a:t>219</a:t>
            </a:fld>
            <a:endParaRPr lang="en-US" altLang="en-US"/>
          </a:p>
        </p:txBody>
      </p:sp>
      <p:sp>
        <p:nvSpPr>
          <p:cNvPr id="137221" name="Date Placeholder 1">
            <a:extLst>
              <a:ext uri="{FF2B5EF4-FFF2-40B4-BE49-F238E27FC236}">
                <a16:creationId xmlns:a16="http://schemas.microsoft.com/office/drawing/2014/main" id="{2BC5D39C-0549-4AD5-9349-714A68A25FC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0EA7AC7A-630E-4D5E-BBC1-A283A6A5D54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04905265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D1A23316-22D2-4A8D-A139-BA51F877A350}"/>
              </a:ext>
            </a:extLst>
          </p:cNvPr>
          <p:cNvSpPr>
            <a:spLocks noGrp="1" noRot="1" noChangeAspect="1" noTextEdit="1"/>
          </p:cNvSpPr>
          <p:nvPr>
            <p:ph type="sldImg"/>
          </p:nvPr>
        </p:nvSpPr>
        <p:spPr>
          <a:ln/>
        </p:spPr>
      </p:sp>
      <p:sp>
        <p:nvSpPr>
          <p:cNvPr id="139267" name="Notes Placeholder 2">
            <a:extLst>
              <a:ext uri="{FF2B5EF4-FFF2-40B4-BE49-F238E27FC236}">
                <a16:creationId xmlns:a16="http://schemas.microsoft.com/office/drawing/2014/main" id="{7D0FD147-7739-4A6D-8563-4232E2FD0A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Example of a single company response for an incident in the right hand lane and shoulder of a limited access highway. You respond with one engine and an EMS ambulance to a two car accident. How would you stage your equipment and cones for this scenario? What are some safety factors to consider?</a:t>
            </a:r>
          </a:p>
          <a:p>
            <a:pPr eaLnBrk="1" hangingPunct="1"/>
            <a:endParaRPr lang="en-US" altLang="en-US"/>
          </a:p>
        </p:txBody>
      </p:sp>
      <p:sp>
        <p:nvSpPr>
          <p:cNvPr id="139268" name="Slide Number Placeholder 3">
            <a:extLst>
              <a:ext uri="{FF2B5EF4-FFF2-40B4-BE49-F238E27FC236}">
                <a16:creationId xmlns:a16="http://schemas.microsoft.com/office/drawing/2014/main" id="{67FC72A7-B8E6-4768-9864-5E960799BE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535C1F-7B9B-4F7A-89D1-A6F26FB80620}" type="slidenum">
              <a:rPr lang="en-US" altLang="en-US"/>
              <a:pPr>
                <a:spcBef>
                  <a:spcPct val="0"/>
                </a:spcBef>
              </a:pPr>
              <a:t>220</a:t>
            </a:fld>
            <a:endParaRPr lang="en-US" altLang="en-US"/>
          </a:p>
        </p:txBody>
      </p:sp>
      <p:sp>
        <p:nvSpPr>
          <p:cNvPr id="139269" name="Date Placeholder 1">
            <a:extLst>
              <a:ext uri="{FF2B5EF4-FFF2-40B4-BE49-F238E27FC236}">
                <a16:creationId xmlns:a16="http://schemas.microsoft.com/office/drawing/2014/main" id="{1635B897-2AB0-4AB1-8304-F4EFF956D08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0BEB4B3-0858-49CF-868F-B32985D989A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50694632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3F04869F-BE0E-44FD-BF5F-0E4756D0AFB9}"/>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2FF5A0B5-6FA2-4744-9F4B-2C71916012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3"/>
            <a:r>
              <a:rPr lang="en-US" altLang="en-US"/>
              <a:t>Example of a multiple company response for an incident in two lanes of a limited access highway.</a:t>
            </a:r>
          </a:p>
          <a:p>
            <a:r>
              <a:rPr lang="en-US" altLang="en-US"/>
              <a:t>You respond with two engines and an EMS ambulance to a two car accident. How would you set up your equipment and cones for this scenario? They have blocked in a V pattern with EMS in front. What are some safety factors to consider?</a:t>
            </a:r>
          </a:p>
          <a:p>
            <a:pPr eaLnBrk="1" hangingPunct="1"/>
            <a:endParaRPr lang="en-US" altLang="en-US"/>
          </a:p>
        </p:txBody>
      </p:sp>
      <p:sp>
        <p:nvSpPr>
          <p:cNvPr id="141316" name="Slide Number Placeholder 3">
            <a:extLst>
              <a:ext uri="{FF2B5EF4-FFF2-40B4-BE49-F238E27FC236}">
                <a16:creationId xmlns:a16="http://schemas.microsoft.com/office/drawing/2014/main" id="{1275B774-FE54-45DE-8395-F287FBAE8F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9D1F67-4FC2-46AB-BFE8-7AAD2DDD0FF4}" type="slidenum">
              <a:rPr lang="en-US" altLang="en-US"/>
              <a:pPr>
                <a:spcBef>
                  <a:spcPct val="0"/>
                </a:spcBef>
              </a:pPr>
              <a:t>221</a:t>
            </a:fld>
            <a:endParaRPr lang="en-US" altLang="en-US"/>
          </a:p>
        </p:txBody>
      </p:sp>
      <p:sp>
        <p:nvSpPr>
          <p:cNvPr id="141317" name="Date Placeholder 1">
            <a:extLst>
              <a:ext uri="{FF2B5EF4-FFF2-40B4-BE49-F238E27FC236}">
                <a16:creationId xmlns:a16="http://schemas.microsoft.com/office/drawing/2014/main" id="{04A69F70-D9E5-4604-8261-676AE0078A4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171FA290-C856-4709-A161-7DDE5C16BAF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0593171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078156A8-7D36-481A-9820-70B3DB0A7454}"/>
              </a:ext>
            </a:extLst>
          </p:cNvPr>
          <p:cNvSpPr>
            <a:spLocks noGrp="1" noRot="1" noChangeAspect="1" noTextEdit="1"/>
          </p:cNvSpPr>
          <p:nvPr>
            <p:ph type="sldImg"/>
          </p:nvPr>
        </p:nvSpPr>
        <p:spPr>
          <a:ln/>
        </p:spPr>
      </p:sp>
      <p:sp>
        <p:nvSpPr>
          <p:cNvPr id="143363" name="Notes Placeholder 2">
            <a:extLst>
              <a:ext uri="{FF2B5EF4-FFF2-40B4-BE49-F238E27FC236}">
                <a16:creationId xmlns:a16="http://schemas.microsoft.com/office/drawing/2014/main" id="{6D6580B1-2CF7-42B6-AA91-AE79C165BC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Example of a multiple company response for an incident in the median of a limited access highway. You respond with two engines and one EMS ambulance to a two car accident. How would you set up your equipment and cones for this scenario? They have a lane to block on each road. What are some safety factors to consider?</a:t>
            </a:r>
          </a:p>
          <a:p>
            <a:pPr eaLnBrk="1" hangingPunct="1"/>
            <a:endParaRPr lang="en-US" altLang="en-US"/>
          </a:p>
        </p:txBody>
      </p:sp>
      <p:sp>
        <p:nvSpPr>
          <p:cNvPr id="143364" name="Slide Number Placeholder 3">
            <a:extLst>
              <a:ext uri="{FF2B5EF4-FFF2-40B4-BE49-F238E27FC236}">
                <a16:creationId xmlns:a16="http://schemas.microsoft.com/office/drawing/2014/main" id="{17768769-9410-4535-80FF-6DD99F40AF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8E3A5E-7DD6-44B0-B9F0-348B338143E0}" type="slidenum">
              <a:rPr lang="en-US" altLang="en-US"/>
              <a:pPr>
                <a:spcBef>
                  <a:spcPct val="0"/>
                </a:spcBef>
              </a:pPr>
              <a:t>222</a:t>
            </a:fld>
            <a:endParaRPr lang="en-US" altLang="en-US"/>
          </a:p>
        </p:txBody>
      </p:sp>
      <p:sp>
        <p:nvSpPr>
          <p:cNvPr id="143365" name="Date Placeholder 1">
            <a:extLst>
              <a:ext uri="{FF2B5EF4-FFF2-40B4-BE49-F238E27FC236}">
                <a16:creationId xmlns:a16="http://schemas.microsoft.com/office/drawing/2014/main" id="{BA24FF37-380F-4205-8CB1-5E712B05B89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01DAF995-10B4-456B-AA83-5A4584CBE1C8}"/>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25587063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839C5F59-EF29-46FF-BB5B-C62A290C75C4}"/>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0874BEDE-B21A-40FB-A4A2-0580D445C4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Example of a multiple company response for an incident in a multiple lane intersection. You respond with two engines and two EMS ambulances to a two car accident. How would you set up your equipment and cones for this scenario? They have blocked with engines and cones. What are some safety factors to consider?</a:t>
            </a:r>
          </a:p>
          <a:p>
            <a:pPr eaLnBrk="1" hangingPunct="1"/>
            <a:endParaRPr lang="en-US" altLang="en-US"/>
          </a:p>
        </p:txBody>
      </p:sp>
      <p:sp>
        <p:nvSpPr>
          <p:cNvPr id="145412" name="Slide Number Placeholder 3">
            <a:extLst>
              <a:ext uri="{FF2B5EF4-FFF2-40B4-BE49-F238E27FC236}">
                <a16:creationId xmlns:a16="http://schemas.microsoft.com/office/drawing/2014/main" id="{F1FB449D-8864-4B16-859F-B80FFA5914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A34E9F-D0CB-4792-A595-02F7F7B69A3E}" type="slidenum">
              <a:rPr lang="en-US" altLang="en-US"/>
              <a:pPr>
                <a:spcBef>
                  <a:spcPct val="0"/>
                </a:spcBef>
              </a:pPr>
              <a:t>223</a:t>
            </a:fld>
            <a:endParaRPr lang="en-US" altLang="en-US"/>
          </a:p>
        </p:txBody>
      </p:sp>
      <p:sp>
        <p:nvSpPr>
          <p:cNvPr id="145413" name="Date Placeholder 1">
            <a:extLst>
              <a:ext uri="{FF2B5EF4-FFF2-40B4-BE49-F238E27FC236}">
                <a16:creationId xmlns:a16="http://schemas.microsoft.com/office/drawing/2014/main" id="{95A117FC-A09D-4BCD-902F-4FB68002157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C0FAFE7-D426-4D3A-BFA3-4A52FB4C7D0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269931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F93AC546-120E-4A28-B953-6A8AED0AA971}"/>
              </a:ext>
            </a:extLst>
          </p:cNvPr>
          <p:cNvSpPr>
            <a:spLocks noGrp="1" noRot="1" noChangeAspect="1" noTextEdit="1"/>
          </p:cNvSpPr>
          <p:nvPr>
            <p:ph type="sldImg"/>
          </p:nvPr>
        </p:nvSpPr>
        <p:spPr>
          <a:ln/>
        </p:spPr>
      </p:sp>
      <p:sp>
        <p:nvSpPr>
          <p:cNvPr id="147459" name="Notes Placeholder 2">
            <a:extLst>
              <a:ext uri="{FF2B5EF4-FFF2-40B4-BE49-F238E27FC236}">
                <a16:creationId xmlns:a16="http://schemas.microsoft.com/office/drawing/2014/main" id="{AFEA2A08-9932-41A4-A481-2879A776C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Example of a company response to an incident in a residential neighborhood with emergency apparatus backed into the driveway. You respond with one engine and one EMS ambulance. How would you set your equipment and cones for this scenario? What are some safety factors to consider?</a:t>
            </a:r>
          </a:p>
          <a:p>
            <a:pPr eaLnBrk="1" hangingPunct="1"/>
            <a:endParaRPr lang="en-US" altLang="en-US"/>
          </a:p>
        </p:txBody>
      </p:sp>
      <p:sp>
        <p:nvSpPr>
          <p:cNvPr id="147460" name="Slide Number Placeholder 3">
            <a:extLst>
              <a:ext uri="{FF2B5EF4-FFF2-40B4-BE49-F238E27FC236}">
                <a16:creationId xmlns:a16="http://schemas.microsoft.com/office/drawing/2014/main" id="{E1A3C6DA-245E-49A6-A168-12349D3EB3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E1A7C0-94F7-4584-9BD7-0DEE22B6E9C9}" type="slidenum">
              <a:rPr lang="en-US" altLang="en-US"/>
              <a:pPr>
                <a:spcBef>
                  <a:spcPct val="0"/>
                </a:spcBef>
              </a:pPr>
              <a:t>224</a:t>
            </a:fld>
            <a:endParaRPr lang="en-US" altLang="en-US"/>
          </a:p>
        </p:txBody>
      </p:sp>
      <p:sp>
        <p:nvSpPr>
          <p:cNvPr id="147461" name="Date Placeholder 1">
            <a:extLst>
              <a:ext uri="{FF2B5EF4-FFF2-40B4-BE49-F238E27FC236}">
                <a16:creationId xmlns:a16="http://schemas.microsoft.com/office/drawing/2014/main" id="{21336139-7217-4D7D-9F42-CBEC66BD842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8817A808-3A08-4BF7-AFDB-2743D39DF36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81040533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DB90B263-36BF-4556-9BFA-C1614C7988DE}"/>
              </a:ext>
            </a:extLst>
          </p:cNvPr>
          <p:cNvSpPr>
            <a:spLocks noGrp="1" noRot="1" noChangeAspect="1" noTextEdit="1"/>
          </p:cNvSpPr>
          <p:nvPr>
            <p:ph type="sldImg"/>
          </p:nvPr>
        </p:nvSpPr>
        <p:spPr>
          <a:ln/>
        </p:spPr>
      </p:sp>
      <p:sp>
        <p:nvSpPr>
          <p:cNvPr id="149507" name="Notes Placeholder 2">
            <a:extLst>
              <a:ext uri="{FF2B5EF4-FFF2-40B4-BE49-F238E27FC236}">
                <a16:creationId xmlns:a16="http://schemas.microsoft.com/office/drawing/2014/main" id="{209E5379-4C78-4D2E-B423-B633D02240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Example of a company response to an incident in a residential neighborhood. You respond with one engine and one EMS ambulance. The property owner has their car in the driveway; EMS is on the street with the engine company. How would you set up your equipment and cones for this scenario? What are some safety factors to consider?</a:t>
            </a:r>
          </a:p>
          <a:p>
            <a:pPr eaLnBrk="1" hangingPunct="1"/>
            <a:endParaRPr lang="en-US" altLang="en-US"/>
          </a:p>
        </p:txBody>
      </p:sp>
      <p:sp>
        <p:nvSpPr>
          <p:cNvPr id="149508" name="Slide Number Placeholder 3">
            <a:extLst>
              <a:ext uri="{FF2B5EF4-FFF2-40B4-BE49-F238E27FC236}">
                <a16:creationId xmlns:a16="http://schemas.microsoft.com/office/drawing/2014/main" id="{7B40FCAF-7467-44E6-9961-F8C2FBC9D3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A8B098-F890-40EB-BA82-E0DF33A24559}" type="slidenum">
              <a:rPr lang="en-US" altLang="en-US"/>
              <a:pPr>
                <a:spcBef>
                  <a:spcPct val="0"/>
                </a:spcBef>
              </a:pPr>
              <a:t>225</a:t>
            </a:fld>
            <a:endParaRPr lang="en-US" altLang="en-US"/>
          </a:p>
        </p:txBody>
      </p:sp>
      <p:sp>
        <p:nvSpPr>
          <p:cNvPr id="149509" name="Date Placeholder 1">
            <a:extLst>
              <a:ext uri="{FF2B5EF4-FFF2-40B4-BE49-F238E27FC236}">
                <a16:creationId xmlns:a16="http://schemas.microsoft.com/office/drawing/2014/main" id="{CB13CE2A-A734-4AC6-94B3-408493A4AA0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A9D4D40C-7CB8-4D41-82FE-179CABF70E1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2692295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42203214-B859-44ED-889A-C5C1738480E8}"/>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7279C5DE-D376-49F6-95B6-7CC1D7BC62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1556" name="Slide Number Placeholder 3">
            <a:extLst>
              <a:ext uri="{FF2B5EF4-FFF2-40B4-BE49-F238E27FC236}">
                <a16:creationId xmlns:a16="http://schemas.microsoft.com/office/drawing/2014/main" id="{8F74F52C-8EB9-47E5-9E28-1B83050F76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54A807-CA7C-4A4B-A9FA-4742A380303C}" type="slidenum">
              <a:rPr lang="en-US" altLang="en-US"/>
              <a:pPr>
                <a:spcBef>
                  <a:spcPct val="0"/>
                </a:spcBef>
              </a:pPr>
              <a:t>226</a:t>
            </a:fld>
            <a:endParaRPr lang="en-US" altLang="en-US"/>
          </a:p>
        </p:txBody>
      </p:sp>
      <p:sp>
        <p:nvSpPr>
          <p:cNvPr id="151557" name="Date Placeholder 1">
            <a:extLst>
              <a:ext uri="{FF2B5EF4-FFF2-40B4-BE49-F238E27FC236}">
                <a16:creationId xmlns:a16="http://schemas.microsoft.com/office/drawing/2014/main" id="{93A5345D-2395-4F12-A2EB-EC33C740E82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66C8D1E8-3A28-41C7-9242-D002914ACFFA}"/>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82873236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59156211-FCC8-4520-8634-3645ECCF6BD4}"/>
              </a:ext>
            </a:extLst>
          </p:cNvPr>
          <p:cNvSpPr>
            <a:spLocks noGrp="1" noRot="1" noChangeAspect="1" noTextEdit="1"/>
          </p:cNvSpPr>
          <p:nvPr>
            <p:ph type="sldImg"/>
          </p:nvPr>
        </p:nvSpPr>
        <p:spPr>
          <a:ln/>
        </p:spPr>
      </p:sp>
      <p:sp>
        <p:nvSpPr>
          <p:cNvPr id="153603" name="Notes Placeholder 2">
            <a:extLst>
              <a:ext uri="{FF2B5EF4-FFF2-40B4-BE49-F238E27FC236}">
                <a16:creationId xmlns:a16="http://schemas.microsoft.com/office/drawing/2014/main" id="{EC7ED7DA-93BB-436D-9740-D9F6CAFA7A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3604" name="Slide Number Placeholder 3">
            <a:extLst>
              <a:ext uri="{FF2B5EF4-FFF2-40B4-BE49-F238E27FC236}">
                <a16:creationId xmlns:a16="http://schemas.microsoft.com/office/drawing/2014/main" id="{D4950092-9FFE-4BF2-A408-CB3F600514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2D1189-35A0-4EA1-A95C-543F83D02CE2}" type="slidenum">
              <a:rPr lang="en-US" altLang="en-US"/>
              <a:pPr>
                <a:spcBef>
                  <a:spcPct val="0"/>
                </a:spcBef>
              </a:pPr>
              <a:t>227</a:t>
            </a:fld>
            <a:endParaRPr lang="en-US" altLang="en-US"/>
          </a:p>
        </p:txBody>
      </p:sp>
      <p:sp>
        <p:nvSpPr>
          <p:cNvPr id="153605" name="Date Placeholder 1">
            <a:extLst>
              <a:ext uri="{FF2B5EF4-FFF2-40B4-BE49-F238E27FC236}">
                <a16:creationId xmlns:a16="http://schemas.microsoft.com/office/drawing/2014/main" id="{53D00397-AA48-4377-A61A-FF0AC47D0D7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2E3BB7B7-BA54-4EEF-9B61-F0FF3F32E77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02452585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4FC8256D-FF65-488A-AEB1-69CED1F88B89}"/>
              </a:ext>
            </a:extLst>
          </p:cNvPr>
          <p:cNvSpPr>
            <a:spLocks noGrp="1" noRot="1" noChangeAspect="1" noTextEdit="1"/>
          </p:cNvSpPr>
          <p:nvPr>
            <p:ph type="sldImg"/>
          </p:nvPr>
        </p:nvSpPr>
        <p:spPr>
          <a:ln/>
        </p:spPr>
      </p:sp>
      <p:sp>
        <p:nvSpPr>
          <p:cNvPr id="155651" name="Notes Placeholder 2">
            <a:extLst>
              <a:ext uri="{FF2B5EF4-FFF2-40B4-BE49-F238E27FC236}">
                <a16:creationId xmlns:a16="http://schemas.microsoft.com/office/drawing/2014/main" id="{FB737925-3299-4E8E-93C3-7DAA91E10E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5652" name="Slide Number Placeholder 3">
            <a:extLst>
              <a:ext uri="{FF2B5EF4-FFF2-40B4-BE49-F238E27FC236}">
                <a16:creationId xmlns:a16="http://schemas.microsoft.com/office/drawing/2014/main" id="{9123F4E9-3F5A-46EA-9A29-98C2B7072C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9CCE26-B459-4322-A498-F90E03ADF319}" type="slidenum">
              <a:rPr lang="en-US" altLang="en-US"/>
              <a:pPr>
                <a:spcBef>
                  <a:spcPct val="0"/>
                </a:spcBef>
              </a:pPr>
              <a:t>228</a:t>
            </a:fld>
            <a:endParaRPr lang="en-US" altLang="en-US"/>
          </a:p>
        </p:txBody>
      </p:sp>
      <p:sp>
        <p:nvSpPr>
          <p:cNvPr id="155653" name="Date Placeholder 1">
            <a:extLst>
              <a:ext uri="{FF2B5EF4-FFF2-40B4-BE49-F238E27FC236}">
                <a16:creationId xmlns:a16="http://schemas.microsoft.com/office/drawing/2014/main" id="{B819507B-94E7-45FC-910E-5F800625044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12FEEBA6-2713-4021-A252-36AD79D4C05D}"/>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275531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13F3A801-192D-4F2A-A821-2C6152D99B35}"/>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F6A15336-9344-4D68-AEAA-DF92A4358E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These are minimum attributes required by the Virginia DMV for driver license requirements</a:t>
            </a:r>
          </a:p>
        </p:txBody>
      </p:sp>
      <p:sp>
        <p:nvSpPr>
          <p:cNvPr id="70660" name="Slide Number Placeholder 3">
            <a:extLst>
              <a:ext uri="{FF2B5EF4-FFF2-40B4-BE49-F238E27FC236}">
                <a16:creationId xmlns:a16="http://schemas.microsoft.com/office/drawing/2014/main" id="{8836FFE5-115F-401D-A778-F578B428F0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0A162D-FCDF-40B2-BF26-7151D8C299D4}" type="slidenum">
              <a:rPr lang="en-US" altLang="en-US"/>
              <a:pPr>
                <a:spcBef>
                  <a:spcPct val="0"/>
                </a:spcBef>
              </a:pPr>
              <a:t>22</a:t>
            </a:fld>
            <a:endParaRPr lang="en-US" altLang="en-US"/>
          </a:p>
        </p:txBody>
      </p:sp>
      <p:sp>
        <p:nvSpPr>
          <p:cNvPr id="70661" name="Date Placeholder 1">
            <a:extLst>
              <a:ext uri="{FF2B5EF4-FFF2-40B4-BE49-F238E27FC236}">
                <a16:creationId xmlns:a16="http://schemas.microsoft.com/office/drawing/2014/main" id="{EBFDC9C4-4BE9-4F94-918C-C425652F98B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CE39F606-AF9F-42F0-86D7-50BA10B337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92F70D-A888-4CE6-B277-0477A6315A80}" type="slidenum">
              <a:rPr lang="en-US" altLang="en-US"/>
              <a:pPr>
                <a:spcBef>
                  <a:spcPct val="0"/>
                </a:spcBef>
              </a:pPr>
              <a:t>229</a:t>
            </a:fld>
            <a:endParaRPr lang="en-US" altLang="en-US"/>
          </a:p>
        </p:txBody>
      </p:sp>
      <p:sp>
        <p:nvSpPr>
          <p:cNvPr id="16387" name="Rectangle 2">
            <a:extLst>
              <a:ext uri="{FF2B5EF4-FFF2-40B4-BE49-F238E27FC236}">
                <a16:creationId xmlns:a16="http://schemas.microsoft.com/office/drawing/2014/main" id="{5711B13E-1ABD-41C5-A4A4-E532EFB30606}"/>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AC925D2F-DFE7-45FD-859D-E17530B32D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389" name="Date Placeholder 1">
            <a:extLst>
              <a:ext uri="{FF2B5EF4-FFF2-40B4-BE49-F238E27FC236}">
                <a16:creationId xmlns:a16="http://schemas.microsoft.com/office/drawing/2014/main" id="{DA7EAD98-020B-431D-B1CD-C5AD70066AC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D9CEB2A0-0881-42B1-AC15-14296E10E235}"/>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38951858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6666EC1-3968-4FBC-B8D8-38529D59FF19}"/>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20A23CFE-FDA0-4DA4-841B-D3443A64F2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436" name="Slide Number Placeholder 3">
            <a:extLst>
              <a:ext uri="{FF2B5EF4-FFF2-40B4-BE49-F238E27FC236}">
                <a16:creationId xmlns:a16="http://schemas.microsoft.com/office/drawing/2014/main" id="{0DA9C78A-0C4B-4A71-92BD-5B96BFA10A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816634-5E05-4CCF-B811-A8CA99F95D50}" type="slidenum">
              <a:rPr lang="en-US" altLang="en-US"/>
              <a:pPr>
                <a:spcBef>
                  <a:spcPct val="0"/>
                </a:spcBef>
              </a:pPr>
              <a:t>230</a:t>
            </a:fld>
            <a:endParaRPr lang="en-US" altLang="en-US"/>
          </a:p>
        </p:txBody>
      </p:sp>
      <p:sp>
        <p:nvSpPr>
          <p:cNvPr id="18437" name="Date Placeholder 1">
            <a:extLst>
              <a:ext uri="{FF2B5EF4-FFF2-40B4-BE49-F238E27FC236}">
                <a16:creationId xmlns:a16="http://schemas.microsoft.com/office/drawing/2014/main" id="{65EE97F7-9F45-41BD-A732-00DF11B2044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7BED69BC-73E5-4266-B5A6-0B870713194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82246640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4A8A793-90E4-4294-B6AF-B7515C53AA21}"/>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35D62937-A8EF-47DC-B606-01ED641558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1491B99A-739B-4532-9884-9DAA6471FF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987B81-1DFC-4AE3-8440-7FC6D08A4801}" type="slidenum">
              <a:rPr lang="en-US" altLang="en-US"/>
              <a:pPr>
                <a:spcBef>
                  <a:spcPct val="0"/>
                </a:spcBef>
              </a:pPr>
              <a:t>233</a:t>
            </a:fld>
            <a:endParaRPr lang="en-US" altLang="en-US"/>
          </a:p>
        </p:txBody>
      </p:sp>
      <p:sp>
        <p:nvSpPr>
          <p:cNvPr id="22533" name="Date Placeholder 1">
            <a:extLst>
              <a:ext uri="{FF2B5EF4-FFF2-40B4-BE49-F238E27FC236}">
                <a16:creationId xmlns:a16="http://schemas.microsoft.com/office/drawing/2014/main" id="{A2D73986-F6AC-4800-950E-C0181DCFC54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710A917-25AA-4D8C-B128-2515FAA9C33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54843502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FBE9A7B-A42F-4CD4-A920-8C83B98C3BC2}"/>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60A5FA2F-872A-4573-92BA-6D7A872261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AE9BD4FA-8504-45F0-B5EC-C76CA1C888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8294EE4-9B33-4D3F-BDD5-67E9F1CC7B02}" type="slidenum">
              <a:rPr lang="en-US" altLang="en-US"/>
              <a:pPr>
                <a:spcBef>
                  <a:spcPct val="0"/>
                </a:spcBef>
              </a:pPr>
              <a:t>234</a:t>
            </a:fld>
            <a:endParaRPr lang="en-US" altLang="en-US"/>
          </a:p>
        </p:txBody>
      </p:sp>
      <p:sp>
        <p:nvSpPr>
          <p:cNvPr id="24581" name="Date Placeholder 1">
            <a:extLst>
              <a:ext uri="{FF2B5EF4-FFF2-40B4-BE49-F238E27FC236}">
                <a16:creationId xmlns:a16="http://schemas.microsoft.com/office/drawing/2014/main" id="{E5D53FD2-FDF6-4EDC-98B6-2A7032FBB8A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C09F785C-4F0C-4761-B4AD-3D3B07C93702}"/>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52952417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F2E8E5A4-2511-4623-AD86-51ABF41555EF}"/>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1386FA5B-8DDC-4AC3-86DD-2969BC3880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6628" name="Slide Number Placeholder 3">
            <a:extLst>
              <a:ext uri="{FF2B5EF4-FFF2-40B4-BE49-F238E27FC236}">
                <a16:creationId xmlns:a16="http://schemas.microsoft.com/office/drawing/2014/main" id="{D7F5178E-72A8-4D68-BA47-69030988C3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041252-EE5E-4B7B-A204-8A00922A0A7E}" type="slidenum">
              <a:rPr lang="en-US" altLang="en-US"/>
              <a:pPr>
                <a:spcBef>
                  <a:spcPct val="0"/>
                </a:spcBef>
              </a:pPr>
              <a:t>235</a:t>
            </a:fld>
            <a:endParaRPr lang="en-US" altLang="en-US"/>
          </a:p>
        </p:txBody>
      </p:sp>
      <p:sp>
        <p:nvSpPr>
          <p:cNvPr id="26629" name="Date Placeholder 1">
            <a:extLst>
              <a:ext uri="{FF2B5EF4-FFF2-40B4-BE49-F238E27FC236}">
                <a16:creationId xmlns:a16="http://schemas.microsoft.com/office/drawing/2014/main" id="{249E39BF-4E66-4A52-A77E-F3B8BF465D1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9322E60-BEA6-445E-A70B-5C1C36F2A7B1}"/>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90453368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766FDCB3-C88A-4A1D-BC32-59633A7BCFC9}"/>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AD267E67-B5A3-41C3-B8FF-F6979C3091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8676" name="Slide Number Placeholder 3">
            <a:extLst>
              <a:ext uri="{FF2B5EF4-FFF2-40B4-BE49-F238E27FC236}">
                <a16:creationId xmlns:a16="http://schemas.microsoft.com/office/drawing/2014/main" id="{045DB19E-F986-4F8A-B23E-D05566E3DD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5C7002-71AF-471C-9CE0-641D5CD8C876}" type="slidenum">
              <a:rPr lang="en-US" altLang="en-US"/>
              <a:pPr>
                <a:spcBef>
                  <a:spcPct val="0"/>
                </a:spcBef>
              </a:pPr>
              <a:t>236</a:t>
            </a:fld>
            <a:endParaRPr lang="en-US" altLang="en-US"/>
          </a:p>
        </p:txBody>
      </p:sp>
      <p:sp>
        <p:nvSpPr>
          <p:cNvPr id="28677" name="Date Placeholder 1">
            <a:extLst>
              <a:ext uri="{FF2B5EF4-FFF2-40B4-BE49-F238E27FC236}">
                <a16:creationId xmlns:a16="http://schemas.microsoft.com/office/drawing/2014/main" id="{C2E68F93-6803-46AC-A47E-1A158295ABD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126BC4C-1FF8-499A-BE1E-8773CBBA15A0}"/>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36035140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8213F1A-A5B9-4867-A3E8-2598ABB48132}"/>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41BE323A-38A5-404D-8D8A-DB8D4733AE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0724" name="Slide Number Placeholder 3">
            <a:extLst>
              <a:ext uri="{FF2B5EF4-FFF2-40B4-BE49-F238E27FC236}">
                <a16:creationId xmlns:a16="http://schemas.microsoft.com/office/drawing/2014/main" id="{6996E983-8A19-475D-AEFB-C0FB420BB2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3E51F8-9BB1-4EB1-A9B9-DC5C710637DB}" type="slidenum">
              <a:rPr lang="en-US" altLang="en-US"/>
              <a:pPr>
                <a:spcBef>
                  <a:spcPct val="0"/>
                </a:spcBef>
              </a:pPr>
              <a:t>237</a:t>
            </a:fld>
            <a:endParaRPr lang="en-US" altLang="en-US"/>
          </a:p>
        </p:txBody>
      </p:sp>
      <p:sp>
        <p:nvSpPr>
          <p:cNvPr id="30725" name="Date Placeholder 1">
            <a:extLst>
              <a:ext uri="{FF2B5EF4-FFF2-40B4-BE49-F238E27FC236}">
                <a16:creationId xmlns:a16="http://schemas.microsoft.com/office/drawing/2014/main" id="{C5A01336-33AC-4EF3-BC84-099162B2C2B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ABAFEE5-3989-49D5-B2E3-29FBF8F6E31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68137045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36BB5A53-378F-4FE5-B4BA-D284BE5CCC8F}"/>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DED893E7-7652-4B07-9854-3878150A8A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2772" name="Slide Number Placeholder 3">
            <a:extLst>
              <a:ext uri="{FF2B5EF4-FFF2-40B4-BE49-F238E27FC236}">
                <a16:creationId xmlns:a16="http://schemas.microsoft.com/office/drawing/2014/main" id="{728B62E5-BF6A-48A0-9B44-496938723C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8749DC-0597-40F6-ADFB-C0D4781DE6CE}" type="slidenum">
              <a:rPr lang="en-US" altLang="en-US"/>
              <a:pPr>
                <a:spcBef>
                  <a:spcPct val="0"/>
                </a:spcBef>
              </a:pPr>
              <a:t>238</a:t>
            </a:fld>
            <a:endParaRPr lang="en-US" altLang="en-US"/>
          </a:p>
        </p:txBody>
      </p:sp>
      <p:sp>
        <p:nvSpPr>
          <p:cNvPr id="32773" name="Date Placeholder 1">
            <a:extLst>
              <a:ext uri="{FF2B5EF4-FFF2-40B4-BE49-F238E27FC236}">
                <a16:creationId xmlns:a16="http://schemas.microsoft.com/office/drawing/2014/main" id="{24052C09-4686-4EA4-94A5-FB0AFF76A9D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ABF202D5-16E1-47F8-AAF3-909A79021827}"/>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560830432"/>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894E90A-2278-41D2-B2D1-023072E8C9F0}"/>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03A7E36B-23DD-41AA-B60B-9D48872DBA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4820" name="Slide Number Placeholder 3">
            <a:extLst>
              <a:ext uri="{FF2B5EF4-FFF2-40B4-BE49-F238E27FC236}">
                <a16:creationId xmlns:a16="http://schemas.microsoft.com/office/drawing/2014/main" id="{2BDE4F66-3A6D-42E1-85A8-D06178CDE7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581E6D-AB88-4B54-9487-06ACAD64011F}" type="slidenum">
              <a:rPr lang="en-US" altLang="en-US"/>
              <a:pPr>
                <a:spcBef>
                  <a:spcPct val="0"/>
                </a:spcBef>
              </a:pPr>
              <a:t>239</a:t>
            </a:fld>
            <a:endParaRPr lang="en-US" altLang="en-US"/>
          </a:p>
        </p:txBody>
      </p:sp>
      <p:sp>
        <p:nvSpPr>
          <p:cNvPr id="34821" name="Date Placeholder 1">
            <a:extLst>
              <a:ext uri="{FF2B5EF4-FFF2-40B4-BE49-F238E27FC236}">
                <a16:creationId xmlns:a16="http://schemas.microsoft.com/office/drawing/2014/main" id="{30C56783-9567-4205-8E0E-E2C6F298B76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CC670E2-B74D-4418-A62C-0856C073392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220599090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8213F1A-A5B9-4867-A3E8-2598ABB48132}"/>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41BE323A-38A5-404D-8D8A-DB8D4733AE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0724" name="Slide Number Placeholder 3">
            <a:extLst>
              <a:ext uri="{FF2B5EF4-FFF2-40B4-BE49-F238E27FC236}">
                <a16:creationId xmlns:a16="http://schemas.microsoft.com/office/drawing/2014/main" id="{6996E983-8A19-475D-AEFB-C0FB420BB2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3E51F8-9BB1-4EB1-A9B9-DC5C710637DB}" type="slidenum">
              <a:rPr lang="en-US" altLang="en-US"/>
              <a:pPr>
                <a:spcBef>
                  <a:spcPct val="0"/>
                </a:spcBef>
              </a:pPr>
              <a:t>240</a:t>
            </a:fld>
            <a:endParaRPr lang="en-US" altLang="en-US"/>
          </a:p>
        </p:txBody>
      </p:sp>
      <p:sp>
        <p:nvSpPr>
          <p:cNvPr id="30725" name="Date Placeholder 1">
            <a:extLst>
              <a:ext uri="{FF2B5EF4-FFF2-40B4-BE49-F238E27FC236}">
                <a16:creationId xmlns:a16="http://schemas.microsoft.com/office/drawing/2014/main" id="{C5A01336-33AC-4EF3-BC84-099162B2C2B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ABAFEE5-3989-49D5-B2E3-29FBF8F6E31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322820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A7D58F34-5DC8-47CC-B2CF-7585DAE83DDA}"/>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B0AE88E5-1A50-4867-BD67-D15EF9DFD2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Again, remind the students that the agencies designate drivers and have requirements beyond competition of this basic EVOC course.</a:t>
            </a:r>
          </a:p>
        </p:txBody>
      </p:sp>
      <p:sp>
        <p:nvSpPr>
          <p:cNvPr id="72708" name="Slide Number Placeholder 3">
            <a:extLst>
              <a:ext uri="{FF2B5EF4-FFF2-40B4-BE49-F238E27FC236}">
                <a16:creationId xmlns:a16="http://schemas.microsoft.com/office/drawing/2014/main" id="{7EFF051E-23DD-49C4-B1E1-3D45F19B2B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BE2AFC-4CB9-4F33-BF32-B219029427F0}" type="slidenum">
              <a:rPr lang="en-US" altLang="en-US"/>
              <a:pPr>
                <a:spcBef>
                  <a:spcPct val="0"/>
                </a:spcBef>
              </a:pPr>
              <a:t>23</a:t>
            </a:fld>
            <a:endParaRPr lang="en-US" altLang="en-US"/>
          </a:p>
        </p:txBody>
      </p:sp>
      <p:sp>
        <p:nvSpPr>
          <p:cNvPr id="72709" name="Date Placeholder 1">
            <a:extLst>
              <a:ext uri="{FF2B5EF4-FFF2-40B4-BE49-F238E27FC236}">
                <a16:creationId xmlns:a16="http://schemas.microsoft.com/office/drawing/2014/main" id="{9D77EF5A-EC29-434D-9386-BCF464A9C74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8213F1A-A5B9-4867-A3E8-2598ABB48132}"/>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41BE323A-38A5-404D-8D8A-DB8D4733AE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30724" name="Slide Number Placeholder 3">
            <a:extLst>
              <a:ext uri="{FF2B5EF4-FFF2-40B4-BE49-F238E27FC236}">
                <a16:creationId xmlns:a16="http://schemas.microsoft.com/office/drawing/2014/main" id="{6996E983-8A19-475D-AEFB-C0FB420BB2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3E51F8-9BB1-4EB1-A9B9-DC5C710637DB}" type="slidenum">
              <a:rPr lang="en-US" altLang="en-US"/>
              <a:pPr>
                <a:spcBef>
                  <a:spcPct val="0"/>
                </a:spcBef>
              </a:pPr>
              <a:t>241</a:t>
            </a:fld>
            <a:endParaRPr lang="en-US" altLang="en-US"/>
          </a:p>
        </p:txBody>
      </p:sp>
      <p:sp>
        <p:nvSpPr>
          <p:cNvPr id="30725" name="Date Placeholder 1">
            <a:extLst>
              <a:ext uri="{FF2B5EF4-FFF2-40B4-BE49-F238E27FC236}">
                <a16:creationId xmlns:a16="http://schemas.microsoft.com/office/drawing/2014/main" id="{C5A01336-33AC-4EF3-BC84-099162B2C2B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9ABAFEE5-3989-49D5-B2E3-29FBF8F6E31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29128561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854BCAF-9017-4D96-AEE8-40E6081EC477}"/>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83E28E7B-DE7D-49C0-ABA0-28632DFECE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6868" name="Slide Number Placeholder 3">
            <a:extLst>
              <a:ext uri="{FF2B5EF4-FFF2-40B4-BE49-F238E27FC236}">
                <a16:creationId xmlns:a16="http://schemas.microsoft.com/office/drawing/2014/main" id="{395FA7EA-5837-406D-8449-2F02C5C1F4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AE4B9D-3D21-4E04-AE5F-B875F1022C10}" type="slidenum">
              <a:rPr lang="en-US" altLang="en-US"/>
              <a:pPr>
                <a:spcBef>
                  <a:spcPct val="0"/>
                </a:spcBef>
              </a:pPr>
              <a:t>242</a:t>
            </a:fld>
            <a:endParaRPr lang="en-US" altLang="en-US"/>
          </a:p>
        </p:txBody>
      </p:sp>
      <p:sp>
        <p:nvSpPr>
          <p:cNvPr id="36869" name="Date Placeholder 1">
            <a:extLst>
              <a:ext uri="{FF2B5EF4-FFF2-40B4-BE49-F238E27FC236}">
                <a16:creationId xmlns:a16="http://schemas.microsoft.com/office/drawing/2014/main" id="{80FB703F-BD40-411C-8744-D4421252517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E9D695A3-18BC-40A8-91DC-483790B06796}"/>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355010044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7C5CC2D-E2F6-4A52-9907-16F71E2D3F50}"/>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9854B566-A7B3-4811-8BEA-B4E404918B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8916" name="Slide Number Placeholder 3">
            <a:extLst>
              <a:ext uri="{FF2B5EF4-FFF2-40B4-BE49-F238E27FC236}">
                <a16:creationId xmlns:a16="http://schemas.microsoft.com/office/drawing/2014/main" id="{95054DF5-FBD0-41B8-BBF6-D543CBB1E6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298FF9-604C-4273-B676-98F44EB6410A}" type="slidenum">
              <a:rPr lang="en-US" altLang="en-US"/>
              <a:pPr>
                <a:spcBef>
                  <a:spcPct val="0"/>
                </a:spcBef>
              </a:pPr>
              <a:t>243</a:t>
            </a:fld>
            <a:endParaRPr lang="en-US" altLang="en-US"/>
          </a:p>
        </p:txBody>
      </p:sp>
      <p:sp>
        <p:nvSpPr>
          <p:cNvPr id="38917" name="Date Placeholder 1">
            <a:extLst>
              <a:ext uri="{FF2B5EF4-FFF2-40B4-BE49-F238E27FC236}">
                <a16:creationId xmlns:a16="http://schemas.microsoft.com/office/drawing/2014/main" id="{99480DBC-1746-44B9-9FC1-956A864CCB4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6A645B50-A028-48CD-9D6F-1A1F4B36B524}"/>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99906130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ABF7926-1966-4D83-8880-A42FBA1B36C8}"/>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88ED76D5-D978-4E6D-86F6-05D3024B5F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0964" name="Slide Number Placeholder 3">
            <a:extLst>
              <a:ext uri="{FF2B5EF4-FFF2-40B4-BE49-F238E27FC236}">
                <a16:creationId xmlns:a16="http://schemas.microsoft.com/office/drawing/2014/main" id="{3DA2F06B-83C7-4A74-B8E8-824A930241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AC772F-0B43-4CEC-A4C8-47719B2C0C9B}" type="slidenum">
              <a:rPr lang="en-US" altLang="en-US"/>
              <a:pPr>
                <a:spcBef>
                  <a:spcPct val="0"/>
                </a:spcBef>
              </a:pPr>
              <a:t>244</a:t>
            </a:fld>
            <a:endParaRPr lang="en-US" altLang="en-US"/>
          </a:p>
        </p:txBody>
      </p:sp>
      <p:sp>
        <p:nvSpPr>
          <p:cNvPr id="40965" name="Date Placeholder 1">
            <a:extLst>
              <a:ext uri="{FF2B5EF4-FFF2-40B4-BE49-F238E27FC236}">
                <a16:creationId xmlns:a16="http://schemas.microsoft.com/office/drawing/2014/main" id="{139698E9-4070-4D3A-B39B-9D799532585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FADE9911-4EA0-4A53-A2C7-C4BDC839D03B}"/>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43583911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E1459CF-AD32-4D6A-A5FA-6203D5E41CD3}"/>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6FFAF7AB-6F84-4D81-A822-1D74FBABA5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3012" name="Slide Number Placeholder 3">
            <a:extLst>
              <a:ext uri="{FF2B5EF4-FFF2-40B4-BE49-F238E27FC236}">
                <a16:creationId xmlns:a16="http://schemas.microsoft.com/office/drawing/2014/main" id="{CBEC297C-EF74-4F43-BEF1-B0B5E1AEE9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DAF8F7-A4E9-4B95-BBE6-ADB36953356D}" type="slidenum">
              <a:rPr lang="en-US" altLang="en-US"/>
              <a:pPr>
                <a:spcBef>
                  <a:spcPct val="0"/>
                </a:spcBef>
              </a:pPr>
              <a:t>245</a:t>
            </a:fld>
            <a:endParaRPr lang="en-US" altLang="en-US"/>
          </a:p>
        </p:txBody>
      </p:sp>
      <p:sp>
        <p:nvSpPr>
          <p:cNvPr id="43013" name="Date Placeholder 1">
            <a:extLst>
              <a:ext uri="{FF2B5EF4-FFF2-40B4-BE49-F238E27FC236}">
                <a16:creationId xmlns:a16="http://schemas.microsoft.com/office/drawing/2014/main" id="{372A3256-CA1D-47EC-8A4D-F08B36BE0A4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68049FDA-2CD7-4073-8785-2FE8D6F71E5F}"/>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06151778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Since the majority of vehicle crashes occur while backing at slow speeds, this exercise is one of great importance. This exercise emphasizes the use of a spotter to assist the driver in a backing situation. This exercise is not counted as 1 of the 5 courses required for completion of class, but is required of every student</a:t>
            </a:r>
            <a:endParaRPr lang="en-US" sz="1100" dirty="0"/>
          </a:p>
          <a:p>
            <a:endParaRPr lang="en-US" dirty="0"/>
          </a:p>
        </p:txBody>
      </p:sp>
      <p:sp>
        <p:nvSpPr>
          <p:cNvPr id="4" name="Header Placeholder 3"/>
          <p:cNvSpPr>
            <a:spLocks noGrp="1"/>
          </p:cNvSpPr>
          <p:nvPr>
            <p:ph type="hdr" sz="quarter" idx="10"/>
          </p:nvPr>
        </p:nvSpPr>
        <p:spPr/>
        <p:txBody>
          <a:bodyPr/>
          <a:lstStyle/>
          <a:p>
            <a:pPr>
              <a:defRPr/>
            </a:pPr>
            <a:r>
              <a:rPr lang="en-US" smtClean="0"/>
              <a:t>Emergency Vehicle Operator's Course</a:t>
            </a:r>
            <a:endParaRPr lang="en-US"/>
          </a:p>
        </p:txBody>
      </p:sp>
      <p:sp>
        <p:nvSpPr>
          <p:cNvPr id="5" name="Date Placeholder 4"/>
          <p:cNvSpPr>
            <a:spLocks noGrp="1"/>
          </p:cNvSpPr>
          <p:nvPr>
            <p:ph type="dt" idx="11"/>
          </p:nvPr>
        </p:nvSpPr>
        <p:spPr/>
        <p:txBody>
          <a:bodyPr/>
          <a:lstStyle/>
          <a:p>
            <a:pPr>
              <a:defRPr/>
            </a:pPr>
            <a:r>
              <a:rPr lang="en-US" smtClean="0"/>
              <a:t>07-01-2021</a:t>
            </a:r>
            <a:endParaRPr lang="en-US"/>
          </a:p>
        </p:txBody>
      </p:sp>
      <p:sp>
        <p:nvSpPr>
          <p:cNvPr id="6" name="Slide Number Placeholder 5"/>
          <p:cNvSpPr>
            <a:spLocks noGrp="1"/>
          </p:cNvSpPr>
          <p:nvPr>
            <p:ph type="sldNum" sz="quarter" idx="12"/>
          </p:nvPr>
        </p:nvSpPr>
        <p:spPr/>
        <p:txBody>
          <a:bodyPr/>
          <a:lstStyle/>
          <a:p>
            <a:fld id="{83C1A753-4707-4501-8995-57448A134F6A}" type="slidenum">
              <a:rPr lang="en-US" altLang="en-US" smtClean="0"/>
              <a:pPr/>
              <a:t>246</a:t>
            </a:fld>
            <a:endParaRPr lang="en-US" altLang="en-US"/>
          </a:p>
        </p:txBody>
      </p:sp>
    </p:spTree>
    <p:extLst>
      <p:ext uri="{BB962C8B-B14F-4D97-AF65-F5344CB8AC3E}">
        <p14:creationId xmlns:p14="http://schemas.microsoft.com/office/powerpoint/2010/main" val="164782194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Since the majority of vehicle crashes occur while backing at slow speeds, this exercise is one of great importance. This exercise emphasizes the use of a spotter to assist the driver in a backing situation. This exercise is not counted as 1 of the 5 courses required for completion of class, but is required of every student</a:t>
            </a:r>
            <a:endParaRPr lang="en-US" sz="1100" dirty="0"/>
          </a:p>
          <a:p>
            <a:endParaRPr lang="en-US" dirty="0"/>
          </a:p>
        </p:txBody>
      </p:sp>
      <p:sp>
        <p:nvSpPr>
          <p:cNvPr id="4" name="Header Placeholder 3"/>
          <p:cNvSpPr>
            <a:spLocks noGrp="1"/>
          </p:cNvSpPr>
          <p:nvPr>
            <p:ph type="hdr" sz="quarter" idx="10"/>
          </p:nvPr>
        </p:nvSpPr>
        <p:spPr/>
        <p:txBody>
          <a:bodyPr/>
          <a:lstStyle/>
          <a:p>
            <a:pPr>
              <a:defRPr/>
            </a:pPr>
            <a:r>
              <a:rPr lang="en-US" smtClean="0"/>
              <a:t>Emergency Vehicle Operator's Course</a:t>
            </a:r>
            <a:endParaRPr lang="en-US"/>
          </a:p>
        </p:txBody>
      </p:sp>
      <p:sp>
        <p:nvSpPr>
          <p:cNvPr id="5" name="Date Placeholder 4"/>
          <p:cNvSpPr>
            <a:spLocks noGrp="1"/>
          </p:cNvSpPr>
          <p:nvPr>
            <p:ph type="dt" idx="11"/>
          </p:nvPr>
        </p:nvSpPr>
        <p:spPr/>
        <p:txBody>
          <a:bodyPr/>
          <a:lstStyle/>
          <a:p>
            <a:pPr>
              <a:defRPr/>
            </a:pPr>
            <a:r>
              <a:rPr lang="en-US" smtClean="0"/>
              <a:t>07-01-2021</a:t>
            </a:r>
            <a:endParaRPr lang="en-US"/>
          </a:p>
        </p:txBody>
      </p:sp>
      <p:sp>
        <p:nvSpPr>
          <p:cNvPr id="6" name="Slide Number Placeholder 5"/>
          <p:cNvSpPr>
            <a:spLocks noGrp="1"/>
          </p:cNvSpPr>
          <p:nvPr>
            <p:ph type="sldNum" sz="quarter" idx="12"/>
          </p:nvPr>
        </p:nvSpPr>
        <p:spPr/>
        <p:txBody>
          <a:bodyPr/>
          <a:lstStyle/>
          <a:p>
            <a:fld id="{83C1A753-4707-4501-8995-57448A134F6A}" type="slidenum">
              <a:rPr lang="en-US" altLang="en-US" smtClean="0"/>
              <a:pPr/>
              <a:t>247</a:t>
            </a:fld>
            <a:endParaRPr lang="en-US" altLang="en-US"/>
          </a:p>
        </p:txBody>
      </p:sp>
    </p:spTree>
    <p:extLst>
      <p:ext uri="{BB962C8B-B14F-4D97-AF65-F5344CB8AC3E}">
        <p14:creationId xmlns:p14="http://schemas.microsoft.com/office/powerpoint/2010/main" val="428036049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27640F8-CFEE-4D02-B963-0A2ECD539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0662" indent="-296408">
              <a:spcBef>
                <a:spcPct val="30000"/>
              </a:spcBef>
              <a:defRPr sz="1200">
                <a:solidFill>
                  <a:schemeClr val="tx1"/>
                </a:solidFill>
                <a:latin typeface="Times New Roman" panose="02020603050405020304" pitchFamily="18" charset="0"/>
              </a:defRPr>
            </a:lvl2pPr>
            <a:lvl3pPr marL="1185634" indent="-237127">
              <a:spcBef>
                <a:spcPct val="30000"/>
              </a:spcBef>
              <a:defRPr sz="1200">
                <a:solidFill>
                  <a:schemeClr val="tx1"/>
                </a:solidFill>
                <a:latin typeface="Times New Roman" panose="02020603050405020304" pitchFamily="18" charset="0"/>
              </a:defRPr>
            </a:lvl3pPr>
            <a:lvl4pPr marL="1659887" indent="-237127">
              <a:spcBef>
                <a:spcPct val="30000"/>
              </a:spcBef>
              <a:defRPr sz="1200">
                <a:solidFill>
                  <a:schemeClr val="tx1"/>
                </a:solidFill>
                <a:latin typeface="Times New Roman" panose="02020603050405020304" pitchFamily="18" charset="0"/>
              </a:defRPr>
            </a:lvl4pPr>
            <a:lvl5pPr marL="2134141" indent="-237127">
              <a:spcBef>
                <a:spcPct val="30000"/>
              </a:spcBef>
              <a:defRPr sz="1200">
                <a:solidFill>
                  <a:schemeClr val="tx1"/>
                </a:solidFill>
                <a:latin typeface="Times New Roman" panose="02020603050405020304" pitchFamily="18" charset="0"/>
              </a:defRPr>
            </a:lvl5pPr>
            <a:lvl6pPr marL="2608395" indent="-237127"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358DC5-359C-4C49-B3EA-8B5BACE1E139}" type="slidenum">
              <a:rPr lang="en-US" altLang="en-US"/>
              <a:pPr>
                <a:spcBef>
                  <a:spcPct val="0"/>
                </a:spcBef>
              </a:pPr>
              <a:t>248</a:t>
            </a:fld>
            <a:endParaRPr lang="en-US" altLang="en-US"/>
          </a:p>
        </p:txBody>
      </p:sp>
      <p:sp>
        <p:nvSpPr>
          <p:cNvPr id="45059" name="Rectangle 2">
            <a:extLst>
              <a:ext uri="{FF2B5EF4-FFF2-40B4-BE49-F238E27FC236}">
                <a16:creationId xmlns:a16="http://schemas.microsoft.com/office/drawing/2014/main" id="{90B90416-8A72-4B86-918E-1D5683AAECA7}"/>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F0575CF1-0BEF-416D-AB45-8CCC3F69EB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5061" name="Date Placeholder 1">
            <a:extLst>
              <a:ext uri="{FF2B5EF4-FFF2-40B4-BE49-F238E27FC236}">
                <a16:creationId xmlns:a16="http://schemas.microsoft.com/office/drawing/2014/main" id="{F6109477-D10F-444C-A3A0-AC54198D0ED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0662" indent="-296408">
              <a:defRPr>
                <a:solidFill>
                  <a:schemeClr val="tx1"/>
                </a:solidFill>
                <a:latin typeface="Calibri" panose="020F0502020204030204" pitchFamily="34" charset="0"/>
              </a:defRPr>
            </a:lvl2pPr>
            <a:lvl3pPr marL="1185634" indent="-237127">
              <a:defRPr>
                <a:solidFill>
                  <a:schemeClr val="tx1"/>
                </a:solidFill>
                <a:latin typeface="Calibri" panose="020F0502020204030204" pitchFamily="34" charset="0"/>
              </a:defRPr>
            </a:lvl3pPr>
            <a:lvl4pPr marL="1659887" indent="-237127">
              <a:defRPr>
                <a:solidFill>
                  <a:schemeClr val="tx1"/>
                </a:solidFill>
                <a:latin typeface="Calibri" panose="020F0502020204030204" pitchFamily="34" charset="0"/>
              </a:defRPr>
            </a:lvl4pPr>
            <a:lvl5pPr marL="2134141" indent="-237127">
              <a:defRPr>
                <a:solidFill>
                  <a:schemeClr val="tx1"/>
                </a:solidFill>
                <a:latin typeface="Calibri" panose="020F050202020403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
        <p:nvSpPr>
          <p:cNvPr id="2" name="Header Placeholder 1">
            <a:extLst>
              <a:ext uri="{FF2B5EF4-FFF2-40B4-BE49-F238E27FC236}">
                <a16:creationId xmlns:a16="http://schemas.microsoft.com/office/drawing/2014/main" id="{6F97B31B-C4AF-474F-A43E-43FAC2BCAF0C}"/>
              </a:ext>
            </a:extLst>
          </p:cNvPr>
          <p:cNvSpPr>
            <a:spLocks noGrp="1"/>
          </p:cNvSpPr>
          <p:nvPr>
            <p:ph type="hdr" sz="quarter"/>
          </p:nvPr>
        </p:nvSpPr>
        <p:spPr/>
        <p:txBody>
          <a:bodyPr/>
          <a:lstStyle/>
          <a:p>
            <a:pPr>
              <a:defRPr/>
            </a:pPr>
            <a:r>
              <a:rPr lang="en-US"/>
              <a:t>Emergency Vehicle Operator's Course</a:t>
            </a:r>
          </a:p>
        </p:txBody>
      </p:sp>
    </p:spTree>
    <p:extLst>
      <p:ext uri="{BB962C8B-B14F-4D97-AF65-F5344CB8AC3E}">
        <p14:creationId xmlns:p14="http://schemas.microsoft.com/office/powerpoint/2010/main" val="1268783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76059BB-F153-4C35-8577-305D056D73D0}"/>
              </a:ext>
            </a:extLst>
          </p:cNvPr>
          <p:cNvSpPr>
            <a:spLocks noGrp="1" noRot="1" noChangeAspect="1" noTextEdit="1"/>
          </p:cNvSpPr>
          <p:nvPr>
            <p:ph type="sldImg"/>
          </p:nvPr>
        </p:nvSpPr>
        <p:spPr>
          <a:ln/>
        </p:spPr>
      </p:sp>
      <p:sp>
        <p:nvSpPr>
          <p:cNvPr id="74755" name="Notes Placeholder 2">
            <a:extLst>
              <a:ext uri="{FF2B5EF4-FFF2-40B4-BE49-F238E27FC236}">
                <a16:creationId xmlns:a16="http://schemas.microsoft.com/office/drawing/2014/main" id="{82A82C13-E378-45A2-89F6-B9012BB25A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NFPA 1001-Firefighter 1 &amp; 2 Certification Standards, 1002-Driver Standards and 1500-Occupational and Safety Standards.  Agency protocols/procedures have specific requirements regarding age and insurance as well as training requirements beyond basic EVOC certification</a:t>
            </a:r>
          </a:p>
        </p:txBody>
      </p:sp>
      <p:sp>
        <p:nvSpPr>
          <p:cNvPr id="74756" name="Slide Number Placeholder 3">
            <a:extLst>
              <a:ext uri="{FF2B5EF4-FFF2-40B4-BE49-F238E27FC236}">
                <a16:creationId xmlns:a16="http://schemas.microsoft.com/office/drawing/2014/main" id="{4C45BF1C-18A5-43A7-9E32-F35B608E63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7ABD96-CB8C-40D4-B588-5D193A3C69F0}" type="slidenum">
              <a:rPr lang="en-US" altLang="en-US"/>
              <a:pPr>
                <a:spcBef>
                  <a:spcPct val="0"/>
                </a:spcBef>
              </a:pPr>
              <a:t>24</a:t>
            </a:fld>
            <a:endParaRPr lang="en-US" altLang="en-US"/>
          </a:p>
        </p:txBody>
      </p:sp>
      <p:sp>
        <p:nvSpPr>
          <p:cNvPr id="74757" name="Date Placeholder 1">
            <a:extLst>
              <a:ext uri="{FF2B5EF4-FFF2-40B4-BE49-F238E27FC236}">
                <a16:creationId xmlns:a16="http://schemas.microsoft.com/office/drawing/2014/main" id="{8DE459E9-C5C0-40BF-8ED6-3EE46D36760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9BC802D-7D05-4B4E-9346-7A72043FBA73}"/>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618E40E4-6E61-437E-8A20-DF29487030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offer EVOC training because the results of comprehensive training is a reduction in motor vehicle crashes and emphasizes safety of personnel.</a:t>
            </a:r>
          </a:p>
        </p:txBody>
      </p:sp>
      <p:sp>
        <p:nvSpPr>
          <p:cNvPr id="76804" name="Slide Number Placeholder 3">
            <a:extLst>
              <a:ext uri="{FF2B5EF4-FFF2-40B4-BE49-F238E27FC236}">
                <a16:creationId xmlns:a16="http://schemas.microsoft.com/office/drawing/2014/main" id="{ABF55F3E-37BE-4178-90E3-37E26385B8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9CAC3C-2C24-45EA-B3B9-0384518DA12D}" type="slidenum">
              <a:rPr lang="en-US" altLang="en-US"/>
              <a:pPr>
                <a:spcBef>
                  <a:spcPct val="0"/>
                </a:spcBef>
              </a:pPr>
              <a:t>25</a:t>
            </a:fld>
            <a:endParaRPr lang="en-US" altLang="en-US"/>
          </a:p>
        </p:txBody>
      </p:sp>
      <p:sp>
        <p:nvSpPr>
          <p:cNvPr id="76805" name="Date Placeholder 1">
            <a:extLst>
              <a:ext uri="{FF2B5EF4-FFF2-40B4-BE49-F238E27FC236}">
                <a16:creationId xmlns:a16="http://schemas.microsoft.com/office/drawing/2014/main" id="{C592D594-684A-4656-9456-E565ED95533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588EB8E-FE88-4688-BB0E-92D63B86B2D8}"/>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35B5D83C-143B-4054-9D89-116C5EF622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Take the training seriously and give your full attention to course content and the information that is covered.</a:t>
            </a:r>
          </a:p>
        </p:txBody>
      </p:sp>
      <p:sp>
        <p:nvSpPr>
          <p:cNvPr id="78852" name="Slide Number Placeholder 3">
            <a:extLst>
              <a:ext uri="{FF2B5EF4-FFF2-40B4-BE49-F238E27FC236}">
                <a16:creationId xmlns:a16="http://schemas.microsoft.com/office/drawing/2014/main" id="{F114926D-A6D9-45C8-915E-3607707C86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FCA48C-8DFF-4E0C-89BC-427A7F3414BF}" type="slidenum">
              <a:rPr lang="en-US" altLang="en-US"/>
              <a:pPr>
                <a:spcBef>
                  <a:spcPct val="0"/>
                </a:spcBef>
              </a:pPr>
              <a:t>26</a:t>
            </a:fld>
            <a:endParaRPr lang="en-US" altLang="en-US"/>
          </a:p>
        </p:txBody>
      </p:sp>
      <p:sp>
        <p:nvSpPr>
          <p:cNvPr id="78853" name="Date Placeholder 1">
            <a:extLst>
              <a:ext uri="{FF2B5EF4-FFF2-40B4-BE49-F238E27FC236}">
                <a16:creationId xmlns:a16="http://schemas.microsoft.com/office/drawing/2014/main" id="{F4F6E369-F230-4949-B68F-ACAC8149C20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94D2EDC-77BC-43A2-A2D6-1A0E82F2985B}"/>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C38F09E5-4D70-496F-A6C4-9A2C509636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Bottom line – in a vast majority of emergency responses speed is not necessary. </a:t>
            </a:r>
          </a:p>
        </p:txBody>
      </p:sp>
      <p:sp>
        <p:nvSpPr>
          <p:cNvPr id="80900" name="Slide Number Placeholder 3">
            <a:extLst>
              <a:ext uri="{FF2B5EF4-FFF2-40B4-BE49-F238E27FC236}">
                <a16:creationId xmlns:a16="http://schemas.microsoft.com/office/drawing/2014/main" id="{37DD49F8-9F3C-4676-8A9D-A95CB17638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1D1AC0-B42F-4F8E-B4C4-F4EBEC2147BA}" type="slidenum">
              <a:rPr lang="en-US" altLang="en-US"/>
              <a:pPr>
                <a:spcBef>
                  <a:spcPct val="0"/>
                </a:spcBef>
              </a:pPr>
              <a:t>27</a:t>
            </a:fld>
            <a:endParaRPr lang="en-US" altLang="en-US"/>
          </a:p>
        </p:txBody>
      </p:sp>
      <p:sp>
        <p:nvSpPr>
          <p:cNvPr id="80901" name="Date Placeholder 1">
            <a:extLst>
              <a:ext uri="{FF2B5EF4-FFF2-40B4-BE49-F238E27FC236}">
                <a16:creationId xmlns:a16="http://schemas.microsoft.com/office/drawing/2014/main" id="{EFDE79F4-1A43-4293-B830-62A8A7F3013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5D3F058-E886-4955-8CF2-C5098CA0F84B}"/>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CF690658-D0EC-4900-82A7-D3961EC58C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Show respect to the public and other drivers.  Be alert that how you drive is being watched at all times.</a:t>
            </a:r>
          </a:p>
        </p:txBody>
      </p:sp>
      <p:sp>
        <p:nvSpPr>
          <p:cNvPr id="82948" name="Slide Number Placeholder 3">
            <a:extLst>
              <a:ext uri="{FF2B5EF4-FFF2-40B4-BE49-F238E27FC236}">
                <a16:creationId xmlns:a16="http://schemas.microsoft.com/office/drawing/2014/main" id="{09B2D371-01C8-4A36-B9E2-D2470523CA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8F01F1-0261-4864-9C80-6C60D4A935FC}" type="slidenum">
              <a:rPr lang="en-US" altLang="en-US"/>
              <a:pPr>
                <a:spcBef>
                  <a:spcPct val="0"/>
                </a:spcBef>
              </a:pPr>
              <a:t>28</a:t>
            </a:fld>
            <a:endParaRPr lang="en-US" altLang="en-US"/>
          </a:p>
        </p:txBody>
      </p:sp>
      <p:sp>
        <p:nvSpPr>
          <p:cNvPr id="82949" name="Date Placeholder 1">
            <a:extLst>
              <a:ext uri="{FF2B5EF4-FFF2-40B4-BE49-F238E27FC236}">
                <a16:creationId xmlns:a16="http://schemas.microsoft.com/office/drawing/2014/main" id="{02B5CFB3-0869-4BD1-9D12-A8A3424CAF4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2463E59-17A5-412B-9F5D-8C701E48C631}"/>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A8EB09DE-CB4A-4721-9063-5367444D00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State that VDFP and VAVRS cooperate with the program design and update at least every five years</a:t>
            </a:r>
          </a:p>
        </p:txBody>
      </p:sp>
      <p:sp>
        <p:nvSpPr>
          <p:cNvPr id="4" name="Slide Number Placeholder 3">
            <a:extLst>
              <a:ext uri="{FF2B5EF4-FFF2-40B4-BE49-F238E27FC236}">
                <a16:creationId xmlns:a16="http://schemas.microsoft.com/office/drawing/2014/main" id="{3FD063A0-D4A4-409E-B08C-38DCFC416FDC}"/>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842" indent="-285708">
              <a:defRPr>
                <a:solidFill>
                  <a:schemeClr val="tx1"/>
                </a:solidFill>
                <a:latin typeface="Calibri" panose="020F0502020204030204" pitchFamily="34" charset="0"/>
              </a:defRPr>
            </a:lvl2pPr>
            <a:lvl3pPr marL="1142833" indent="-228567">
              <a:defRPr>
                <a:solidFill>
                  <a:schemeClr val="tx1"/>
                </a:solidFill>
                <a:latin typeface="Calibri" panose="020F0502020204030204" pitchFamily="34" charset="0"/>
              </a:defRPr>
            </a:lvl3pPr>
            <a:lvl4pPr marL="1599966" indent="-228567">
              <a:defRPr>
                <a:solidFill>
                  <a:schemeClr val="tx1"/>
                </a:solidFill>
                <a:latin typeface="Calibri" panose="020F0502020204030204" pitchFamily="34" charset="0"/>
              </a:defRPr>
            </a:lvl4pPr>
            <a:lvl5pPr marL="2057099" indent="-228567">
              <a:defRPr>
                <a:solidFill>
                  <a:schemeClr val="tx1"/>
                </a:solidFill>
                <a:latin typeface="Calibri" panose="020F0502020204030204" pitchFamily="34" charset="0"/>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defRPr>
            </a:lvl9pPr>
          </a:lstStyle>
          <a:p>
            <a:fld id="{7A217D6C-07DA-4636-9AA9-E6DC6F58B7D6}" type="slidenum">
              <a:rPr lang="en-US" altLang="en-US"/>
              <a:pPr/>
              <a:t>2</a:t>
            </a:fld>
            <a:endParaRPr lang="en-US" altLang="en-US"/>
          </a:p>
        </p:txBody>
      </p:sp>
      <p:sp>
        <p:nvSpPr>
          <p:cNvPr id="25605" name="Date Placeholder 1">
            <a:extLst>
              <a:ext uri="{FF2B5EF4-FFF2-40B4-BE49-F238E27FC236}">
                <a16:creationId xmlns:a16="http://schemas.microsoft.com/office/drawing/2014/main" id="{B278EE56-5747-456C-8A41-6BF86884216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E76276FA-BB0B-4FE5-A1ED-9C83F4DDD7B2}"/>
              </a:ext>
            </a:extLst>
          </p:cNvPr>
          <p:cNvSpPr>
            <a:spLocks noGrp="1" noRot="1" noChangeAspect="1" noTextEdit="1"/>
          </p:cNvSpPr>
          <p:nvPr>
            <p:ph type="sldImg"/>
          </p:nvPr>
        </p:nvSpPr>
        <p:spPr>
          <a:ln/>
        </p:spPr>
      </p:sp>
      <p:sp>
        <p:nvSpPr>
          <p:cNvPr id="84995" name="Notes Placeholder 2">
            <a:extLst>
              <a:ext uri="{FF2B5EF4-FFF2-40B4-BE49-F238E27FC236}">
                <a16:creationId xmlns:a16="http://schemas.microsoft.com/office/drawing/2014/main" id="{02B7A5FB-C142-47A3-AED5-437DD9DA1A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Always remember you represent your agency and the community and have a responsibility to protect life, limb and property.</a:t>
            </a:r>
          </a:p>
        </p:txBody>
      </p:sp>
      <p:sp>
        <p:nvSpPr>
          <p:cNvPr id="84996" name="Slide Number Placeholder 3">
            <a:extLst>
              <a:ext uri="{FF2B5EF4-FFF2-40B4-BE49-F238E27FC236}">
                <a16:creationId xmlns:a16="http://schemas.microsoft.com/office/drawing/2014/main" id="{13ADBC9B-2043-41BC-9DE6-010BB0C6ED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6D2BED-F8E6-4444-ACDB-D347771284EE}" type="slidenum">
              <a:rPr lang="en-US" altLang="en-US"/>
              <a:pPr>
                <a:spcBef>
                  <a:spcPct val="0"/>
                </a:spcBef>
              </a:pPr>
              <a:t>29</a:t>
            </a:fld>
            <a:endParaRPr lang="en-US" altLang="en-US"/>
          </a:p>
        </p:txBody>
      </p:sp>
      <p:sp>
        <p:nvSpPr>
          <p:cNvPr id="84997" name="Date Placeholder 1">
            <a:extLst>
              <a:ext uri="{FF2B5EF4-FFF2-40B4-BE49-F238E27FC236}">
                <a16:creationId xmlns:a16="http://schemas.microsoft.com/office/drawing/2014/main" id="{8913F54D-1108-4EA1-ACA3-D9A64B69668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9E2592B9-6D68-4990-B29F-A3F4460AB927}"/>
              </a:ext>
            </a:extLst>
          </p:cNvPr>
          <p:cNvSpPr>
            <a:spLocks noGrp="1" noRot="1" noChangeAspect="1" noTextEdit="1"/>
          </p:cNvSpPr>
          <p:nvPr>
            <p:ph type="sldImg"/>
          </p:nvPr>
        </p:nvSpPr>
        <p:spPr>
          <a:ln/>
        </p:spPr>
      </p:sp>
      <p:sp>
        <p:nvSpPr>
          <p:cNvPr id="87043" name="Notes Placeholder 2">
            <a:extLst>
              <a:ext uri="{FF2B5EF4-FFF2-40B4-BE49-F238E27FC236}">
                <a16:creationId xmlns:a16="http://schemas.microsoft.com/office/drawing/2014/main" id="{8BCD26AA-D3EC-425D-8FBF-C6A3EE5558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Driver safety should be part of a regular conversation at training sessions.</a:t>
            </a:r>
          </a:p>
        </p:txBody>
      </p:sp>
      <p:sp>
        <p:nvSpPr>
          <p:cNvPr id="87044" name="Slide Number Placeholder 3">
            <a:extLst>
              <a:ext uri="{FF2B5EF4-FFF2-40B4-BE49-F238E27FC236}">
                <a16:creationId xmlns:a16="http://schemas.microsoft.com/office/drawing/2014/main" id="{D828C0B9-0151-4657-9987-85B191A0B1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42ADA5-2897-4ED3-8107-91CDE03DE757}" type="slidenum">
              <a:rPr lang="en-US" altLang="en-US"/>
              <a:pPr>
                <a:spcBef>
                  <a:spcPct val="0"/>
                </a:spcBef>
              </a:pPr>
              <a:t>30</a:t>
            </a:fld>
            <a:endParaRPr lang="en-US" altLang="en-US"/>
          </a:p>
        </p:txBody>
      </p:sp>
      <p:sp>
        <p:nvSpPr>
          <p:cNvPr id="87045" name="Date Placeholder 1">
            <a:extLst>
              <a:ext uri="{FF2B5EF4-FFF2-40B4-BE49-F238E27FC236}">
                <a16:creationId xmlns:a16="http://schemas.microsoft.com/office/drawing/2014/main" id="{46D3F75C-6C06-4359-976D-4AF60E9DCB8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A3A3D762-5674-46B3-9D57-CBD24720377B}"/>
              </a:ext>
            </a:extLst>
          </p:cNvPr>
          <p:cNvSpPr>
            <a:spLocks noGrp="1" noRot="1" noChangeAspect="1" noTextEdit="1"/>
          </p:cNvSpPr>
          <p:nvPr>
            <p:ph type="sldImg"/>
          </p:nvPr>
        </p:nvSpPr>
        <p:spPr>
          <a:ln/>
        </p:spPr>
      </p:sp>
      <p:sp>
        <p:nvSpPr>
          <p:cNvPr id="89091" name="Notes Placeholder 2">
            <a:extLst>
              <a:ext uri="{FF2B5EF4-FFF2-40B4-BE49-F238E27FC236}">
                <a16:creationId xmlns:a16="http://schemas.microsoft.com/office/drawing/2014/main" id="{5BFE87A4-9B85-42D6-87A9-C3549C6DD9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Bad PR affects donations and community support for your agency.</a:t>
            </a:r>
          </a:p>
        </p:txBody>
      </p:sp>
      <p:sp>
        <p:nvSpPr>
          <p:cNvPr id="89092" name="Slide Number Placeholder 3">
            <a:extLst>
              <a:ext uri="{FF2B5EF4-FFF2-40B4-BE49-F238E27FC236}">
                <a16:creationId xmlns:a16="http://schemas.microsoft.com/office/drawing/2014/main" id="{DD810FC6-FB69-4E94-A483-D4414ADBB7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4890F4-2E6B-4936-B774-645D29B4EAC9}" type="slidenum">
              <a:rPr lang="en-US" altLang="en-US"/>
              <a:pPr>
                <a:spcBef>
                  <a:spcPct val="0"/>
                </a:spcBef>
              </a:pPr>
              <a:t>31</a:t>
            </a:fld>
            <a:endParaRPr lang="en-US" altLang="en-US"/>
          </a:p>
        </p:txBody>
      </p:sp>
      <p:sp>
        <p:nvSpPr>
          <p:cNvPr id="89093" name="Date Placeholder 1">
            <a:extLst>
              <a:ext uri="{FF2B5EF4-FFF2-40B4-BE49-F238E27FC236}">
                <a16:creationId xmlns:a16="http://schemas.microsoft.com/office/drawing/2014/main" id="{EA1D3553-EFA6-4E11-B568-B86276FF840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6E54CA97-AE1B-4E4B-AD4F-33632FA79CC3}"/>
              </a:ext>
            </a:extLst>
          </p:cNvPr>
          <p:cNvSpPr>
            <a:spLocks noGrp="1" noRot="1" noChangeAspect="1" noTextEdit="1"/>
          </p:cNvSpPr>
          <p:nvPr>
            <p:ph type="sldImg"/>
          </p:nvPr>
        </p:nvSpPr>
        <p:spPr>
          <a:ln/>
        </p:spPr>
      </p:sp>
      <p:sp>
        <p:nvSpPr>
          <p:cNvPr id="91139" name="Notes Placeholder 2">
            <a:extLst>
              <a:ext uri="{FF2B5EF4-FFF2-40B4-BE49-F238E27FC236}">
                <a16:creationId xmlns:a16="http://schemas.microsoft.com/office/drawing/2014/main" id="{4484CBCE-6D9B-4783-98AB-6B0243ED74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500"/>
              <a:t>Driving to save lives, time, and money, in spite of the conditions around you and the actions of others – transition:  “Distractions make this more important than ever”</a:t>
            </a:r>
          </a:p>
          <a:p>
            <a:endParaRPr lang="en-US" altLang="en-US" sz="1500"/>
          </a:p>
          <a:p>
            <a:r>
              <a:rPr lang="en-US" altLang="en-US" sz="1500">
                <a:latin typeface="Calibri" panose="020F0502020204030204" pitchFamily="34" charset="0"/>
                <a:ea typeface="Arial Unicode MS" panose="020B0604020202020204" pitchFamily="34" charset="-128"/>
                <a:cs typeface="Arial Unicode MS" panose="020B0604020202020204" pitchFamily="34" charset="-128"/>
              </a:rPr>
              <a:t>We live in a society that engages in many distractions while behind the wheel. In other words they practice “</a:t>
            </a:r>
            <a:r>
              <a:rPr lang="en-US" altLang="en-US" sz="1500" b="1">
                <a:latin typeface="Calibri" panose="020F0502020204030204" pitchFamily="34" charset="0"/>
                <a:ea typeface="Arial Unicode MS" panose="020B0604020202020204" pitchFamily="34" charset="-128"/>
                <a:cs typeface="Arial Unicode MS" panose="020B0604020202020204" pitchFamily="34" charset="-128"/>
              </a:rPr>
              <a:t>O</a:t>
            </a:r>
            <a:r>
              <a:rPr lang="en-US" altLang="en-US" sz="1500">
                <a:latin typeface="Calibri" panose="020F0502020204030204" pitchFamily="34" charset="0"/>
                <a:ea typeface="Arial Unicode MS" panose="020B0604020202020204" pitchFamily="34" charset="-128"/>
                <a:cs typeface="Arial Unicode MS" panose="020B0604020202020204" pitchFamily="34" charset="-128"/>
              </a:rPr>
              <a:t>ffensive Driving”. We must be on the defensive at all times when we are on the road. That can be exhausting. Often we have a partner in the cab with us that can help navigate around these hazards. Remember, two set of eyes are better than one. Some logical pointers for safer driving will be covered in the following slides.</a:t>
            </a:r>
          </a:p>
          <a:p>
            <a:endParaRPr lang="en-US" altLang="en-US"/>
          </a:p>
        </p:txBody>
      </p:sp>
      <p:sp>
        <p:nvSpPr>
          <p:cNvPr id="91140" name="Slide Number Placeholder 3">
            <a:extLst>
              <a:ext uri="{FF2B5EF4-FFF2-40B4-BE49-F238E27FC236}">
                <a16:creationId xmlns:a16="http://schemas.microsoft.com/office/drawing/2014/main" id="{E353DCB4-A579-4014-88C4-304A5B84D2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A5FAB5-BF3A-4E5B-AEB2-B1B84EA9F544}" type="slidenum">
              <a:rPr lang="en-US" altLang="en-US"/>
              <a:pPr>
                <a:spcBef>
                  <a:spcPct val="0"/>
                </a:spcBef>
              </a:pPr>
              <a:t>32</a:t>
            </a:fld>
            <a:endParaRPr lang="en-US" altLang="en-US"/>
          </a:p>
        </p:txBody>
      </p:sp>
      <p:sp>
        <p:nvSpPr>
          <p:cNvPr id="91141" name="Date Placeholder 1">
            <a:extLst>
              <a:ext uri="{FF2B5EF4-FFF2-40B4-BE49-F238E27FC236}">
                <a16:creationId xmlns:a16="http://schemas.microsoft.com/office/drawing/2014/main" id="{6270D00E-701D-4CF6-B114-F0D827AC20D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F23B7166-689A-4AF8-B7CA-502E654754D9}"/>
              </a:ext>
            </a:extLst>
          </p:cNvPr>
          <p:cNvSpPr>
            <a:spLocks noGrp="1" noRot="1" noChangeAspect="1" noTextEdit="1"/>
          </p:cNvSpPr>
          <p:nvPr>
            <p:ph type="sldImg"/>
          </p:nvPr>
        </p:nvSpPr>
        <p:spPr>
          <a:ln/>
        </p:spPr>
      </p:sp>
      <p:sp>
        <p:nvSpPr>
          <p:cNvPr id="93187" name="Notes Placeholder 2">
            <a:extLst>
              <a:ext uri="{FF2B5EF4-FFF2-40B4-BE49-F238E27FC236}">
                <a16:creationId xmlns:a16="http://schemas.microsoft.com/office/drawing/2014/main" id="{AC67192B-63C6-4D7E-9B21-9F013ECE2D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Put yourself in a position to be able to reach controls and pedals.</a:t>
            </a:r>
          </a:p>
        </p:txBody>
      </p:sp>
      <p:sp>
        <p:nvSpPr>
          <p:cNvPr id="93188" name="Slide Number Placeholder 3">
            <a:extLst>
              <a:ext uri="{FF2B5EF4-FFF2-40B4-BE49-F238E27FC236}">
                <a16:creationId xmlns:a16="http://schemas.microsoft.com/office/drawing/2014/main" id="{E5DD9D98-98E3-4F93-B085-D636211476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5F9F88-980D-4A3D-BC75-62FA941AB97B}" type="slidenum">
              <a:rPr lang="en-US" altLang="en-US"/>
              <a:pPr>
                <a:spcBef>
                  <a:spcPct val="0"/>
                </a:spcBef>
              </a:pPr>
              <a:t>33</a:t>
            </a:fld>
            <a:endParaRPr lang="en-US" altLang="en-US"/>
          </a:p>
        </p:txBody>
      </p:sp>
      <p:sp>
        <p:nvSpPr>
          <p:cNvPr id="93189" name="Date Placeholder 1">
            <a:extLst>
              <a:ext uri="{FF2B5EF4-FFF2-40B4-BE49-F238E27FC236}">
                <a16:creationId xmlns:a16="http://schemas.microsoft.com/office/drawing/2014/main" id="{02506784-015A-4224-BE19-B490CA945F2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B5BF875A-6B2D-489E-B631-630895F777DE}"/>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97938DAA-9B1A-4644-8E45-3CA32EF2A3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Do not ride the brake or rest either foot on the brake pedal</a:t>
            </a:r>
          </a:p>
        </p:txBody>
      </p:sp>
      <p:sp>
        <p:nvSpPr>
          <p:cNvPr id="95236" name="Slide Number Placeholder 3">
            <a:extLst>
              <a:ext uri="{FF2B5EF4-FFF2-40B4-BE49-F238E27FC236}">
                <a16:creationId xmlns:a16="http://schemas.microsoft.com/office/drawing/2014/main" id="{A4884CF6-2AAE-435F-915D-E24F48CBEF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0A557C-EEC5-47C9-A6DA-CA9DE3D0330F}" type="slidenum">
              <a:rPr lang="en-US" altLang="en-US"/>
              <a:pPr>
                <a:spcBef>
                  <a:spcPct val="0"/>
                </a:spcBef>
              </a:pPr>
              <a:t>34</a:t>
            </a:fld>
            <a:endParaRPr lang="en-US" altLang="en-US"/>
          </a:p>
        </p:txBody>
      </p:sp>
      <p:sp>
        <p:nvSpPr>
          <p:cNvPr id="95237" name="Date Placeholder 1">
            <a:extLst>
              <a:ext uri="{FF2B5EF4-FFF2-40B4-BE49-F238E27FC236}">
                <a16:creationId xmlns:a16="http://schemas.microsoft.com/office/drawing/2014/main" id="{5109682E-FA68-4BF6-A786-513B9881BF8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0E718DB8-4DE8-49A0-B67B-AD4DDAAA9196}"/>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B3D5234A-C01A-4B86-835C-E722BD7FD5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Develop good habits in driving by always driving with two hands.</a:t>
            </a:r>
          </a:p>
        </p:txBody>
      </p:sp>
      <p:sp>
        <p:nvSpPr>
          <p:cNvPr id="97284" name="Slide Number Placeholder 3">
            <a:extLst>
              <a:ext uri="{FF2B5EF4-FFF2-40B4-BE49-F238E27FC236}">
                <a16:creationId xmlns:a16="http://schemas.microsoft.com/office/drawing/2014/main" id="{C34DBEC0-F718-4E94-ABC3-EA5C5AE8F2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397E82-D747-4653-AA87-DBD88B2EB9A5}" type="slidenum">
              <a:rPr lang="en-US" altLang="en-US"/>
              <a:pPr>
                <a:spcBef>
                  <a:spcPct val="0"/>
                </a:spcBef>
              </a:pPr>
              <a:t>35</a:t>
            </a:fld>
            <a:endParaRPr lang="en-US" altLang="en-US"/>
          </a:p>
        </p:txBody>
      </p:sp>
      <p:sp>
        <p:nvSpPr>
          <p:cNvPr id="97285" name="Date Placeholder 1">
            <a:extLst>
              <a:ext uri="{FF2B5EF4-FFF2-40B4-BE49-F238E27FC236}">
                <a16:creationId xmlns:a16="http://schemas.microsoft.com/office/drawing/2014/main" id="{370E5794-3C35-489B-BC07-C43AEB3F18C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CF3F9E53-C293-4309-9102-CD29A3875348}"/>
              </a:ext>
            </a:extLst>
          </p:cNvPr>
          <p:cNvSpPr>
            <a:spLocks noGrp="1" noRot="1" noChangeAspect="1" noTextEdit="1"/>
          </p:cNvSpPr>
          <p:nvPr>
            <p:ph type="sldImg"/>
          </p:nvPr>
        </p:nvSpPr>
        <p:spPr>
          <a:ln/>
        </p:spPr>
      </p:sp>
      <p:sp>
        <p:nvSpPr>
          <p:cNvPr id="99331" name="Notes Placeholder 2">
            <a:extLst>
              <a:ext uri="{FF2B5EF4-FFF2-40B4-BE49-F238E27FC236}">
                <a16:creationId xmlns:a16="http://schemas.microsoft.com/office/drawing/2014/main" id="{55F29D51-B742-4EBE-ABCB-39B470B659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Taken from the Virginia Driver’s Manual.  This hand position should be used in the student’s personal vehicle as well as when driving an emergency vehicle.</a:t>
            </a:r>
          </a:p>
        </p:txBody>
      </p:sp>
      <p:sp>
        <p:nvSpPr>
          <p:cNvPr id="99332" name="Slide Number Placeholder 3">
            <a:extLst>
              <a:ext uri="{FF2B5EF4-FFF2-40B4-BE49-F238E27FC236}">
                <a16:creationId xmlns:a16="http://schemas.microsoft.com/office/drawing/2014/main" id="{B168806F-7BA6-47B5-8C9C-AE41698D23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F7FC0E-D563-4ED1-B4CF-F06D9D8845EB}" type="slidenum">
              <a:rPr lang="en-US" altLang="en-US"/>
              <a:pPr>
                <a:spcBef>
                  <a:spcPct val="0"/>
                </a:spcBef>
              </a:pPr>
              <a:t>36</a:t>
            </a:fld>
            <a:endParaRPr lang="en-US" altLang="en-US"/>
          </a:p>
        </p:txBody>
      </p:sp>
      <p:sp>
        <p:nvSpPr>
          <p:cNvPr id="99333" name="Date Placeholder 1">
            <a:extLst>
              <a:ext uri="{FF2B5EF4-FFF2-40B4-BE49-F238E27FC236}">
                <a16:creationId xmlns:a16="http://schemas.microsoft.com/office/drawing/2014/main" id="{D876D3CC-7F62-472C-9EED-CCCCE29FBBF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2352F573-F039-406F-9044-0E5F7FCFE9A1}"/>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09CD176C-5FF9-473C-8C94-65721B6F66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Give it a legitimate try – shuffle steering gives your patient/crew and comfortable ride and also controls vehicle dynamics by keeping the vehicle stable.</a:t>
            </a:r>
          </a:p>
        </p:txBody>
      </p:sp>
      <p:sp>
        <p:nvSpPr>
          <p:cNvPr id="101380" name="Slide Number Placeholder 3">
            <a:extLst>
              <a:ext uri="{FF2B5EF4-FFF2-40B4-BE49-F238E27FC236}">
                <a16:creationId xmlns:a16="http://schemas.microsoft.com/office/drawing/2014/main" id="{D0ED97DC-2B8C-470D-A6EB-E879CD7B0B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08869A-B774-4509-9C2A-5B8B3D1F344E}" type="slidenum">
              <a:rPr lang="en-US" altLang="en-US"/>
              <a:pPr>
                <a:spcBef>
                  <a:spcPct val="0"/>
                </a:spcBef>
              </a:pPr>
              <a:t>37</a:t>
            </a:fld>
            <a:endParaRPr lang="en-US" altLang="en-US"/>
          </a:p>
        </p:txBody>
      </p:sp>
      <p:sp>
        <p:nvSpPr>
          <p:cNvPr id="101381" name="Date Placeholder 1">
            <a:extLst>
              <a:ext uri="{FF2B5EF4-FFF2-40B4-BE49-F238E27FC236}">
                <a16:creationId xmlns:a16="http://schemas.microsoft.com/office/drawing/2014/main" id="{C5634DF2-4235-4A5E-B2B4-119C0BC9A89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C6CBB0BE-7B56-48EF-826C-4C34ED4643B0}"/>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4D017967-0B71-4BAC-AFF7-B5C57C9FC2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Adjust your mirrors to eliminate as many blind spots as feasible.  </a:t>
            </a:r>
          </a:p>
        </p:txBody>
      </p:sp>
      <p:sp>
        <p:nvSpPr>
          <p:cNvPr id="103428" name="Slide Number Placeholder 3">
            <a:extLst>
              <a:ext uri="{FF2B5EF4-FFF2-40B4-BE49-F238E27FC236}">
                <a16:creationId xmlns:a16="http://schemas.microsoft.com/office/drawing/2014/main" id="{7849B341-B8FC-4659-BAE0-C6A70F1836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FE65E1-9E48-4AB7-BC64-B8F7CE9770C0}" type="slidenum">
              <a:rPr lang="en-US" altLang="en-US"/>
              <a:pPr>
                <a:spcBef>
                  <a:spcPct val="0"/>
                </a:spcBef>
              </a:pPr>
              <a:t>38</a:t>
            </a:fld>
            <a:endParaRPr lang="en-US" altLang="en-US"/>
          </a:p>
        </p:txBody>
      </p:sp>
      <p:sp>
        <p:nvSpPr>
          <p:cNvPr id="103429" name="Date Placeholder 1">
            <a:extLst>
              <a:ext uri="{FF2B5EF4-FFF2-40B4-BE49-F238E27FC236}">
                <a16:creationId xmlns:a16="http://schemas.microsoft.com/office/drawing/2014/main" id="{43886708-B3AE-45A2-97CA-17A4762301E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9EF1733-C453-4863-9652-624CEFA02F6E}"/>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C2DE054A-0747-40C0-B08D-6BA4071237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VDFP Vision and MIssion</a:t>
            </a:r>
          </a:p>
        </p:txBody>
      </p:sp>
      <p:sp>
        <p:nvSpPr>
          <p:cNvPr id="4" name="Slide Number Placeholder 3">
            <a:extLst>
              <a:ext uri="{FF2B5EF4-FFF2-40B4-BE49-F238E27FC236}">
                <a16:creationId xmlns:a16="http://schemas.microsoft.com/office/drawing/2014/main" id="{3F13BCAF-D0D5-4D41-82E9-F19FE121E1F2}"/>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842" indent="-285708">
              <a:defRPr>
                <a:solidFill>
                  <a:schemeClr val="tx1"/>
                </a:solidFill>
                <a:latin typeface="Calibri" panose="020F0502020204030204" pitchFamily="34" charset="0"/>
              </a:defRPr>
            </a:lvl2pPr>
            <a:lvl3pPr marL="1142833" indent="-228567">
              <a:defRPr>
                <a:solidFill>
                  <a:schemeClr val="tx1"/>
                </a:solidFill>
                <a:latin typeface="Calibri" panose="020F0502020204030204" pitchFamily="34" charset="0"/>
              </a:defRPr>
            </a:lvl3pPr>
            <a:lvl4pPr marL="1599966" indent="-228567">
              <a:defRPr>
                <a:solidFill>
                  <a:schemeClr val="tx1"/>
                </a:solidFill>
                <a:latin typeface="Calibri" panose="020F0502020204030204" pitchFamily="34" charset="0"/>
              </a:defRPr>
            </a:lvl4pPr>
            <a:lvl5pPr marL="2057099" indent="-228567">
              <a:defRPr>
                <a:solidFill>
                  <a:schemeClr val="tx1"/>
                </a:solidFill>
                <a:latin typeface="Calibri" panose="020F0502020204030204" pitchFamily="34" charset="0"/>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defRPr>
            </a:lvl9pPr>
          </a:lstStyle>
          <a:p>
            <a:fld id="{7892B6AE-E54C-43B0-BFF1-1B771ABA20C4}" type="slidenum">
              <a:rPr lang="en-US" altLang="en-US"/>
              <a:pPr/>
              <a:t>3</a:t>
            </a:fld>
            <a:endParaRPr lang="en-US" altLang="en-US"/>
          </a:p>
        </p:txBody>
      </p:sp>
      <p:sp>
        <p:nvSpPr>
          <p:cNvPr id="27653" name="Date Placeholder 1">
            <a:extLst>
              <a:ext uri="{FF2B5EF4-FFF2-40B4-BE49-F238E27FC236}">
                <a16:creationId xmlns:a16="http://schemas.microsoft.com/office/drawing/2014/main" id="{7CEF918A-F8EC-40DA-B380-E99EA9B408D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3A8F1E75-92BA-4405-A79A-044B0DB65578}"/>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800B64D8-B54A-49B0-A822-D743E245CD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If another vehicle “hangs out” in your blind spot, slow down and let them pass.</a:t>
            </a:r>
          </a:p>
        </p:txBody>
      </p:sp>
      <p:sp>
        <p:nvSpPr>
          <p:cNvPr id="105476" name="Slide Number Placeholder 3">
            <a:extLst>
              <a:ext uri="{FF2B5EF4-FFF2-40B4-BE49-F238E27FC236}">
                <a16:creationId xmlns:a16="http://schemas.microsoft.com/office/drawing/2014/main" id="{88F056E0-E1B4-4828-B843-6FB4A0D6DC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FACFFB-166F-4978-9C62-3EEBC6944033}" type="slidenum">
              <a:rPr lang="en-US" altLang="en-US"/>
              <a:pPr>
                <a:spcBef>
                  <a:spcPct val="0"/>
                </a:spcBef>
              </a:pPr>
              <a:t>39</a:t>
            </a:fld>
            <a:endParaRPr lang="en-US" altLang="en-US"/>
          </a:p>
        </p:txBody>
      </p:sp>
      <p:sp>
        <p:nvSpPr>
          <p:cNvPr id="105477" name="Date Placeholder 1">
            <a:extLst>
              <a:ext uri="{FF2B5EF4-FFF2-40B4-BE49-F238E27FC236}">
                <a16:creationId xmlns:a16="http://schemas.microsoft.com/office/drawing/2014/main" id="{8B842CB4-B660-4B54-BDF9-2F82DCB64DF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326B0B41-5AA0-4126-8D17-6D21E72D04D1}"/>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0E571256-A9F8-42D2-B034-6AB3AA78B6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Graphic is from Virginia Driver’s Manual – make sure YOU do not hang out in the no zones.</a:t>
            </a:r>
          </a:p>
        </p:txBody>
      </p:sp>
      <p:sp>
        <p:nvSpPr>
          <p:cNvPr id="107524" name="Slide Number Placeholder 3">
            <a:extLst>
              <a:ext uri="{FF2B5EF4-FFF2-40B4-BE49-F238E27FC236}">
                <a16:creationId xmlns:a16="http://schemas.microsoft.com/office/drawing/2014/main" id="{09374CC3-BA6D-4CB5-B34D-8519E6C7A0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58F56A-6F71-45A6-8768-8D4FEA317104}" type="slidenum">
              <a:rPr lang="en-US" altLang="en-US"/>
              <a:pPr>
                <a:spcBef>
                  <a:spcPct val="0"/>
                </a:spcBef>
              </a:pPr>
              <a:t>40</a:t>
            </a:fld>
            <a:endParaRPr lang="en-US" altLang="en-US"/>
          </a:p>
        </p:txBody>
      </p:sp>
      <p:sp>
        <p:nvSpPr>
          <p:cNvPr id="107525" name="Date Placeholder 1">
            <a:extLst>
              <a:ext uri="{FF2B5EF4-FFF2-40B4-BE49-F238E27FC236}">
                <a16:creationId xmlns:a16="http://schemas.microsoft.com/office/drawing/2014/main" id="{0757EF07-BAF5-409A-B87D-73DE674DCDE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804DAA1B-5F16-4BAB-869E-001F40F2CB5D}"/>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1683CA45-0B3B-4215-A260-9D044DE40B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It is our responsibility to advise the driving public our intentions:  stopping, turning and backing!</a:t>
            </a:r>
          </a:p>
        </p:txBody>
      </p:sp>
      <p:sp>
        <p:nvSpPr>
          <p:cNvPr id="109572" name="Slide Number Placeholder 3">
            <a:extLst>
              <a:ext uri="{FF2B5EF4-FFF2-40B4-BE49-F238E27FC236}">
                <a16:creationId xmlns:a16="http://schemas.microsoft.com/office/drawing/2014/main" id="{BD9BF469-3510-4BE8-A5D5-34E4E9A883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95419-A455-468C-9142-8DFD3FF078A8}" type="slidenum">
              <a:rPr lang="en-US" altLang="en-US"/>
              <a:pPr>
                <a:spcBef>
                  <a:spcPct val="0"/>
                </a:spcBef>
              </a:pPr>
              <a:t>41</a:t>
            </a:fld>
            <a:endParaRPr lang="en-US" altLang="en-US"/>
          </a:p>
        </p:txBody>
      </p:sp>
      <p:sp>
        <p:nvSpPr>
          <p:cNvPr id="109573" name="Date Placeholder 1">
            <a:extLst>
              <a:ext uri="{FF2B5EF4-FFF2-40B4-BE49-F238E27FC236}">
                <a16:creationId xmlns:a16="http://schemas.microsoft.com/office/drawing/2014/main" id="{460D0D75-6A6E-48F0-B63C-E76C2CDE6B6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2A16899E-AD6E-42A1-88CC-491BF92B3494}"/>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18A55FD5-BCDB-4E31-A898-D551E77824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Respect your brakes – don’t over estimate their capabilities.</a:t>
            </a:r>
          </a:p>
        </p:txBody>
      </p:sp>
      <p:sp>
        <p:nvSpPr>
          <p:cNvPr id="111620" name="Slide Number Placeholder 3">
            <a:extLst>
              <a:ext uri="{FF2B5EF4-FFF2-40B4-BE49-F238E27FC236}">
                <a16:creationId xmlns:a16="http://schemas.microsoft.com/office/drawing/2014/main" id="{9A2F6C6B-1E6F-45D6-A84C-1F2F865E5E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1A0AE5-5E9C-4510-9CB6-FC54FB06AF0A}" type="slidenum">
              <a:rPr lang="en-US" altLang="en-US"/>
              <a:pPr>
                <a:spcBef>
                  <a:spcPct val="0"/>
                </a:spcBef>
              </a:pPr>
              <a:t>42</a:t>
            </a:fld>
            <a:endParaRPr lang="en-US" altLang="en-US"/>
          </a:p>
        </p:txBody>
      </p:sp>
      <p:sp>
        <p:nvSpPr>
          <p:cNvPr id="111621" name="Date Placeholder 1">
            <a:extLst>
              <a:ext uri="{FF2B5EF4-FFF2-40B4-BE49-F238E27FC236}">
                <a16:creationId xmlns:a16="http://schemas.microsoft.com/office/drawing/2014/main" id="{E1EBD5E3-4CD2-4185-AC7D-9D6268911D1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06C33AE-359B-4439-B63F-ED136C2D3E06}"/>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CCA2B75C-8081-4E1F-9727-B0D1E1332C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Know your equipment and practice with each vehicle you will be authorized to drive.</a:t>
            </a:r>
          </a:p>
        </p:txBody>
      </p:sp>
      <p:sp>
        <p:nvSpPr>
          <p:cNvPr id="113668" name="Slide Number Placeholder 3">
            <a:extLst>
              <a:ext uri="{FF2B5EF4-FFF2-40B4-BE49-F238E27FC236}">
                <a16:creationId xmlns:a16="http://schemas.microsoft.com/office/drawing/2014/main" id="{B1F5D374-5924-499E-8878-5A66A77C23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8317EFA-C21C-472B-B588-D59F4994FB4B}" type="slidenum">
              <a:rPr lang="en-US" altLang="en-US"/>
              <a:pPr>
                <a:spcBef>
                  <a:spcPct val="0"/>
                </a:spcBef>
              </a:pPr>
              <a:t>43</a:t>
            </a:fld>
            <a:endParaRPr lang="en-US" altLang="en-US"/>
          </a:p>
        </p:txBody>
      </p:sp>
      <p:sp>
        <p:nvSpPr>
          <p:cNvPr id="113669" name="Date Placeholder 1">
            <a:extLst>
              <a:ext uri="{FF2B5EF4-FFF2-40B4-BE49-F238E27FC236}">
                <a16:creationId xmlns:a16="http://schemas.microsoft.com/office/drawing/2014/main" id="{D55097F5-E88C-4F66-B0D5-418FA760E6D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F8D2F58E-3210-4AEA-8600-A2A79EA936EF}"/>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501916D6-02AF-4FCF-AF63-817DC8F0E2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Do not pump the brakes on vehicles with ABS.  If you lock-up the wheels you will loose steering control so the ANTI-LOCK nature of the braking system is extremely important to understand.</a:t>
            </a:r>
          </a:p>
        </p:txBody>
      </p:sp>
      <p:sp>
        <p:nvSpPr>
          <p:cNvPr id="115716" name="Slide Number Placeholder 3">
            <a:extLst>
              <a:ext uri="{FF2B5EF4-FFF2-40B4-BE49-F238E27FC236}">
                <a16:creationId xmlns:a16="http://schemas.microsoft.com/office/drawing/2014/main" id="{6482165B-5E5F-4574-9AF9-F53E75B0E7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CB8F16-A20D-465C-B813-B2A55F0ADAD8}" type="slidenum">
              <a:rPr lang="en-US" altLang="en-US"/>
              <a:pPr>
                <a:spcBef>
                  <a:spcPct val="0"/>
                </a:spcBef>
              </a:pPr>
              <a:t>44</a:t>
            </a:fld>
            <a:endParaRPr lang="en-US" altLang="en-US"/>
          </a:p>
        </p:txBody>
      </p:sp>
      <p:sp>
        <p:nvSpPr>
          <p:cNvPr id="115717" name="Date Placeholder 1">
            <a:extLst>
              <a:ext uri="{FF2B5EF4-FFF2-40B4-BE49-F238E27FC236}">
                <a16:creationId xmlns:a16="http://schemas.microsoft.com/office/drawing/2014/main" id="{584FAE04-11D0-42C7-ABDC-7E5FB9F3840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45089EC6-DB9F-4BFF-AA2C-CC5A9F51C78E}"/>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63F8FFFE-D5C2-4A12-AB3A-31214F1B6A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Again – DO NOT PUMP THE BRAKES</a:t>
            </a:r>
          </a:p>
        </p:txBody>
      </p:sp>
      <p:sp>
        <p:nvSpPr>
          <p:cNvPr id="117764" name="Slide Number Placeholder 3">
            <a:extLst>
              <a:ext uri="{FF2B5EF4-FFF2-40B4-BE49-F238E27FC236}">
                <a16:creationId xmlns:a16="http://schemas.microsoft.com/office/drawing/2014/main" id="{8C1C004B-BBD9-4BB4-9349-C8549C0A23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8418AD-A800-4506-947B-9442D176EEA0}" type="slidenum">
              <a:rPr lang="en-US" altLang="en-US"/>
              <a:pPr>
                <a:spcBef>
                  <a:spcPct val="0"/>
                </a:spcBef>
              </a:pPr>
              <a:t>45</a:t>
            </a:fld>
            <a:endParaRPr lang="en-US" altLang="en-US"/>
          </a:p>
        </p:txBody>
      </p:sp>
      <p:sp>
        <p:nvSpPr>
          <p:cNvPr id="117765" name="Date Placeholder 1">
            <a:extLst>
              <a:ext uri="{FF2B5EF4-FFF2-40B4-BE49-F238E27FC236}">
                <a16:creationId xmlns:a16="http://schemas.microsoft.com/office/drawing/2014/main" id="{D272E712-3D89-4BED-8386-0F9C7718819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8A8CAE36-19B9-419B-B23C-DCE63E0CE23C}"/>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93B29875-BBB8-4C4D-AE75-720122031A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higher the weight of the vehicle the longer it takes to bring it to a stop.  Slow down when you anticipate a need to come to a stop.</a:t>
            </a:r>
          </a:p>
        </p:txBody>
      </p:sp>
      <p:sp>
        <p:nvSpPr>
          <p:cNvPr id="119812" name="Slide Number Placeholder 3">
            <a:extLst>
              <a:ext uri="{FF2B5EF4-FFF2-40B4-BE49-F238E27FC236}">
                <a16:creationId xmlns:a16="http://schemas.microsoft.com/office/drawing/2014/main" id="{6C00D6FD-890A-4AA1-9DB1-14E4A09E0B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3BCBEF-F7EF-4C89-AA20-E547688AAFAB}" type="slidenum">
              <a:rPr lang="en-US" altLang="en-US"/>
              <a:pPr>
                <a:spcBef>
                  <a:spcPct val="0"/>
                </a:spcBef>
              </a:pPr>
              <a:t>46</a:t>
            </a:fld>
            <a:endParaRPr lang="en-US" altLang="en-US"/>
          </a:p>
        </p:txBody>
      </p:sp>
      <p:sp>
        <p:nvSpPr>
          <p:cNvPr id="119813" name="Date Placeholder 1">
            <a:extLst>
              <a:ext uri="{FF2B5EF4-FFF2-40B4-BE49-F238E27FC236}">
                <a16:creationId xmlns:a16="http://schemas.microsoft.com/office/drawing/2014/main" id="{A6D54670-C0BC-4AB6-A9C1-06179130DFF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319E93D0-41D7-4654-AC0E-EA1F56C68314}"/>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D30AC566-85A8-4619-A184-0D0A95445A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Good graphic that helps you visualize the increased length of the braking distance of large vehicles.</a:t>
            </a:r>
          </a:p>
        </p:txBody>
      </p:sp>
      <p:sp>
        <p:nvSpPr>
          <p:cNvPr id="121860" name="Slide Number Placeholder 3">
            <a:extLst>
              <a:ext uri="{FF2B5EF4-FFF2-40B4-BE49-F238E27FC236}">
                <a16:creationId xmlns:a16="http://schemas.microsoft.com/office/drawing/2014/main" id="{0ED866C4-5238-45AA-8E32-53E1C178BB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EFC278-FD08-47DC-A606-5A9FF67025DA}" type="slidenum">
              <a:rPr lang="en-US" altLang="en-US"/>
              <a:pPr>
                <a:spcBef>
                  <a:spcPct val="0"/>
                </a:spcBef>
              </a:pPr>
              <a:t>47</a:t>
            </a:fld>
            <a:endParaRPr lang="en-US" altLang="en-US"/>
          </a:p>
        </p:txBody>
      </p:sp>
      <p:sp>
        <p:nvSpPr>
          <p:cNvPr id="121861" name="Date Placeholder 1">
            <a:extLst>
              <a:ext uri="{FF2B5EF4-FFF2-40B4-BE49-F238E27FC236}">
                <a16:creationId xmlns:a16="http://schemas.microsoft.com/office/drawing/2014/main" id="{8B771E55-C995-4E8F-B190-9DC93B0F2BC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14D88FB6-DB4E-4325-B93E-1A94FD3CE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EB351E-1B6B-4972-A2B5-5F103FBEBE38}" type="slidenum">
              <a:rPr lang="en-US" altLang="en-US"/>
              <a:pPr>
                <a:spcBef>
                  <a:spcPct val="0"/>
                </a:spcBef>
              </a:pPr>
              <a:t>48</a:t>
            </a:fld>
            <a:endParaRPr lang="en-US" altLang="en-US"/>
          </a:p>
        </p:txBody>
      </p:sp>
      <p:sp>
        <p:nvSpPr>
          <p:cNvPr id="123907" name="Rectangle 2">
            <a:extLst>
              <a:ext uri="{FF2B5EF4-FFF2-40B4-BE49-F238E27FC236}">
                <a16:creationId xmlns:a16="http://schemas.microsoft.com/office/drawing/2014/main" id="{83E85EC5-0EAF-46A0-BBA0-D2E7DB5CAD3B}"/>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61774A31-1407-4A0A-89BB-2579447A0E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Probably a rule you learned in driver’s ED – still applicable today.</a:t>
            </a:r>
          </a:p>
        </p:txBody>
      </p:sp>
      <p:sp>
        <p:nvSpPr>
          <p:cNvPr id="123909" name="Date Placeholder 1">
            <a:extLst>
              <a:ext uri="{FF2B5EF4-FFF2-40B4-BE49-F238E27FC236}">
                <a16:creationId xmlns:a16="http://schemas.microsoft.com/office/drawing/2014/main" id="{D872FF50-E7D3-4DFD-A264-BED0EDEA6E1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AB8232BA-0743-49D1-B282-3DB166C5C228}"/>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A3820866-9382-4580-B5F7-93388C5102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VAVRS Vision and Goals</a:t>
            </a:r>
          </a:p>
        </p:txBody>
      </p:sp>
      <p:sp>
        <p:nvSpPr>
          <p:cNvPr id="4" name="Slide Number Placeholder 3">
            <a:extLst>
              <a:ext uri="{FF2B5EF4-FFF2-40B4-BE49-F238E27FC236}">
                <a16:creationId xmlns:a16="http://schemas.microsoft.com/office/drawing/2014/main" id="{0E76E664-6AEF-4000-AC7F-A66CBAF4D137}"/>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842" indent="-285708">
              <a:defRPr>
                <a:solidFill>
                  <a:schemeClr val="tx1"/>
                </a:solidFill>
                <a:latin typeface="Calibri" panose="020F0502020204030204" pitchFamily="34" charset="0"/>
              </a:defRPr>
            </a:lvl2pPr>
            <a:lvl3pPr marL="1142833" indent="-228567">
              <a:defRPr>
                <a:solidFill>
                  <a:schemeClr val="tx1"/>
                </a:solidFill>
                <a:latin typeface="Calibri" panose="020F0502020204030204" pitchFamily="34" charset="0"/>
              </a:defRPr>
            </a:lvl3pPr>
            <a:lvl4pPr marL="1599966" indent="-228567">
              <a:defRPr>
                <a:solidFill>
                  <a:schemeClr val="tx1"/>
                </a:solidFill>
                <a:latin typeface="Calibri" panose="020F0502020204030204" pitchFamily="34" charset="0"/>
              </a:defRPr>
            </a:lvl4pPr>
            <a:lvl5pPr marL="2057099" indent="-228567">
              <a:defRPr>
                <a:solidFill>
                  <a:schemeClr val="tx1"/>
                </a:solidFill>
                <a:latin typeface="Calibri" panose="020F0502020204030204" pitchFamily="34" charset="0"/>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defRPr>
            </a:lvl9pPr>
          </a:lstStyle>
          <a:p>
            <a:fld id="{D8CF1728-BACD-45F8-B8FE-16790679F9A9}" type="slidenum">
              <a:rPr lang="en-US" altLang="en-US"/>
              <a:pPr/>
              <a:t>4</a:t>
            </a:fld>
            <a:endParaRPr lang="en-US" altLang="en-US"/>
          </a:p>
        </p:txBody>
      </p:sp>
      <p:sp>
        <p:nvSpPr>
          <p:cNvPr id="31749" name="Date Placeholder 1">
            <a:extLst>
              <a:ext uri="{FF2B5EF4-FFF2-40B4-BE49-F238E27FC236}">
                <a16:creationId xmlns:a16="http://schemas.microsoft.com/office/drawing/2014/main" id="{178074B6-4351-462C-A0FE-F2257F6E328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F434EC83-E992-4FED-A3F1-8087AADD8407}"/>
              </a:ext>
            </a:extLst>
          </p:cNvPr>
          <p:cNvSpPr>
            <a:spLocks noGrp="1" noRot="1" noChangeAspect="1" noTextEdit="1"/>
          </p:cNvSpPr>
          <p:nvPr>
            <p:ph type="sldImg"/>
          </p:nvPr>
        </p:nvSpPr>
        <p:spPr>
          <a:ln/>
        </p:spPr>
      </p:sp>
      <p:sp>
        <p:nvSpPr>
          <p:cNvPr id="125955" name="Notes Placeholder 2">
            <a:extLst>
              <a:ext uri="{FF2B5EF4-FFF2-40B4-BE49-F238E27FC236}">
                <a16:creationId xmlns:a16="http://schemas.microsoft.com/office/drawing/2014/main" id="{91F1926D-1982-401F-8F15-6F77145D44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Good visual of the increased stopping distance of large two axle vehicles.</a:t>
            </a:r>
          </a:p>
        </p:txBody>
      </p:sp>
      <p:sp>
        <p:nvSpPr>
          <p:cNvPr id="125956" name="Slide Number Placeholder 3">
            <a:extLst>
              <a:ext uri="{FF2B5EF4-FFF2-40B4-BE49-F238E27FC236}">
                <a16:creationId xmlns:a16="http://schemas.microsoft.com/office/drawing/2014/main" id="{07A78AF4-EB10-4317-B273-09ADAD3430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EB1993-63C7-4197-8931-C99005A3F7A9}" type="slidenum">
              <a:rPr lang="en-US" altLang="en-US"/>
              <a:pPr>
                <a:spcBef>
                  <a:spcPct val="0"/>
                </a:spcBef>
              </a:pPr>
              <a:t>49</a:t>
            </a:fld>
            <a:endParaRPr lang="en-US" altLang="en-US"/>
          </a:p>
        </p:txBody>
      </p:sp>
      <p:sp>
        <p:nvSpPr>
          <p:cNvPr id="125957" name="Date Placeholder 1">
            <a:extLst>
              <a:ext uri="{FF2B5EF4-FFF2-40B4-BE49-F238E27FC236}">
                <a16:creationId xmlns:a16="http://schemas.microsoft.com/office/drawing/2014/main" id="{D3C9192D-B19A-463A-9D1F-DD065A68343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3A736664-0B96-4F50-83E8-BC9D04AFF8C3}"/>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CF6BF04A-16B8-4F60-8F3F-BD50A9DFF2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Just like the 3 Second rule except it applies to “getting the big picture” by staying alert to what is in your field of vision in front of you.</a:t>
            </a:r>
          </a:p>
        </p:txBody>
      </p:sp>
      <p:sp>
        <p:nvSpPr>
          <p:cNvPr id="128004" name="Slide Number Placeholder 3">
            <a:extLst>
              <a:ext uri="{FF2B5EF4-FFF2-40B4-BE49-F238E27FC236}">
                <a16:creationId xmlns:a16="http://schemas.microsoft.com/office/drawing/2014/main" id="{029EEE1A-CC81-49C3-9679-D404689015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741905-D9FE-452B-B43C-0B4089034905}" type="slidenum">
              <a:rPr lang="en-US" altLang="en-US"/>
              <a:pPr>
                <a:spcBef>
                  <a:spcPct val="0"/>
                </a:spcBef>
              </a:pPr>
              <a:t>50</a:t>
            </a:fld>
            <a:endParaRPr lang="en-US" altLang="en-US"/>
          </a:p>
        </p:txBody>
      </p:sp>
      <p:sp>
        <p:nvSpPr>
          <p:cNvPr id="128005" name="Date Placeholder 1">
            <a:extLst>
              <a:ext uri="{FF2B5EF4-FFF2-40B4-BE49-F238E27FC236}">
                <a16:creationId xmlns:a16="http://schemas.microsoft.com/office/drawing/2014/main" id="{9ABBC387-0575-468D-B962-1B08133A2B8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CE19099F-1182-440E-9F2C-DB579482CD0F}"/>
              </a:ext>
            </a:extLst>
          </p:cNvPr>
          <p:cNvSpPr>
            <a:spLocks noGrp="1" noRot="1" noChangeAspect="1" noTextEdit="1"/>
          </p:cNvSpPr>
          <p:nvPr>
            <p:ph type="sldImg"/>
          </p:nvPr>
        </p:nvSpPr>
        <p:spPr>
          <a:ln/>
        </p:spPr>
      </p:sp>
      <p:sp>
        <p:nvSpPr>
          <p:cNvPr id="130051" name="Notes Placeholder 2">
            <a:extLst>
              <a:ext uri="{FF2B5EF4-FFF2-40B4-BE49-F238E27FC236}">
                <a16:creationId xmlns:a16="http://schemas.microsoft.com/office/drawing/2014/main" id="{9D14CD08-68F2-4FB3-9764-FE5C35D3DB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will break down each of these five principles – use this information to improve your defensive driving and avoid collisions.</a:t>
            </a:r>
          </a:p>
        </p:txBody>
      </p:sp>
      <p:sp>
        <p:nvSpPr>
          <p:cNvPr id="130052" name="Slide Number Placeholder 3">
            <a:extLst>
              <a:ext uri="{FF2B5EF4-FFF2-40B4-BE49-F238E27FC236}">
                <a16:creationId xmlns:a16="http://schemas.microsoft.com/office/drawing/2014/main" id="{3FA5ABE1-A581-4849-B5C1-2ED80E41A0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4AE1E9-1407-41CE-830F-716E961DA764}" type="slidenum">
              <a:rPr lang="en-US" altLang="en-US"/>
              <a:pPr>
                <a:spcBef>
                  <a:spcPct val="0"/>
                </a:spcBef>
              </a:pPr>
              <a:t>51</a:t>
            </a:fld>
            <a:endParaRPr lang="en-US" altLang="en-US"/>
          </a:p>
        </p:txBody>
      </p:sp>
      <p:sp>
        <p:nvSpPr>
          <p:cNvPr id="130053" name="Date Placeholder 1">
            <a:extLst>
              <a:ext uri="{FF2B5EF4-FFF2-40B4-BE49-F238E27FC236}">
                <a16:creationId xmlns:a16="http://schemas.microsoft.com/office/drawing/2014/main" id="{1891B566-38BB-4522-B2EA-D943AB2DCE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A963DF97-8E41-4EAA-8733-DA7245D43841}"/>
              </a:ext>
            </a:extLst>
          </p:cNvPr>
          <p:cNvSpPr>
            <a:spLocks noGrp="1" noRot="1" noChangeAspect="1" noTextEdit="1"/>
          </p:cNvSpPr>
          <p:nvPr>
            <p:ph type="sldImg"/>
          </p:nvPr>
        </p:nvSpPr>
        <p:spPr>
          <a:ln/>
        </p:spPr>
      </p:sp>
      <p:sp>
        <p:nvSpPr>
          <p:cNvPr id="132099" name="Notes Placeholder 2">
            <a:extLst>
              <a:ext uri="{FF2B5EF4-FFF2-40B4-BE49-F238E27FC236}">
                <a16:creationId xmlns:a16="http://schemas.microsoft.com/office/drawing/2014/main" id="{281F93C9-C2F4-4DE9-9B36-6BB8D432C7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Allow students to read the information – </a:t>
            </a:r>
          </a:p>
          <a:p>
            <a:r>
              <a:rPr lang="en-US" altLang="en-US" b="1" u="sng"/>
              <a:t>Aim High </a:t>
            </a:r>
            <a:r>
              <a:rPr lang="en-US" altLang="en-US"/>
              <a:t/>
            </a:r>
            <a:br>
              <a:rPr lang="en-US" altLang="en-US"/>
            </a:br>
            <a:r>
              <a:rPr lang="en-US" altLang="en-US"/>
              <a:t>The driver should steer and focus their attention high, so as to view the road as whole and not just a few feet ahead. The first rule of the “Smith System” means to stay alert of the dangers and traffic ahead because it not only avoids rear-end collisions, but it also alerts other drivers behind your vehicle to slow down. </a:t>
            </a:r>
          </a:p>
          <a:p>
            <a:r>
              <a:rPr lang="en-US" altLang="en-US" b="1" u="sng"/>
              <a:t>The Big Picture</a:t>
            </a:r>
            <a:r>
              <a:rPr lang="en-US" altLang="en-US"/>
              <a:t/>
            </a:r>
            <a:br>
              <a:rPr lang="en-US" altLang="en-US"/>
            </a:br>
            <a:r>
              <a:rPr lang="en-US" altLang="en-US"/>
              <a:t>“Be aware of your surroundings at all times” may seem obvious to say, but distracted drivers are just as dangerous as intoxicated ones. Erratic and angry drivers take up a large portion of the traffic we see daily, so avoid major accidents by noticing how other drivers behave on the road. Having the whole picture means that you are doing your part to keep your vehicle as safe as possible while moving 1000 ft a second. There are a variety of hazards between your own vehicle and other drivers, and a keen awareness of these dangers will reduce these risks.</a:t>
            </a:r>
          </a:p>
          <a:p>
            <a:endParaRPr lang="en-US" altLang="en-US"/>
          </a:p>
        </p:txBody>
      </p:sp>
      <p:sp>
        <p:nvSpPr>
          <p:cNvPr id="4" name="Slide Number Placeholder 3">
            <a:extLst>
              <a:ext uri="{FF2B5EF4-FFF2-40B4-BE49-F238E27FC236}">
                <a16:creationId xmlns:a16="http://schemas.microsoft.com/office/drawing/2014/main" id="{26826A91-77BE-4ECF-9EFB-D498E023BA94}"/>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842" indent="-285708">
              <a:defRPr>
                <a:solidFill>
                  <a:schemeClr val="tx1"/>
                </a:solidFill>
                <a:latin typeface="Calibri" panose="020F0502020204030204" pitchFamily="34" charset="0"/>
              </a:defRPr>
            </a:lvl2pPr>
            <a:lvl3pPr marL="1142833" indent="-228567">
              <a:defRPr>
                <a:solidFill>
                  <a:schemeClr val="tx1"/>
                </a:solidFill>
                <a:latin typeface="Calibri" panose="020F0502020204030204" pitchFamily="34" charset="0"/>
              </a:defRPr>
            </a:lvl3pPr>
            <a:lvl4pPr marL="1599966" indent="-228567">
              <a:defRPr>
                <a:solidFill>
                  <a:schemeClr val="tx1"/>
                </a:solidFill>
                <a:latin typeface="Calibri" panose="020F0502020204030204" pitchFamily="34" charset="0"/>
              </a:defRPr>
            </a:lvl4pPr>
            <a:lvl5pPr marL="2057099" indent="-228567">
              <a:defRPr>
                <a:solidFill>
                  <a:schemeClr val="tx1"/>
                </a:solidFill>
                <a:latin typeface="Calibri" panose="020F0502020204030204" pitchFamily="34" charset="0"/>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defRPr>
            </a:lvl9pPr>
          </a:lstStyle>
          <a:p>
            <a:fld id="{705DD5B2-3CCC-4244-8C03-3406E8B5DF3C}" type="slidenum">
              <a:rPr lang="en-US" altLang="en-US"/>
              <a:pPr/>
              <a:t>52</a:t>
            </a:fld>
            <a:endParaRPr lang="en-US" altLang="en-US"/>
          </a:p>
        </p:txBody>
      </p:sp>
      <p:sp>
        <p:nvSpPr>
          <p:cNvPr id="132101" name="Date Placeholder 1">
            <a:extLst>
              <a:ext uri="{FF2B5EF4-FFF2-40B4-BE49-F238E27FC236}">
                <a16:creationId xmlns:a16="http://schemas.microsoft.com/office/drawing/2014/main" id="{B5CF3B60-4A22-40D5-8CE5-63778EDFFF1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5F4AE2D1-0159-4759-9609-1516CDDA35AE}"/>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00AEF27E-00ED-4AFA-B9BD-4879938976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a:t>Keep Your Eyes Moving</a:t>
            </a:r>
            <a:br>
              <a:rPr lang="en-US" altLang="en-US" b="1" u="sng"/>
            </a:br>
            <a:r>
              <a:rPr lang="en-US" altLang="en-US"/>
              <a:t>The third standard of the Smith System asks drivers to remain alert. Energy drinks can only do so much before they cause the body to crash, and any repetitive motion sends us into a trance. Consistent eye movement prevents your body from entering the trance state, keeping you alert to every driving condition ahead of you.</a:t>
            </a:r>
          </a:p>
          <a:p>
            <a:r>
              <a:rPr lang="en-US" altLang="en-US" b="1" u="sng"/>
              <a:t>Leave Yourself an Out</a:t>
            </a:r>
            <a:br>
              <a:rPr lang="en-US" altLang="en-US" b="1" u="sng"/>
            </a:br>
            <a:r>
              <a:rPr lang="en-US" altLang="en-US"/>
              <a:t>This means ensure that other drivers do not box you in while selecting their lanes. Do not follow other vehicles too closely, and always anticipate what choices other drivers make.</a:t>
            </a:r>
          </a:p>
          <a:p>
            <a:r>
              <a:rPr lang="en-US" altLang="en-US" b="1" u="sng"/>
              <a:t>Make Sure They See You </a:t>
            </a:r>
            <a:r>
              <a:rPr lang="en-US" altLang="en-US"/>
              <a:t/>
            </a:r>
            <a:br>
              <a:rPr lang="en-US" altLang="en-US"/>
            </a:br>
            <a:r>
              <a:rPr lang="en-US" altLang="en-US"/>
              <a:t>The worst thing a driver can do is assume. Assume other drivers can see them, assume other drivers are not dangerous, or even assume that they will just get to their destination safely. The final rule for the Smith System  prevents accidents by removing assumptions made behind the wheel. As a driver, make sure that other drivers can see you and anticipate your move. If you feel you are coming into another driver’s blind spot, use the horn to get their attention.</a:t>
            </a:r>
          </a:p>
          <a:p>
            <a:endParaRPr lang="en-US" altLang="en-US"/>
          </a:p>
        </p:txBody>
      </p:sp>
      <p:sp>
        <p:nvSpPr>
          <p:cNvPr id="4" name="Slide Number Placeholder 3">
            <a:extLst>
              <a:ext uri="{FF2B5EF4-FFF2-40B4-BE49-F238E27FC236}">
                <a16:creationId xmlns:a16="http://schemas.microsoft.com/office/drawing/2014/main" id="{8EB6922E-489C-402A-A5CA-20CD85859055}"/>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842" indent="-285708">
              <a:defRPr>
                <a:solidFill>
                  <a:schemeClr val="tx1"/>
                </a:solidFill>
                <a:latin typeface="Calibri" panose="020F0502020204030204" pitchFamily="34" charset="0"/>
              </a:defRPr>
            </a:lvl2pPr>
            <a:lvl3pPr marL="1142833" indent="-228567">
              <a:defRPr>
                <a:solidFill>
                  <a:schemeClr val="tx1"/>
                </a:solidFill>
                <a:latin typeface="Calibri" panose="020F0502020204030204" pitchFamily="34" charset="0"/>
              </a:defRPr>
            </a:lvl3pPr>
            <a:lvl4pPr marL="1599966" indent="-228567">
              <a:defRPr>
                <a:solidFill>
                  <a:schemeClr val="tx1"/>
                </a:solidFill>
                <a:latin typeface="Calibri" panose="020F0502020204030204" pitchFamily="34" charset="0"/>
              </a:defRPr>
            </a:lvl4pPr>
            <a:lvl5pPr marL="2057099" indent="-228567">
              <a:defRPr>
                <a:solidFill>
                  <a:schemeClr val="tx1"/>
                </a:solidFill>
                <a:latin typeface="Calibri" panose="020F0502020204030204" pitchFamily="34" charset="0"/>
              </a:defRPr>
            </a:lvl5pPr>
            <a:lvl6pPr marL="2514232" indent="-228567" defTabSz="457133" eaLnBrk="0" fontAlgn="base" hangingPunct="0">
              <a:spcBef>
                <a:spcPct val="0"/>
              </a:spcBef>
              <a:spcAft>
                <a:spcPct val="0"/>
              </a:spcAft>
              <a:defRPr>
                <a:solidFill>
                  <a:schemeClr val="tx1"/>
                </a:solidFill>
                <a:latin typeface="Calibri" panose="020F0502020204030204" pitchFamily="34" charset="0"/>
              </a:defRPr>
            </a:lvl6pPr>
            <a:lvl7pPr marL="2971365" indent="-228567" defTabSz="457133" eaLnBrk="0" fontAlgn="base" hangingPunct="0">
              <a:spcBef>
                <a:spcPct val="0"/>
              </a:spcBef>
              <a:spcAft>
                <a:spcPct val="0"/>
              </a:spcAft>
              <a:defRPr>
                <a:solidFill>
                  <a:schemeClr val="tx1"/>
                </a:solidFill>
                <a:latin typeface="Calibri" panose="020F0502020204030204" pitchFamily="34" charset="0"/>
              </a:defRPr>
            </a:lvl7pPr>
            <a:lvl8pPr marL="3428497" indent="-228567" defTabSz="457133" eaLnBrk="0" fontAlgn="base" hangingPunct="0">
              <a:spcBef>
                <a:spcPct val="0"/>
              </a:spcBef>
              <a:spcAft>
                <a:spcPct val="0"/>
              </a:spcAft>
              <a:defRPr>
                <a:solidFill>
                  <a:schemeClr val="tx1"/>
                </a:solidFill>
                <a:latin typeface="Calibri" panose="020F0502020204030204" pitchFamily="34" charset="0"/>
              </a:defRPr>
            </a:lvl8pPr>
            <a:lvl9pPr marL="3885630" indent="-228567" defTabSz="457133" eaLnBrk="0" fontAlgn="base" hangingPunct="0">
              <a:spcBef>
                <a:spcPct val="0"/>
              </a:spcBef>
              <a:spcAft>
                <a:spcPct val="0"/>
              </a:spcAft>
              <a:defRPr>
                <a:solidFill>
                  <a:schemeClr val="tx1"/>
                </a:solidFill>
                <a:latin typeface="Calibri" panose="020F0502020204030204" pitchFamily="34" charset="0"/>
              </a:defRPr>
            </a:lvl9pPr>
          </a:lstStyle>
          <a:p>
            <a:fld id="{4FA54838-8C6A-4326-A134-A3CBBF70395F}" type="slidenum">
              <a:rPr lang="en-US" altLang="en-US"/>
              <a:pPr/>
              <a:t>53</a:t>
            </a:fld>
            <a:endParaRPr lang="en-US" altLang="en-US"/>
          </a:p>
        </p:txBody>
      </p:sp>
      <p:sp>
        <p:nvSpPr>
          <p:cNvPr id="134149" name="Date Placeholder 1">
            <a:extLst>
              <a:ext uri="{FF2B5EF4-FFF2-40B4-BE49-F238E27FC236}">
                <a16:creationId xmlns:a16="http://schemas.microsoft.com/office/drawing/2014/main" id="{A5CBAF35-C8E0-4FC3-A01F-0AB36B8989A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3A08D8FC-CEB9-42F0-963E-84BB94FB2C21}"/>
              </a:ext>
            </a:extLst>
          </p:cNvPr>
          <p:cNvSpPr>
            <a:spLocks noGrp="1" noRot="1" noChangeAspect="1" noTextEdit="1"/>
          </p:cNvSpPr>
          <p:nvPr>
            <p:ph type="sldImg"/>
          </p:nvPr>
        </p:nvSpPr>
        <p:spPr>
          <a:ln/>
        </p:spPr>
      </p:sp>
      <p:sp>
        <p:nvSpPr>
          <p:cNvPr id="136195" name="Notes Placeholder 2">
            <a:extLst>
              <a:ext uri="{FF2B5EF4-FFF2-40B4-BE49-F238E27FC236}">
                <a16:creationId xmlns:a16="http://schemas.microsoft.com/office/drawing/2014/main" id="{9B42B0E7-7BCA-47FA-83EF-0879E4573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Read the information about each of the letters in the acronym SIPDE that is on the graphic.</a:t>
            </a:r>
          </a:p>
        </p:txBody>
      </p:sp>
      <p:sp>
        <p:nvSpPr>
          <p:cNvPr id="136196" name="Slide Number Placeholder 3">
            <a:extLst>
              <a:ext uri="{FF2B5EF4-FFF2-40B4-BE49-F238E27FC236}">
                <a16:creationId xmlns:a16="http://schemas.microsoft.com/office/drawing/2014/main" id="{0A864555-2224-451A-8DBE-1E9B9E07C6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A0A2BA-4144-4047-B043-06983A1284E8}" type="slidenum">
              <a:rPr lang="en-US" altLang="en-US"/>
              <a:pPr>
                <a:spcBef>
                  <a:spcPct val="0"/>
                </a:spcBef>
              </a:pPr>
              <a:t>54</a:t>
            </a:fld>
            <a:endParaRPr lang="en-US" altLang="en-US"/>
          </a:p>
        </p:txBody>
      </p:sp>
      <p:sp>
        <p:nvSpPr>
          <p:cNvPr id="136197" name="Date Placeholder 1">
            <a:extLst>
              <a:ext uri="{FF2B5EF4-FFF2-40B4-BE49-F238E27FC236}">
                <a16:creationId xmlns:a16="http://schemas.microsoft.com/office/drawing/2014/main" id="{7CA2C371-42BF-4AF2-8B27-296FC9902CB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AD4D4A59-38CB-4BD4-986D-4DDB7CE6A41D}"/>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2716B5B6-B51A-48FB-8E09-7640050B17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will cover the Code of Virginia’s requirements for siren usage during Session 2.</a:t>
            </a:r>
          </a:p>
        </p:txBody>
      </p:sp>
      <p:sp>
        <p:nvSpPr>
          <p:cNvPr id="138244" name="Slide Number Placeholder 3">
            <a:extLst>
              <a:ext uri="{FF2B5EF4-FFF2-40B4-BE49-F238E27FC236}">
                <a16:creationId xmlns:a16="http://schemas.microsoft.com/office/drawing/2014/main" id="{161D5A5E-3C1C-4E11-9EFD-C28E8112CB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87B741-E7C0-4B3F-9ACE-A7D9A56E9C1A}" type="slidenum">
              <a:rPr lang="en-US" altLang="en-US"/>
              <a:pPr>
                <a:spcBef>
                  <a:spcPct val="0"/>
                </a:spcBef>
              </a:pPr>
              <a:t>55</a:t>
            </a:fld>
            <a:endParaRPr lang="en-US" altLang="en-US"/>
          </a:p>
        </p:txBody>
      </p:sp>
      <p:sp>
        <p:nvSpPr>
          <p:cNvPr id="138245" name="Date Placeholder 1">
            <a:extLst>
              <a:ext uri="{FF2B5EF4-FFF2-40B4-BE49-F238E27FC236}">
                <a16:creationId xmlns:a16="http://schemas.microsoft.com/office/drawing/2014/main" id="{DD4ADDA6-A121-4CC1-B99A-DA3F3C0080A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6FB9F877-4BB7-4D74-9F54-A9AB1CB0C730}"/>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196C2126-16AA-41CD-B540-470BA39F74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Think of siren use as a way getting attention of other drivers and advising them or our REQUEST for the right of way and not a DEMAND.</a:t>
            </a:r>
          </a:p>
        </p:txBody>
      </p:sp>
      <p:sp>
        <p:nvSpPr>
          <p:cNvPr id="140292" name="Slide Number Placeholder 3">
            <a:extLst>
              <a:ext uri="{FF2B5EF4-FFF2-40B4-BE49-F238E27FC236}">
                <a16:creationId xmlns:a16="http://schemas.microsoft.com/office/drawing/2014/main" id="{251CFA80-00DE-41F7-8FD8-B83C28CC9C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EBD8EE-2CA4-420D-80D9-4BF63C0CF28A}" type="slidenum">
              <a:rPr lang="en-US" altLang="en-US"/>
              <a:pPr>
                <a:spcBef>
                  <a:spcPct val="0"/>
                </a:spcBef>
              </a:pPr>
              <a:t>56</a:t>
            </a:fld>
            <a:endParaRPr lang="en-US" altLang="en-US"/>
          </a:p>
        </p:txBody>
      </p:sp>
      <p:sp>
        <p:nvSpPr>
          <p:cNvPr id="140293" name="Date Placeholder 1">
            <a:extLst>
              <a:ext uri="{FF2B5EF4-FFF2-40B4-BE49-F238E27FC236}">
                <a16:creationId xmlns:a16="http://schemas.microsoft.com/office/drawing/2014/main" id="{45345618-863D-41EC-88DB-EA9DDD76117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53B8978C-1120-4B61-BC07-2AF2D22E3EED}"/>
              </a:ext>
            </a:extLst>
          </p:cNvPr>
          <p:cNvSpPr>
            <a:spLocks noGrp="1" noRot="1" noChangeAspect="1" noTextEdit="1"/>
          </p:cNvSpPr>
          <p:nvPr>
            <p:ph type="sldImg"/>
          </p:nvPr>
        </p:nvSpPr>
        <p:spPr>
          <a:ln/>
        </p:spPr>
      </p:sp>
      <p:sp>
        <p:nvSpPr>
          <p:cNvPr id="142339" name="Notes Placeholder 2">
            <a:extLst>
              <a:ext uri="{FF2B5EF4-FFF2-40B4-BE49-F238E27FC236}">
                <a16:creationId xmlns:a16="http://schemas.microsoft.com/office/drawing/2014/main" id="{12B76894-6B59-4FEA-826C-B5019C95B6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Also, the point is unless our siren gets the attention of other drivers and pedestrians we cannot expect them to yield the right of way.</a:t>
            </a:r>
          </a:p>
        </p:txBody>
      </p:sp>
      <p:sp>
        <p:nvSpPr>
          <p:cNvPr id="142340" name="Slide Number Placeholder 3">
            <a:extLst>
              <a:ext uri="{FF2B5EF4-FFF2-40B4-BE49-F238E27FC236}">
                <a16:creationId xmlns:a16="http://schemas.microsoft.com/office/drawing/2014/main" id="{7D2DAD67-E11B-459A-BD16-EA84FB9E94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7109D8-C5E7-4A4B-A769-BAE07F8623E9}" type="slidenum">
              <a:rPr lang="en-US" altLang="en-US"/>
              <a:pPr>
                <a:spcBef>
                  <a:spcPct val="0"/>
                </a:spcBef>
              </a:pPr>
              <a:t>57</a:t>
            </a:fld>
            <a:endParaRPr lang="en-US" altLang="en-US"/>
          </a:p>
        </p:txBody>
      </p:sp>
      <p:sp>
        <p:nvSpPr>
          <p:cNvPr id="142341" name="Date Placeholder 1">
            <a:extLst>
              <a:ext uri="{FF2B5EF4-FFF2-40B4-BE49-F238E27FC236}">
                <a16:creationId xmlns:a16="http://schemas.microsoft.com/office/drawing/2014/main" id="{E0B98371-2C39-458C-B0C8-AA67E53F986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5D8E9FD2-B676-41F8-8A39-FC2569D73BAB}"/>
              </a:ext>
            </a:extLst>
          </p:cNvPr>
          <p:cNvSpPr>
            <a:spLocks noGrp="1" noRot="1" noChangeAspect="1" noTextEdit="1"/>
          </p:cNvSpPr>
          <p:nvPr>
            <p:ph type="sldImg"/>
          </p:nvPr>
        </p:nvSpPr>
        <p:spPr>
          <a:ln/>
        </p:spPr>
      </p:sp>
      <p:sp>
        <p:nvSpPr>
          <p:cNvPr id="144387" name="Notes Placeholder 2">
            <a:extLst>
              <a:ext uri="{FF2B5EF4-FFF2-40B4-BE49-F238E27FC236}">
                <a16:creationId xmlns:a16="http://schemas.microsoft.com/office/drawing/2014/main" id="{CFC0B426-4D03-4526-A8F3-41D0636A69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Think about it, most of the other vehicles on the Interstate are traveling at speeds faster then most large apparatus are capable.</a:t>
            </a:r>
          </a:p>
        </p:txBody>
      </p:sp>
      <p:sp>
        <p:nvSpPr>
          <p:cNvPr id="144388" name="Slide Number Placeholder 3">
            <a:extLst>
              <a:ext uri="{FF2B5EF4-FFF2-40B4-BE49-F238E27FC236}">
                <a16:creationId xmlns:a16="http://schemas.microsoft.com/office/drawing/2014/main" id="{DAD6C68F-BD3F-4866-8546-00A099A87C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E765F9-8AD4-4525-A13D-51B030008C80}" type="slidenum">
              <a:rPr lang="en-US" altLang="en-US"/>
              <a:pPr>
                <a:spcBef>
                  <a:spcPct val="0"/>
                </a:spcBef>
              </a:pPr>
              <a:t>58</a:t>
            </a:fld>
            <a:endParaRPr lang="en-US" altLang="en-US"/>
          </a:p>
        </p:txBody>
      </p:sp>
      <p:sp>
        <p:nvSpPr>
          <p:cNvPr id="144389" name="Date Placeholder 1">
            <a:extLst>
              <a:ext uri="{FF2B5EF4-FFF2-40B4-BE49-F238E27FC236}">
                <a16:creationId xmlns:a16="http://schemas.microsoft.com/office/drawing/2014/main" id="{2848008C-CAB3-47DA-8683-980146B4A42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2766D0C1-1C1D-416D-8A37-F82B61AAE8C5}"/>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10483F3F-AC57-4F58-B18C-7B815CB2AA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Session 1</a:t>
            </a:r>
          </a:p>
        </p:txBody>
      </p:sp>
      <p:sp>
        <p:nvSpPr>
          <p:cNvPr id="37892" name="Slide Number Placeholder 3">
            <a:extLst>
              <a:ext uri="{FF2B5EF4-FFF2-40B4-BE49-F238E27FC236}">
                <a16:creationId xmlns:a16="http://schemas.microsoft.com/office/drawing/2014/main" id="{EF8F278A-1E6D-4337-BE8B-6246601B1E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8DBD65-9EB2-4BE7-8C68-8EB61D1EB7C3}" type="slidenum">
              <a:rPr lang="en-US" altLang="en-US"/>
              <a:pPr>
                <a:spcBef>
                  <a:spcPct val="0"/>
                </a:spcBef>
              </a:pPr>
              <a:t>5</a:t>
            </a:fld>
            <a:endParaRPr lang="en-US" altLang="en-US"/>
          </a:p>
        </p:txBody>
      </p:sp>
      <p:sp>
        <p:nvSpPr>
          <p:cNvPr id="37893" name="Date Placeholder 1">
            <a:extLst>
              <a:ext uri="{FF2B5EF4-FFF2-40B4-BE49-F238E27FC236}">
                <a16:creationId xmlns:a16="http://schemas.microsoft.com/office/drawing/2014/main" id="{A46D1917-8CEE-4A6E-A15C-4775B007D5C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4B58049A-E1E4-4CD1-BD85-833063787C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C75CC5-557B-4F4F-9AFD-45B8EFBE141B}" type="slidenum">
              <a:rPr lang="en-US" altLang="en-US"/>
              <a:pPr>
                <a:spcBef>
                  <a:spcPct val="0"/>
                </a:spcBef>
              </a:pPr>
              <a:t>59</a:t>
            </a:fld>
            <a:endParaRPr lang="en-US" altLang="en-US"/>
          </a:p>
        </p:txBody>
      </p:sp>
      <p:sp>
        <p:nvSpPr>
          <p:cNvPr id="146435" name="Rectangle 2">
            <a:extLst>
              <a:ext uri="{FF2B5EF4-FFF2-40B4-BE49-F238E27FC236}">
                <a16:creationId xmlns:a16="http://schemas.microsoft.com/office/drawing/2014/main" id="{960F807B-641F-4EA6-8BD8-240ACE7CA537}"/>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FD76B46B-B4A3-4EC5-BC3A-F67F1C3F86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Although we are not advising agencies to change the color of their vehicles we do recommend when new apparatus are purchased they should give color great consideration with regard to visibility. </a:t>
            </a:r>
          </a:p>
        </p:txBody>
      </p:sp>
      <p:sp>
        <p:nvSpPr>
          <p:cNvPr id="146437" name="Date Placeholder 1">
            <a:extLst>
              <a:ext uri="{FF2B5EF4-FFF2-40B4-BE49-F238E27FC236}">
                <a16:creationId xmlns:a16="http://schemas.microsoft.com/office/drawing/2014/main" id="{8A10EC6D-0BD5-4879-8423-3B02284D623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8C2F1291-D13B-4BEE-BE7A-2DF6BE025F59}"/>
              </a:ext>
            </a:extLst>
          </p:cNvPr>
          <p:cNvSpPr>
            <a:spLocks noGrp="1" noRot="1" noChangeAspect="1" noTextEdit="1"/>
          </p:cNvSpPr>
          <p:nvPr>
            <p:ph type="sldImg"/>
          </p:nvPr>
        </p:nvSpPr>
        <p:spPr>
          <a:ln/>
        </p:spPr>
      </p:sp>
      <p:sp>
        <p:nvSpPr>
          <p:cNvPr id="148483" name="Notes Placeholder 2">
            <a:extLst>
              <a:ext uri="{FF2B5EF4-FFF2-40B4-BE49-F238E27FC236}">
                <a16:creationId xmlns:a16="http://schemas.microsoft.com/office/drawing/2014/main" id="{C417A3FC-D3CF-4EB7-A782-8A6FF0B768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Make sure the lights in the room are low to get the full effect of this visual.</a:t>
            </a:r>
          </a:p>
        </p:txBody>
      </p:sp>
      <p:sp>
        <p:nvSpPr>
          <p:cNvPr id="148484" name="Slide Number Placeholder 3">
            <a:extLst>
              <a:ext uri="{FF2B5EF4-FFF2-40B4-BE49-F238E27FC236}">
                <a16:creationId xmlns:a16="http://schemas.microsoft.com/office/drawing/2014/main" id="{3BDC2F94-76B1-4246-8AAF-80E35D6FE1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EF5EE9-8721-4371-97ED-4D518FC6F5E7}" type="slidenum">
              <a:rPr lang="en-US" altLang="en-US"/>
              <a:pPr>
                <a:spcBef>
                  <a:spcPct val="0"/>
                </a:spcBef>
              </a:pPr>
              <a:t>60</a:t>
            </a:fld>
            <a:endParaRPr lang="en-US" altLang="en-US"/>
          </a:p>
        </p:txBody>
      </p:sp>
      <p:sp>
        <p:nvSpPr>
          <p:cNvPr id="148485" name="Date Placeholder 1">
            <a:extLst>
              <a:ext uri="{FF2B5EF4-FFF2-40B4-BE49-F238E27FC236}">
                <a16:creationId xmlns:a16="http://schemas.microsoft.com/office/drawing/2014/main" id="{076F5588-1D1A-4441-96BC-8F2482ADA72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D7C3BC53-94AC-4AC8-AF4A-601439781A5B}"/>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74DA35B7-7A1C-47CD-BD9F-F15E120567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Virginia Law will be covered during the law section of the course – but basically requires all occupants in the cab to be belted.</a:t>
            </a:r>
          </a:p>
          <a:p>
            <a:endParaRPr lang="en-US" altLang="en-US"/>
          </a:p>
          <a:p>
            <a:r>
              <a:rPr lang="en-US" altLang="en-US"/>
              <a:t>Driver is require to assure everyone and everything is secured.</a:t>
            </a:r>
          </a:p>
        </p:txBody>
      </p:sp>
      <p:sp>
        <p:nvSpPr>
          <p:cNvPr id="150532" name="Slide Number Placeholder 3">
            <a:extLst>
              <a:ext uri="{FF2B5EF4-FFF2-40B4-BE49-F238E27FC236}">
                <a16:creationId xmlns:a16="http://schemas.microsoft.com/office/drawing/2014/main" id="{CC7A5EAD-EABC-4274-A6C7-0D41388772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956EED-09D2-4EDA-B32F-F3E2468A49B8}" type="slidenum">
              <a:rPr lang="en-US" altLang="en-US"/>
              <a:pPr>
                <a:spcBef>
                  <a:spcPct val="0"/>
                </a:spcBef>
              </a:pPr>
              <a:t>61</a:t>
            </a:fld>
            <a:endParaRPr lang="en-US" altLang="en-US"/>
          </a:p>
        </p:txBody>
      </p:sp>
      <p:sp>
        <p:nvSpPr>
          <p:cNvPr id="150533" name="Date Placeholder 1">
            <a:extLst>
              <a:ext uri="{FF2B5EF4-FFF2-40B4-BE49-F238E27FC236}">
                <a16:creationId xmlns:a16="http://schemas.microsoft.com/office/drawing/2014/main" id="{EFE04C62-7023-4666-BF26-32CD2F8C42E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4D660186-1461-4D63-B17C-A7AA9B5D1B1E}"/>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6163A7AE-9C48-4D3B-889C-54557BCA6E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Ask the group – “Do you use seat belts every time you drive?</a:t>
            </a:r>
          </a:p>
          <a:p>
            <a:r>
              <a:rPr lang="en-US" altLang="en-US"/>
              <a:t>It is the law! “Click it or Ticket!”</a:t>
            </a:r>
          </a:p>
          <a:p>
            <a:r>
              <a:rPr lang="en-US" altLang="en-US"/>
              <a:t>Remember many vehicles have supplemental restraint systems.</a:t>
            </a:r>
          </a:p>
        </p:txBody>
      </p:sp>
      <p:sp>
        <p:nvSpPr>
          <p:cNvPr id="152580" name="Slide Number Placeholder 3">
            <a:extLst>
              <a:ext uri="{FF2B5EF4-FFF2-40B4-BE49-F238E27FC236}">
                <a16:creationId xmlns:a16="http://schemas.microsoft.com/office/drawing/2014/main" id="{156606EC-EE61-4DCA-9678-49FF4AAE3C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DAAEBE-18BE-42F3-83E3-89C96E8C1D1C}" type="slidenum">
              <a:rPr lang="en-US" altLang="en-US"/>
              <a:pPr>
                <a:spcBef>
                  <a:spcPct val="0"/>
                </a:spcBef>
              </a:pPr>
              <a:t>62</a:t>
            </a:fld>
            <a:endParaRPr lang="en-US" altLang="en-US"/>
          </a:p>
        </p:txBody>
      </p:sp>
      <p:sp>
        <p:nvSpPr>
          <p:cNvPr id="152581" name="Date Placeholder 1">
            <a:extLst>
              <a:ext uri="{FF2B5EF4-FFF2-40B4-BE49-F238E27FC236}">
                <a16:creationId xmlns:a16="http://schemas.microsoft.com/office/drawing/2014/main" id="{0947A4A8-DD4F-48CC-9A01-42CE3379F7C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FE2C7E28-E548-4F70-8F7C-DCFAA6FA3B14}"/>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C23D0D5A-93B3-47B3-897E-BF102C40B4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“Everyone &amp; Everything Restrained”.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latin typeface="Calibri" panose="020F0502020204030204" pitchFamily="34" charset="0"/>
              <a:ea typeface="Arial Unicode MS" panose="020B0604020202020204" pitchFamily="34" charset="-128"/>
              <a:cs typeface="Arial Unicode MS" panose="020B0604020202020204" pitchFamily="34" charset="-128"/>
            </a:endParaRP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Purpose: The risk of occupational injury and death is disproportionately high for EMS personnel and the majority of those casualties are associated with transportation incidents. Simply put, ambulances are not built or used the same manner as standard passenger vehicles, resulting in safety concerns for both caregiver and patient.  While there are inherent risks to occupants in an ambulance, some of the vulnerability can be reduced by properly restraining occupants and equipment.  </a:t>
            </a:r>
          </a:p>
        </p:txBody>
      </p:sp>
      <p:sp>
        <p:nvSpPr>
          <p:cNvPr id="154628" name="Slide Number Placeholder 3">
            <a:extLst>
              <a:ext uri="{FF2B5EF4-FFF2-40B4-BE49-F238E27FC236}">
                <a16:creationId xmlns:a16="http://schemas.microsoft.com/office/drawing/2014/main" id="{15EE711E-D8FF-4CEA-8580-17FC1A7B24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D01A30-BB3A-4401-A232-E9BEADDB1C73}" type="slidenum">
              <a:rPr lang="en-US" altLang="en-US"/>
              <a:pPr>
                <a:spcBef>
                  <a:spcPct val="0"/>
                </a:spcBef>
              </a:pPr>
              <a:t>63</a:t>
            </a:fld>
            <a:endParaRPr lang="en-US" altLang="en-US"/>
          </a:p>
        </p:txBody>
      </p:sp>
      <p:sp>
        <p:nvSpPr>
          <p:cNvPr id="154629" name="Date Placeholder 1">
            <a:extLst>
              <a:ext uri="{FF2B5EF4-FFF2-40B4-BE49-F238E27FC236}">
                <a16:creationId xmlns:a16="http://schemas.microsoft.com/office/drawing/2014/main" id="{95AC42AB-1987-402B-8977-D1E048E8575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F9AD9ED3-8434-46E1-8330-1B54664CC8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1pPr>
            <a:lvl2pPr marL="768238" indent="-29364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2pPr>
            <a:lvl3pPr marL="1182515"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3pPr>
            <a:lvl4pPr marL="1657107"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4pPr>
            <a:lvl5pPr marL="2131700"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9pPr>
          </a:lstStyle>
          <a:p>
            <a:pPr>
              <a:spcBef>
                <a:spcPct val="0"/>
              </a:spcBef>
            </a:pPr>
            <a:fld id="{359BC994-B30D-4013-9C53-FCE73031FDFB}" type="slidenum">
              <a:rPr lang="en-US" altLang="en-US" sz="1300">
                <a:solidFill>
                  <a:srgbClr val="000000"/>
                </a:solidFill>
                <a:latin typeface="Calibri" panose="020F0502020204030204" pitchFamily="34" charset="0"/>
              </a:rPr>
              <a:pPr>
                <a:spcBef>
                  <a:spcPct val="0"/>
                </a:spcBef>
              </a:pPr>
              <a:t>64</a:t>
            </a:fld>
            <a:endParaRPr lang="en-US" altLang="en-US" sz="1300">
              <a:solidFill>
                <a:srgbClr val="000000"/>
              </a:solidFill>
              <a:latin typeface="Calibri" panose="020F0502020204030204" pitchFamily="34" charset="0"/>
            </a:endParaRPr>
          </a:p>
        </p:txBody>
      </p:sp>
      <p:sp>
        <p:nvSpPr>
          <p:cNvPr id="156675" name="Rectangle 1">
            <a:extLst>
              <a:ext uri="{FF2B5EF4-FFF2-40B4-BE49-F238E27FC236}">
                <a16:creationId xmlns:a16="http://schemas.microsoft.com/office/drawing/2014/main" id="{521F6BB3-796E-42A5-A598-B012D97AEBB1}"/>
              </a:ext>
            </a:extLst>
          </p:cNvPr>
          <p:cNvSpPr>
            <a:spLocks noGrp="1" noRot="1" noChangeAspect="1" noChangeArrowheads="1" noTextEdit="1"/>
          </p:cNvSpPr>
          <p:nvPr>
            <p:ph type="sldImg"/>
          </p:nvPr>
        </p:nvSpPr>
        <p:spPr>
          <a:xfrm>
            <a:off x="1257300" y="720725"/>
            <a:ext cx="4800600" cy="3600450"/>
          </a:xfrm>
          <a:solidFill>
            <a:srgbClr val="FFFFFF"/>
          </a:solidFill>
          <a:ln/>
        </p:spPr>
      </p:sp>
      <p:sp>
        <p:nvSpPr>
          <p:cNvPr id="156676" name="Text Box 2">
            <a:extLst>
              <a:ext uri="{FF2B5EF4-FFF2-40B4-BE49-F238E27FC236}">
                <a16:creationId xmlns:a16="http://schemas.microsoft.com/office/drawing/2014/main" id="{AAAC905B-6E6E-4836-A797-447E5D38C801}"/>
              </a:ext>
            </a:extLst>
          </p:cNvPr>
          <p:cNvSpPr>
            <a:spLocks noGrp="1" noChangeArrowheads="1"/>
          </p:cNvSpPr>
          <p:nvPr>
            <p:ph type="body" idx="1"/>
          </p:nvPr>
        </p:nvSpPr>
        <p:spPr>
          <a:xfrm>
            <a:off x="731839" y="4560890"/>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98" tIns="48219" rIns="96798" bIns="48219"/>
          <a:lstStyle/>
          <a:p>
            <a:pPr>
              <a:spcBef>
                <a:spcPts val="450"/>
              </a:spcBef>
              <a:tabLst>
                <a:tab pos="0" algn="l"/>
                <a:tab pos="911092" algn="l"/>
                <a:tab pos="1825358" algn="l"/>
                <a:tab pos="2739623" algn="l"/>
                <a:tab pos="3652303" algn="l"/>
                <a:tab pos="4568155" algn="l"/>
                <a:tab pos="5482422" algn="l"/>
                <a:tab pos="6395101" algn="l"/>
                <a:tab pos="7309367" algn="l"/>
                <a:tab pos="8223632" algn="l"/>
                <a:tab pos="9139485" algn="l"/>
                <a:tab pos="10052165"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Video:  Interior view of same crash test.  Medic on your left is unrestrained.  Medic on right is wearing lap belt.  Patient is fully secured, including shoulder restraints.</a:t>
            </a:r>
          </a:p>
        </p:txBody>
      </p:sp>
      <p:sp>
        <p:nvSpPr>
          <p:cNvPr id="156677" name="Text Box 3">
            <a:extLst>
              <a:ext uri="{FF2B5EF4-FFF2-40B4-BE49-F238E27FC236}">
                <a16:creationId xmlns:a16="http://schemas.microsoft.com/office/drawing/2014/main" id="{B6048820-79F5-4701-AC3A-C3B062F48269}"/>
              </a:ext>
            </a:extLst>
          </p:cNvPr>
          <p:cNvSpPr txBox="1">
            <a:spLocks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798" tIns="48219" rIns="96798" bIns="4821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9pPr>
          </a:lstStyle>
          <a:p>
            <a:pPr algn="r" eaLnBrk="1" hangingPunct="1">
              <a:spcBef>
                <a:spcPct val="0"/>
              </a:spcBef>
            </a:pPr>
            <a:fld id="{3E3D7785-40DE-4146-8CBE-AA5262D99843}" type="slidenum">
              <a:rPr lang="en-US" altLang="en-US" sz="1300">
                <a:solidFill>
                  <a:srgbClr val="000000"/>
                </a:solidFill>
                <a:latin typeface="Calibri" panose="020F0502020204030204" pitchFamily="34" charset="0"/>
              </a:rPr>
              <a:pPr algn="r" eaLnBrk="1" hangingPunct="1">
                <a:spcBef>
                  <a:spcPct val="0"/>
                </a:spcBef>
              </a:pPr>
              <a:t>64</a:t>
            </a:fld>
            <a:endParaRPr lang="en-US" altLang="en-US" sz="1300">
              <a:solidFill>
                <a:srgbClr val="000000"/>
              </a:solidFill>
              <a:latin typeface="Calibri" panose="020F0502020204030204" pitchFamily="34" charset="0"/>
            </a:endParaRPr>
          </a:p>
        </p:txBody>
      </p:sp>
      <p:sp>
        <p:nvSpPr>
          <p:cNvPr id="156678" name="Date Placeholder 1">
            <a:extLst>
              <a:ext uri="{FF2B5EF4-FFF2-40B4-BE49-F238E27FC236}">
                <a16:creationId xmlns:a16="http://schemas.microsoft.com/office/drawing/2014/main" id="{BDBD3961-8938-4FA6-8673-970F1D201D9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DDDEDA9-80DA-4232-B1A3-42CCD9D808AE}"/>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F9EFA7F9-AADC-4903-9033-B914E6FC3F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Why is it difficult to restrain adult patients? Some factors include: No one position works for all patients. Patient comfort issues. Medical equipment in use. Limitations of our own equipment.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latin typeface="Calibri" panose="020F0502020204030204" pitchFamily="34" charset="0"/>
              <a:ea typeface="Arial Unicode MS" panose="020B0604020202020204" pitchFamily="34" charset="-128"/>
              <a:cs typeface="Arial Unicode MS" panose="020B0604020202020204" pitchFamily="34" charset="-128"/>
            </a:endParaRP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As appropriate you might have a class discussion about the patient in this picture and the usefulness of the shoulder straps especially since she is sitting upright. </a:t>
            </a:r>
          </a:p>
        </p:txBody>
      </p:sp>
      <p:sp>
        <p:nvSpPr>
          <p:cNvPr id="158724" name="Slide Number Placeholder 3">
            <a:extLst>
              <a:ext uri="{FF2B5EF4-FFF2-40B4-BE49-F238E27FC236}">
                <a16:creationId xmlns:a16="http://schemas.microsoft.com/office/drawing/2014/main" id="{6941DDA3-7722-43D0-ACAC-04EFB3B91F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7A339D-08AE-4129-A273-AF90FA386E3F}" type="slidenum">
              <a:rPr lang="en-US" altLang="en-US"/>
              <a:pPr>
                <a:spcBef>
                  <a:spcPct val="0"/>
                </a:spcBef>
              </a:pPr>
              <a:t>65</a:t>
            </a:fld>
            <a:endParaRPr lang="en-US" altLang="en-US"/>
          </a:p>
        </p:txBody>
      </p:sp>
      <p:sp>
        <p:nvSpPr>
          <p:cNvPr id="158725" name="Date Placeholder 1">
            <a:extLst>
              <a:ext uri="{FF2B5EF4-FFF2-40B4-BE49-F238E27FC236}">
                <a16:creationId xmlns:a16="http://schemas.microsoft.com/office/drawing/2014/main" id="{C6D5BCFF-F512-4BF3-97C9-799372B3A0C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1CDC0556-F40A-4DF9-ACFE-C26B16A9FBA6}"/>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5735A4FB-9E1D-45FA-BCCD-3D2DB224CF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Arial Unicode MS" panose="020B0604020202020204" pitchFamily="34" charset="-128"/>
                <a:cs typeface="Arial Unicode MS" panose="020B0604020202020204" pitchFamily="34" charset="-128"/>
              </a:rPr>
              <a:t>Discuss importance of patient stretcher based on these four items: MUST be completely secure in its mounts. Ideally, patient faces rearward. Head should be elevated, when appropriate for patient condition. The stretcher/cot is the preferred patient location because the patient can be sitting up versus the side-facing bench seat. </a:t>
            </a:r>
          </a:p>
          <a:p>
            <a:endParaRPr lang="en-US" altLang="en-US"/>
          </a:p>
        </p:txBody>
      </p:sp>
      <p:sp>
        <p:nvSpPr>
          <p:cNvPr id="160772" name="Slide Number Placeholder 3">
            <a:extLst>
              <a:ext uri="{FF2B5EF4-FFF2-40B4-BE49-F238E27FC236}">
                <a16:creationId xmlns:a16="http://schemas.microsoft.com/office/drawing/2014/main" id="{A47026F3-EF14-4A14-A1B8-D265A3B26B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957ACA-087C-47E0-B638-DD9EA631E563}" type="slidenum">
              <a:rPr lang="en-US" altLang="en-US"/>
              <a:pPr>
                <a:spcBef>
                  <a:spcPct val="0"/>
                </a:spcBef>
              </a:pPr>
              <a:t>66</a:t>
            </a:fld>
            <a:endParaRPr lang="en-US" altLang="en-US"/>
          </a:p>
        </p:txBody>
      </p:sp>
      <p:sp>
        <p:nvSpPr>
          <p:cNvPr id="160773" name="Date Placeholder 1">
            <a:extLst>
              <a:ext uri="{FF2B5EF4-FFF2-40B4-BE49-F238E27FC236}">
                <a16:creationId xmlns:a16="http://schemas.microsoft.com/office/drawing/2014/main" id="{B52902A6-6139-4683-AE8F-D0AB47DBC4D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37ED3971-BD8B-46CF-A2DD-EA6A39670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1pPr>
            <a:lvl2pPr marL="768238" indent="-29364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2pPr>
            <a:lvl3pPr marL="1182515"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3pPr>
            <a:lvl4pPr marL="1657107"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4pPr>
            <a:lvl5pPr marL="2131700" indent="-234915">
              <a:spcBef>
                <a:spcPct val="30000"/>
              </a:spcBef>
              <a:tabLst>
                <a:tab pos="720620" algn="l"/>
                <a:tab pos="1444413" algn="l"/>
                <a:tab pos="2168207" algn="l"/>
                <a:tab pos="2892001" algn="l"/>
              </a:tabLst>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tabLst>
                <a:tab pos="720620" algn="l"/>
                <a:tab pos="1444413" algn="l"/>
                <a:tab pos="2168207" algn="l"/>
                <a:tab pos="2892001" algn="l"/>
              </a:tabLst>
              <a:defRPr sz="1200">
                <a:solidFill>
                  <a:schemeClr val="tx1"/>
                </a:solidFill>
                <a:latin typeface="Times New Roman" panose="02020603050405020304" pitchFamily="18" charset="0"/>
              </a:defRPr>
            </a:lvl9pPr>
          </a:lstStyle>
          <a:p>
            <a:pPr>
              <a:spcBef>
                <a:spcPct val="0"/>
              </a:spcBef>
            </a:pPr>
            <a:fld id="{551AC761-8D0E-44B7-95EC-F3DD49A58B6E}" type="slidenum">
              <a:rPr lang="en-US" altLang="en-US" sz="1300">
                <a:solidFill>
                  <a:srgbClr val="000000"/>
                </a:solidFill>
                <a:latin typeface="Calibri" panose="020F0502020204030204" pitchFamily="34" charset="0"/>
              </a:rPr>
              <a:pPr>
                <a:spcBef>
                  <a:spcPct val="0"/>
                </a:spcBef>
              </a:pPr>
              <a:t>67</a:t>
            </a:fld>
            <a:endParaRPr lang="en-US" altLang="en-US" sz="1300">
              <a:solidFill>
                <a:srgbClr val="000000"/>
              </a:solidFill>
              <a:latin typeface="Calibri" panose="020F0502020204030204" pitchFamily="34" charset="0"/>
            </a:endParaRPr>
          </a:p>
        </p:txBody>
      </p:sp>
      <p:sp>
        <p:nvSpPr>
          <p:cNvPr id="162819" name="Rectangle 1">
            <a:extLst>
              <a:ext uri="{FF2B5EF4-FFF2-40B4-BE49-F238E27FC236}">
                <a16:creationId xmlns:a16="http://schemas.microsoft.com/office/drawing/2014/main" id="{C28306FC-EF78-4227-A520-BA7F43492208}"/>
              </a:ext>
            </a:extLst>
          </p:cNvPr>
          <p:cNvSpPr>
            <a:spLocks noGrp="1" noRot="1" noChangeAspect="1" noChangeArrowheads="1" noTextEdit="1"/>
          </p:cNvSpPr>
          <p:nvPr>
            <p:ph type="sldImg"/>
          </p:nvPr>
        </p:nvSpPr>
        <p:spPr>
          <a:xfrm>
            <a:off x="1257300" y="720725"/>
            <a:ext cx="4800600" cy="3600450"/>
          </a:xfrm>
          <a:solidFill>
            <a:srgbClr val="FFFFFF"/>
          </a:solidFill>
          <a:ln/>
        </p:spPr>
      </p:sp>
      <p:sp>
        <p:nvSpPr>
          <p:cNvPr id="162820" name="Text Box 2">
            <a:extLst>
              <a:ext uri="{FF2B5EF4-FFF2-40B4-BE49-F238E27FC236}">
                <a16:creationId xmlns:a16="http://schemas.microsoft.com/office/drawing/2014/main" id="{43D96ADC-C0C8-4A98-8D80-DD05F6975ADD}"/>
              </a:ext>
            </a:extLst>
          </p:cNvPr>
          <p:cNvSpPr>
            <a:spLocks noGrp="1" noChangeArrowheads="1"/>
          </p:cNvSpPr>
          <p:nvPr>
            <p:ph type="body" idx="1"/>
          </p:nvPr>
        </p:nvSpPr>
        <p:spPr>
          <a:xfrm>
            <a:off x="731839" y="4560890"/>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98" tIns="48219" rIns="96798" bIns="48219"/>
          <a:lstStyle/>
          <a:p>
            <a:pPr>
              <a:spcBef>
                <a:spcPts val="450"/>
              </a:spcBef>
              <a:tabLst>
                <a:tab pos="0" algn="l"/>
                <a:tab pos="911092" algn="l"/>
                <a:tab pos="1825358" algn="l"/>
                <a:tab pos="2739623" algn="l"/>
                <a:tab pos="3652303" algn="l"/>
                <a:tab pos="4568155" algn="l"/>
                <a:tab pos="5482422" algn="l"/>
                <a:tab pos="6395101" algn="l"/>
                <a:tab pos="7309367" algn="l"/>
                <a:tab pos="8223632" algn="l"/>
                <a:tab pos="9139485" algn="l"/>
                <a:tab pos="10052165"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Video: same crash test as before, overhead view.  </a:t>
            </a:r>
          </a:p>
        </p:txBody>
      </p:sp>
      <p:sp>
        <p:nvSpPr>
          <p:cNvPr id="162821" name="Text Box 3">
            <a:extLst>
              <a:ext uri="{FF2B5EF4-FFF2-40B4-BE49-F238E27FC236}">
                <a16:creationId xmlns:a16="http://schemas.microsoft.com/office/drawing/2014/main" id="{ADAE53B4-B489-421D-BF0C-9B6D5BD633E3}"/>
              </a:ext>
            </a:extLst>
          </p:cNvPr>
          <p:cNvSpPr txBox="1">
            <a:spLocks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798" tIns="48219" rIns="96798" bIns="4821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5pPr>
            <a:lvl6pPr marL="25146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6pPr>
            <a:lvl7pPr marL="29718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7pPr>
            <a:lvl8pPr marL="34290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8pPr>
            <a:lvl9pPr marL="3886200" indent="-228600" defTabSz="4572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Times New Roman" panose="02020603050405020304" pitchFamily="18" charset="0"/>
              </a:defRPr>
            </a:lvl9pPr>
          </a:lstStyle>
          <a:p>
            <a:pPr algn="r" eaLnBrk="1" hangingPunct="1">
              <a:spcBef>
                <a:spcPct val="0"/>
              </a:spcBef>
            </a:pPr>
            <a:fld id="{83CA8091-B4A1-46E1-BD98-E7073A1D35C9}" type="slidenum">
              <a:rPr lang="en-US" altLang="en-US" sz="1300">
                <a:solidFill>
                  <a:srgbClr val="000000"/>
                </a:solidFill>
                <a:latin typeface="Calibri" panose="020F0502020204030204" pitchFamily="34" charset="0"/>
              </a:rPr>
              <a:pPr algn="r" eaLnBrk="1" hangingPunct="1">
                <a:spcBef>
                  <a:spcPct val="0"/>
                </a:spcBef>
              </a:pPr>
              <a:t>67</a:t>
            </a:fld>
            <a:endParaRPr lang="en-US" altLang="en-US" sz="1300">
              <a:solidFill>
                <a:srgbClr val="000000"/>
              </a:solidFill>
              <a:latin typeface="Calibri" panose="020F0502020204030204" pitchFamily="34" charset="0"/>
            </a:endParaRPr>
          </a:p>
        </p:txBody>
      </p:sp>
      <p:sp>
        <p:nvSpPr>
          <p:cNvPr id="162822" name="Date Placeholder 1">
            <a:extLst>
              <a:ext uri="{FF2B5EF4-FFF2-40B4-BE49-F238E27FC236}">
                <a16:creationId xmlns:a16="http://schemas.microsoft.com/office/drawing/2014/main" id="{4D413A60-6326-4EFE-BF1F-776CC7FC432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57925580-B765-4A98-8C2B-7946B8CFA75A}"/>
              </a:ext>
            </a:extLst>
          </p:cNvPr>
          <p:cNvSpPr>
            <a:spLocks noGrp="1" noRot="1" noChangeAspect="1" noTextEdit="1"/>
          </p:cNvSpPr>
          <p:nvPr>
            <p:ph type="sldImg"/>
          </p:nvPr>
        </p:nvSpPr>
        <p:spPr>
          <a:ln/>
        </p:spPr>
      </p:sp>
      <p:sp>
        <p:nvSpPr>
          <p:cNvPr id="164867" name="Notes Placeholder 2">
            <a:extLst>
              <a:ext uri="{FF2B5EF4-FFF2-40B4-BE49-F238E27FC236}">
                <a16:creationId xmlns:a16="http://schemas.microsoft.com/office/drawing/2014/main" id="{35902E92-DB26-4BBE-9104-A9C4542ECB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Review importance of using straps with these 5 important items: All restraints must be used per manufacturer guidelines. Straps should be secure and snug. Shoulder restraints are a MUST! Use the patient restraints only for the patient – not equipment –during vehicle travel. Complacency is dangerous and unacceptable.  Virginia EMS Rules and Regulations require it, so should you!</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latin typeface="Calibri" panose="020F0502020204030204" pitchFamily="34" charset="0"/>
              <a:ea typeface="Arial Unicode MS" panose="020B0604020202020204" pitchFamily="34" charset="-128"/>
              <a:cs typeface="Arial Unicode MS" panose="020B0604020202020204" pitchFamily="34" charset="-128"/>
            </a:endParaRP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It is better to use shoulder straps, despite their limitations, than to not use them at all. </a:t>
            </a:r>
          </a:p>
          <a:p>
            <a:pP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p>
        </p:txBody>
      </p:sp>
      <p:sp>
        <p:nvSpPr>
          <p:cNvPr id="164868" name="Slide Number Placeholder 3">
            <a:extLst>
              <a:ext uri="{FF2B5EF4-FFF2-40B4-BE49-F238E27FC236}">
                <a16:creationId xmlns:a16="http://schemas.microsoft.com/office/drawing/2014/main" id="{2977EC2C-9081-4459-8385-31662AB04B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3BEFCD-F28E-406A-BFB9-D70EBBF4003B}" type="slidenum">
              <a:rPr lang="en-US" altLang="en-US"/>
              <a:pPr>
                <a:spcBef>
                  <a:spcPct val="0"/>
                </a:spcBef>
              </a:pPr>
              <a:t>68</a:t>
            </a:fld>
            <a:endParaRPr lang="en-US" altLang="en-US"/>
          </a:p>
        </p:txBody>
      </p:sp>
      <p:sp>
        <p:nvSpPr>
          <p:cNvPr id="164869" name="Date Placeholder 1">
            <a:extLst>
              <a:ext uri="{FF2B5EF4-FFF2-40B4-BE49-F238E27FC236}">
                <a16:creationId xmlns:a16="http://schemas.microsoft.com/office/drawing/2014/main" id="{72D31FC9-37B0-427D-9C6B-C40FD06839D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EB97D426-0B6F-4624-A63F-F8C832EC2DD4}"/>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F84E7F69-FE3B-4AB5-A62D-AFB3D27188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Cover any classroom rules or special circumstances</a:t>
            </a:r>
          </a:p>
        </p:txBody>
      </p:sp>
      <p:sp>
        <p:nvSpPr>
          <p:cNvPr id="39940" name="Slide Number Placeholder 3">
            <a:extLst>
              <a:ext uri="{FF2B5EF4-FFF2-40B4-BE49-F238E27FC236}">
                <a16:creationId xmlns:a16="http://schemas.microsoft.com/office/drawing/2014/main" id="{6E94D4CF-7D6D-40A9-BBDD-2D294BED46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034A1D-BEC3-4291-B242-CD03CA5E1AD9}" type="slidenum">
              <a:rPr lang="en-US" altLang="en-US"/>
              <a:pPr>
                <a:spcBef>
                  <a:spcPct val="0"/>
                </a:spcBef>
              </a:pPr>
              <a:t>6</a:t>
            </a:fld>
            <a:endParaRPr lang="en-US" altLang="en-US"/>
          </a:p>
        </p:txBody>
      </p:sp>
      <p:sp>
        <p:nvSpPr>
          <p:cNvPr id="39941" name="Date Placeholder 1">
            <a:extLst>
              <a:ext uri="{FF2B5EF4-FFF2-40B4-BE49-F238E27FC236}">
                <a16:creationId xmlns:a16="http://schemas.microsoft.com/office/drawing/2014/main" id="{8932C4D0-B291-4107-837C-D59B6EAA126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3419C5F1-D875-461D-8A76-1FB5EE0CE150}"/>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48C0B182-92E5-40F9-9D81-D25AE89484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Ask students, “What are some potential objects that could become projectiles during a collision and or sudden deceleration or rollover?”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latin typeface="Calibri" panose="020F0502020204030204" pitchFamily="34" charset="0"/>
              <a:ea typeface="Arial Unicode MS" panose="020B0604020202020204" pitchFamily="34" charset="-128"/>
              <a:cs typeface="Arial Unicode MS" panose="020B0604020202020204" pitchFamily="34" charset="-128"/>
            </a:endParaRP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Some potential projectiles: Oxygen bottles, Cardiac monitors, Jump kits, Radios, Computer laptops/tablets, Sharps containers. </a:t>
            </a:r>
          </a:p>
          <a:p>
            <a:pP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p>
        </p:txBody>
      </p:sp>
      <p:sp>
        <p:nvSpPr>
          <p:cNvPr id="166916" name="Slide Number Placeholder 3">
            <a:extLst>
              <a:ext uri="{FF2B5EF4-FFF2-40B4-BE49-F238E27FC236}">
                <a16:creationId xmlns:a16="http://schemas.microsoft.com/office/drawing/2014/main" id="{E581D74B-E883-424B-B925-7AE5C90F24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39979-9598-4841-A556-879BFD6469E5}" type="slidenum">
              <a:rPr lang="en-US" altLang="en-US"/>
              <a:pPr>
                <a:spcBef>
                  <a:spcPct val="0"/>
                </a:spcBef>
              </a:pPr>
              <a:t>69</a:t>
            </a:fld>
            <a:endParaRPr lang="en-US" altLang="en-US"/>
          </a:p>
        </p:txBody>
      </p:sp>
      <p:sp>
        <p:nvSpPr>
          <p:cNvPr id="166917" name="Date Placeholder 1">
            <a:extLst>
              <a:ext uri="{FF2B5EF4-FFF2-40B4-BE49-F238E27FC236}">
                <a16:creationId xmlns:a16="http://schemas.microsoft.com/office/drawing/2014/main" id="{3F2858AE-CAFB-46A5-AAC2-A346FFA1170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679FA2BD-5419-4264-A26C-86056338351C}"/>
              </a:ext>
            </a:extLst>
          </p:cNvPr>
          <p:cNvSpPr>
            <a:spLocks noGrp="1" noRot="1" noChangeAspect="1" noTextEdit="1"/>
          </p:cNvSpPr>
          <p:nvPr>
            <p:ph type="sldImg"/>
          </p:nvPr>
        </p:nvSpPr>
        <p:spPr>
          <a:ln/>
        </p:spPr>
      </p:sp>
      <p:sp>
        <p:nvSpPr>
          <p:cNvPr id="168963" name="Notes Placeholder 2">
            <a:extLst>
              <a:ext uri="{FF2B5EF4-FFF2-40B4-BE49-F238E27FC236}">
                <a16:creationId xmlns:a16="http://schemas.microsoft.com/office/drawing/2014/main" id="{725FB4D1-595C-42CD-9EAF-AB497E640F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Arial Unicode MS" panose="020B0604020202020204" pitchFamily="34" charset="-128"/>
                <a:cs typeface="Arial Unicode MS" panose="020B0604020202020204" pitchFamily="34" charset="-128"/>
              </a:rPr>
              <a:t>Image explanation: ambulance was involved in a crash, item on floor were either loose in the patient compartment or fell from compartments in the crash. Any of these additional items could become projectiles during a collision and or sudden deceleration or rollover.  To the extent possible store these items in exterior compartments. </a:t>
            </a:r>
          </a:p>
          <a:p>
            <a:endParaRPr lang="en-US" altLang="en-US"/>
          </a:p>
        </p:txBody>
      </p:sp>
      <p:sp>
        <p:nvSpPr>
          <p:cNvPr id="168964" name="Slide Number Placeholder 3">
            <a:extLst>
              <a:ext uri="{FF2B5EF4-FFF2-40B4-BE49-F238E27FC236}">
                <a16:creationId xmlns:a16="http://schemas.microsoft.com/office/drawing/2014/main" id="{DA398D19-4F19-482D-B4ED-EB69DBE0EF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830D52-93FD-4A43-BB20-8F20AD8F4EBA}" type="slidenum">
              <a:rPr lang="en-US" altLang="en-US"/>
              <a:pPr>
                <a:spcBef>
                  <a:spcPct val="0"/>
                </a:spcBef>
              </a:pPr>
              <a:t>70</a:t>
            </a:fld>
            <a:endParaRPr lang="en-US" altLang="en-US"/>
          </a:p>
        </p:txBody>
      </p:sp>
      <p:sp>
        <p:nvSpPr>
          <p:cNvPr id="168965" name="Date Placeholder 1">
            <a:extLst>
              <a:ext uri="{FF2B5EF4-FFF2-40B4-BE49-F238E27FC236}">
                <a16:creationId xmlns:a16="http://schemas.microsoft.com/office/drawing/2014/main" id="{5B235589-7BC3-4066-A67A-DAC988CEA24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02686484-3E4B-47CD-BE48-36B98F7039BE}"/>
              </a:ext>
            </a:extLst>
          </p:cNvPr>
          <p:cNvSpPr>
            <a:spLocks noGrp="1" noRot="1" noChangeAspect="1" noTextEdit="1"/>
          </p:cNvSpPr>
          <p:nvPr>
            <p:ph type="sldImg"/>
          </p:nvPr>
        </p:nvSpPr>
        <p:spPr>
          <a:ln/>
        </p:spPr>
      </p:sp>
      <p:sp>
        <p:nvSpPr>
          <p:cNvPr id="171011" name="Notes Placeholder 2">
            <a:extLst>
              <a:ext uri="{FF2B5EF4-FFF2-40B4-BE49-F238E27FC236}">
                <a16:creationId xmlns:a16="http://schemas.microsoft.com/office/drawing/2014/main" id="{105746F0-46D8-4853-853F-EB903886E2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Review this list of securing equipment “DO” items:</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Assure all normal daily equipment has its place and is routinely secured</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Use cabinets, straps and brackets to secure items</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Secure needed equipment in reach, when possible</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Select soft over hard kits that a routinely used in the patient compartment</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 Stow unnecessary items in exterior compartments</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Use seatbelts or straps to secure “surprise” items</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Plan ahead to avoid last minute complacency</a:t>
            </a:r>
          </a:p>
          <a:p>
            <a:pP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p>
        </p:txBody>
      </p:sp>
      <p:sp>
        <p:nvSpPr>
          <p:cNvPr id="171012" name="Slide Number Placeholder 3">
            <a:extLst>
              <a:ext uri="{FF2B5EF4-FFF2-40B4-BE49-F238E27FC236}">
                <a16:creationId xmlns:a16="http://schemas.microsoft.com/office/drawing/2014/main" id="{7A1AD5AC-9AD9-4534-8470-FDF432CF52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1CF7DB-E7D9-44A2-B96C-D64349B73BFF}" type="slidenum">
              <a:rPr lang="en-US" altLang="en-US"/>
              <a:pPr>
                <a:spcBef>
                  <a:spcPct val="0"/>
                </a:spcBef>
              </a:pPr>
              <a:t>71</a:t>
            </a:fld>
            <a:endParaRPr lang="en-US" altLang="en-US"/>
          </a:p>
        </p:txBody>
      </p:sp>
      <p:sp>
        <p:nvSpPr>
          <p:cNvPr id="171013" name="Date Placeholder 1">
            <a:extLst>
              <a:ext uri="{FF2B5EF4-FFF2-40B4-BE49-F238E27FC236}">
                <a16:creationId xmlns:a16="http://schemas.microsoft.com/office/drawing/2014/main" id="{4FA1BE62-3A5E-47D6-AC77-F57E4BD97DC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7DAC477F-FDDA-4265-9C22-EA9207A0E55A}"/>
              </a:ext>
            </a:extLst>
          </p:cNvPr>
          <p:cNvSpPr>
            <a:spLocks noGrp="1" noRot="1" noChangeAspect="1" noTextEdit="1"/>
          </p:cNvSpPr>
          <p:nvPr>
            <p:ph type="sldImg"/>
          </p:nvPr>
        </p:nvSpPr>
        <p:spPr>
          <a:ln/>
        </p:spPr>
      </p:sp>
      <p:sp>
        <p:nvSpPr>
          <p:cNvPr id="173059" name="Notes Placeholder 2">
            <a:extLst>
              <a:ext uri="{FF2B5EF4-FFF2-40B4-BE49-F238E27FC236}">
                <a16:creationId xmlns:a16="http://schemas.microsoft.com/office/drawing/2014/main" id="{0A78D4AC-38B3-4FAD-AE26-F01BDB4299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Review this list of securing equipment “DON’T” items</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Leave hard or heavy items unsecured while in motion</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Have unnecessary items in the patient compartment</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Attempt to secure monitors and oxygen bottles with restraints intended to secure your patient</a:t>
            </a:r>
          </a:p>
          <a:p>
            <a:pPr>
              <a:spcBef>
                <a:spcPts val="463"/>
              </a:spcBef>
              <a:buClr>
                <a:srgbClr val="4F6228"/>
              </a:buClr>
              <a:buFont typeface="Calibri" panose="020F0502020204030204" pitchFamily="34" charset="0"/>
              <a:buChar cha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Get complacent – laptops, portable radios and other small, hard items can be deadly projectiles</a:t>
            </a:r>
          </a:p>
          <a:p>
            <a:pP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p>
        </p:txBody>
      </p:sp>
      <p:sp>
        <p:nvSpPr>
          <p:cNvPr id="173060" name="Slide Number Placeholder 3">
            <a:extLst>
              <a:ext uri="{FF2B5EF4-FFF2-40B4-BE49-F238E27FC236}">
                <a16:creationId xmlns:a16="http://schemas.microsoft.com/office/drawing/2014/main" id="{433E2365-DCD3-4223-A5DF-AC94E09510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0770B7-BD65-475F-BCCF-DB91E58DC1EE}" type="slidenum">
              <a:rPr lang="en-US" altLang="en-US"/>
              <a:pPr>
                <a:spcBef>
                  <a:spcPct val="0"/>
                </a:spcBef>
              </a:pPr>
              <a:t>72</a:t>
            </a:fld>
            <a:endParaRPr lang="en-US" altLang="en-US"/>
          </a:p>
        </p:txBody>
      </p:sp>
      <p:sp>
        <p:nvSpPr>
          <p:cNvPr id="173061" name="Date Placeholder 1">
            <a:extLst>
              <a:ext uri="{FF2B5EF4-FFF2-40B4-BE49-F238E27FC236}">
                <a16:creationId xmlns:a16="http://schemas.microsoft.com/office/drawing/2014/main" id="{17C9134B-F006-475C-A08C-5410D852CB7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F06B2E3A-EF4C-4260-B547-4F00D62B4C73}"/>
              </a:ext>
            </a:extLst>
          </p:cNvPr>
          <p:cNvSpPr>
            <a:spLocks noGrp="1" noRot="1" noChangeAspect="1" noTextEdit="1"/>
          </p:cNvSpPr>
          <p:nvPr>
            <p:ph type="sldImg"/>
          </p:nvPr>
        </p:nvSpPr>
        <p:spPr>
          <a:ln/>
        </p:spPr>
      </p:sp>
      <p:sp>
        <p:nvSpPr>
          <p:cNvPr id="175107" name="Notes Placeholder 2">
            <a:extLst>
              <a:ext uri="{FF2B5EF4-FFF2-40B4-BE49-F238E27FC236}">
                <a16:creationId xmlns:a16="http://schemas.microsoft.com/office/drawing/2014/main" id="{75CA4E69-CB46-40EE-8D1E-6407FA95F1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Just a thought to leave them with regarding securing everything and everyone.</a:t>
            </a:r>
          </a:p>
        </p:txBody>
      </p:sp>
      <p:sp>
        <p:nvSpPr>
          <p:cNvPr id="175108" name="Slide Number Placeholder 3">
            <a:extLst>
              <a:ext uri="{FF2B5EF4-FFF2-40B4-BE49-F238E27FC236}">
                <a16:creationId xmlns:a16="http://schemas.microsoft.com/office/drawing/2014/main" id="{6779CD81-94DB-498F-A2DA-3C2530D167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73D7A3-53B3-42D7-A9CC-616191CE807E}" type="slidenum">
              <a:rPr lang="en-US" altLang="en-US"/>
              <a:pPr>
                <a:spcBef>
                  <a:spcPct val="0"/>
                </a:spcBef>
              </a:pPr>
              <a:t>73</a:t>
            </a:fld>
            <a:endParaRPr lang="en-US" altLang="en-US"/>
          </a:p>
        </p:txBody>
      </p:sp>
      <p:sp>
        <p:nvSpPr>
          <p:cNvPr id="175109" name="Date Placeholder 1">
            <a:extLst>
              <a:ext uri="{FF2B5EF4-FFF2-40B4-BE49-F238E27FC236}">
                <a16:creationId xmlns:a16="http://schemas.microsoft.com/office/drawing/2014/main" id="{8ECFE342-0E10-45B6-B951-BD721EE99AB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DC2C4FFD-35FD-413E-9A02-16243C36ED9E}"/>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6FF0484F-EC8F-4F35-A5E2-350DD24CA9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Announce that we will discuss each of the Transportation System’s components in detail.  Each student should reflect on what aspects of these components they can control.</a:t>
            </a:r>
          </a:p>
        </p:txBody>
      </p:sp>
      <p:sp>
        <p:nvSpPr>
          <p:cNvPr id="177156" name="Slide Number Placeholder 3">
            <a:extLst>
              <a:ext uri="{FF2B5EF4-FFF2-40B4-BE49-F238E27FC236}">
                <a16:creationId xmlns:a16="http://schemas.microsoft.com/office/drawing/2014/main" id="{5B3AFACF-1335-4C06-A56C-03B40D381D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BCA1FB-6968-4135-A74A-36D68D1F31F9}" type="slidenum">
              <a:rPr lang="en-US" altLang="en-US"/>
              <a:pPr>
                <a:spcBef>
                  <a:spcPct val="0"/>
                </a:spcBef>
              </a:pPr>
              <a:t>74</a:t>
            </a:fld>
            <a:endParaRPr lang="en-US" altLang="en-US"/>
          </a:p>
        </p:txBody>
      </p:sp>
      <p:sp>
        <p:nvSpPr>
          <p:cNvPr id="177157" name="Date Placeholder 1">
            <a:extLst>
              <a:ext uri="{FF2B5EF4-FFF2-40B4-BE49-F238E27FC236}">
                <a16:creationId xmlns:a16="http://schemas.microsoft.com/office/drawing/2014/main" id="{4D242890-31E0-46EA-9C9A-A4FDBB85307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26C92A72-14DF-4D69-AC8D-905219F424E3}"/>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387D231A-5808-412A-B9E1-C0E291792F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Advise the students to be diligent with their vehicle checks and not take anything for granted with regard to the safety of themselves, crew or patient.</a:t>
            </a:r>
          </a:p>
        </p:txBody>
      </p:sp>
      <p:sp>
        <p:nvSpPr>
          <p:cNvPr id="179204" name="Slide Number Placeholder 3">
            <a:extLst>
              <a:ext uri="{FF2B5EF4-FFF2-40B4-BE49-F238E27FC236}">
                <a16:creationId xmlns:a16="http://schemas.microsoft.com/office/drawing/2014/main" id="{BDDADF21-CAAB-4E51-BB5D-FAD3E43F19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E53CEE-E200-4F55-A5B2-6A7A1A150F04}" type="slidenum">
              <a:rPr lang="en-US" altLang="en-US"/>
              <a:pPr>
                <a:spcBef>
                  <a:spcPct val="0"/>
                </a:spcBef>
              </a:pPr>
              <a:t>75</a:t>
            </a:fld>
            <a:endParaRPr lang="en-US" altLang="en-US"/>
          </a:p>
        </p:txBody>
      </p:sp>
      <p:sp>
        <p:nvSpPr>
          <p:cNvPr id="179205" name="Date Placeholder 1">
            <a:extLst>
              <a:ext uri="{FF2B5EF4-FFF2-40B4-BE49-F238E27FC236}">
                <a16:creationId xmlns:a16="http://schemas.microsoft.com/office/drawing/2014/main" id="{F9FF5D14-8820-4F23-B1E0-548739D0BF1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502D4FCE-C8A9-4FB4-8513-A34DA3FF2D45}"/>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79B642F7-BA40-450D-B56C-4C4DCE0683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1252" name="Slide Number Placeholder 3">
            <a:extLst>
              <a:ext uri="{FF2B5EF4-FFF2-40B4-BE49-F238E27FC236}">
                <a16:creationId xmlns:a16="http://schemas.microsoft.com/office/drawing/2014/main" id="{F89A05C7-2558-4782-872C-E395AD95D2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47AE93-C3FA-42F8-A9F0-BB4C58F74411}" type="slidenum">
              <a:rPr lang="en-US" altLang="en-US"/>
              <a:pPr>
                <a:spcBef>
                  <a:spcPct val="0"/>
                </a:spcBef>
              </a:pPr>
              <a:t>76</a:t>
            </a:fld>
            <a:endParaRPr lang="en-US" altLang="en-US"/>
          </a:p>
        </p:txBody>
      </p:sp>
      <p:sp>
        <p:nvSpPr>
          <p:cNvPr id="181253" name="Date Placeholder 1">
            <a:extLst>
              <a:ext uri="{FF2B5EF4-FFF2-40B4-BE49-F238E27FC236}">
                <a16:creationId xmlns:a16="http://schemas.microsoft.com/office/drawing/2014/main" id="{1CCA33D7-3B4F-4570-8008-2F9A86830C9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C891352-F2A7-4C26-AE5F-64F9ADA9E0E4}"/>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B2A1C5D0-D11B-4B88-B924-FA110ACF40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Be a strong proponent of a clean windshield.  Debris, bugs, bird droppings and other things will be a visual distraction during operation of the vehicle.</a:t>
            </a:r>
          </a:p>
        </p:txBody>
      </p:sp>
      <p:sp>
        <p:nvSpPr>
          <p:cNvPr id="183300" name="Slide Number Placeholder 3">
            <a:extLst>
              <a:ext uri="{FF2B5EF4-FFF2-40B4-BE49-F238E27FC236}">
                <a16:creationId xmlns:a16="http://schemas.microsoft.com/office/drawing/2014/main" id="{947F11C8-99D3-4C52-A395-D193CCCA9D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EE19AE-70EF-4ED6-AAB8-F3AABA565AD7}" type="slidenum">
              <a:rPr lang="en-US" altLang="en-US"/>
              <a:pPr>
                <a:spcBef>
                  <a:spcPct val="0"/>
                </a:spcBef>
              </a:pPr>
              <a:t>77</a:t>
            </a:fld>
            <a:endParaRPr lang="en-US" altLang="en-US"/>
          </a:p>
        </p:txBody>
      </p:sp>
      <p:sp>
        <p:nvSpPr>
          <p:cNvPr id="183301" name="Date Placeholder 1">
            <a:extLst>
              <a:ext uri="{FF2B5EF4-FFF2-40B4-BE49-F238E27FC236}">
                <a16:creationId xmlns:a16="http://schemas.microsoft.com/office/drawing/2014/main" id="{29AB4C55-9ECC-4C06-8568-42172927D24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7585D928-BCCB-4187-BE92-80C1759202D9}"/>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BBCE9D21-7969-4174-A57D-79418B71A5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check should involve the entire crew.</a:t>
            </a:r>
          </a:p>
        </p:txBody>
      </p:sp>
      <p:sp>
        <p:nvSpPr>
          <p:cNvPr id="185348" name="Slide Number Placeholder 3">
            <a:extLst>
              <a:ext uri="{FF2B5EF4-FFF2-40B4-BE49-F238E27FC236}">
                <a16:creationId xmlns:a16="http://schemas.microsoft.com/office/drawing/2014/main" id="{BA02F715-20CC-48FB-B460-3F3EE66DA2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B697CD-0D2D-41EF-9F6D-93E5FCBF120D}" type="slidenum">
              <a:rPr lang="en-US" altLang="en-US"/>
              <a:pPr>
                <a:spcBef>
                  <a:spcPct val="0"/>
                </a:spcBef>
              </a:pPr>
              <a:t>78</a:t>
            </a:fld>
            <a:endParaRPr lang="en-US" altLang="en-US"/>
          </a:p>
        </p:txBody>
      </p:sp>
      <p:sp>
        <p:nvSpPr>
          <p:cNvPr id="185349" name="Date Placeholder 1">
            <a:extLst>
              <a:ext uri="{FF2B5EF4-FFF2-40B4-BE49-F238E27FC236}">
                <a16:creationId xmlns:a16="http://schemas.microsoft.com/office/drawing/2014/main" id="{F453F2D7-C661-4FB7-B79E-C64ED87D47F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D74EED-C5D4-4FC8-9772-9798E3D2B395}"/>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290CF9E3-79EE-4D69-94D2-F13637F802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If anyone in class is less than 18 years of age they cannot participate in the class.  Check driver’s licenses and ask each participant their agency affiliation.</a:t>
            </a:r>
          </a:p>
        </p:txBody>
      </p:sp>
      <p:sp>
        <p:nvSpPr>
          <p:cNvPr id="41988" name="Slide Number Placeholder 3">
            <a:extLst>
              <a:ext uri="{FF2B5EF4-FFF2-40B4-BE49-F238E27FC236}">
                <a16:creationId xmlns:a16="http://schemas.microsoft.com/office/drawing/2014/main" id="{DF3BCBDF-C03E-40BA-A94F-97B0476057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242A9F-4854-4432-B061-434E96DBF24F}" type="slidenum">
              <a:rPr lang="en-US" altLang="en-US"/>
              <a:pPr>
                <a:spcBef>
                  <a:spcPct val="0"/>
                </a:spcBef>
              </a:pPr>
              <a:t>7</a:t>
            </a:fld>
            <a:endParaRPr lang="en-US" altLang="en-US"/>
          </a:p>
        </p:txBody>
      </p:sp>
      <p:sp>
        <p:nvSpPr>
          <p:cNvPr id="41989" name="Date Placeholder 1">
            <a:extLst>
              <a:ext uri="{FF2B5EF4-FFF2-40B4-BE49-F238E27FC236}">
                <a16:creationId xmlns:a16="http://schemas.microsoft.com/office/drawing/2014/main" id="{01848791-23FA-4C1B-A5AD-290BDF1ECB4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00B982A9-E3B0-4C66-A83E-7CD8EFD5B8B7}"/>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417DB7C6-7F20-4B20-98A5-DC6B8AEEF3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Keep compartments clean and well organized.</a:t>
            </a:r>
          </a:p>
        </p:txBody>
      </p:sp>
      <p:sp>
        <p:nvSpPr>
          <p:cNvPr id="187396" name="Slide Number Placeholder 3">
            <a:extLst>
              <a:ext uri="{FF2B5EF4-FFF2-40B4-BE49-F238E27FC236}">
                <a16:creationId xmlns:a16="http://schemas.microsoft.com/office/drawing/2014/main" id="{998AA40B-305B-46D7-8CEF-B832D24EC4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AA26A1-F44F-4B86-8191-CA3CF98F1D98}" type="slidenum">
              <a:rPr lang="en-US" altLang="en-US"/>
              <a:pPr>
                <a:spcBef>
                  <a:spcPct val="0"/>
                </a:spcBef>
              </a:pPr>
              <a:t>79</a:t>
            </a:fld>
            <a:endParaRPr lang="en-US" altLang="en-US"/>
          </a:p>
        </p:txBody>
      </p:sp>
      <p:sp>
        <p:nvSpPr>
          <p:cNvPr id="187397" name="Date Placeholder 1">
            <a:extLst>
              <a:ext uri="{FF2B5EF4-FFF2-40B4-BE49-F238E27FC236}">
                <a16:creationId xmlns:a16="http://schemas.microsoft.com/office/drawing/2014/main" id="{AB3C5B5C-82A8-468F-9616-8060969A34E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1753CC41-40EB-4FF7-9B2E-43FED5D2B514}"/>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B76C80E3-53D8-4EA8-8834-0AD45CAAB3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Report all defects and do not take chances if issues are noted.</a:t>
            </a:r>
          </a:p>
        </p:txBody>
      </p:sp>
      <p:sp>
        <p:nvSpPr>
          <p:cNvPr id="189444" name="Slide Number Placeholder 3">
            <a:extLst>
              <a:ext uri="{FF2B5EF4-FFF2-40B4-BE49-F238E27FC236}">
                <a16:creationId xmlns:a16="http://schemas.microsoft.com/office/drawing/2014/main" id="{DCD22AD4-D889-4BC2-B820-762D8AD7EE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885116-D3D8-4A27-A5D3-ECB0DC59508A}" type="slidenum">
              <a:rPr lang="en-US" altLang="en-US"/>
              <a:pPr>
                <a:spcBef>
                  <a:spcPct val="0"/>
                </a:spcBef>
              </a:pPr>
              <a:t>80</a:t>
            </a:fld>
            <a:endParaRPr lang="en-US" altLang="en-US"/>
          </a:p>
        </p:txBody>
      </p:sp>
      <p:sp>
        <p:nvSpPr>
          <p:cNvPr id="189445" name="Date Placeholder 1">
            <a:extLst>
              <a:ext uri="{FF2B5EF4-FFF2-40B4-BE49-F238E27FC236}">
                <a16:creationId xmlns:a16="http://schemas.microsoft.com/office/drawing/2014/main" id="{EA9FE19E-E886-45B7-A7AD-87FD8185143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164BE41B-3991-4EC6-9704-ABBF2A555979}"/>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FB2AA8DD-297C-4BAD-AAA9-883E727105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Sample vehicle inspection report – do not “pencil-whip” the form.  Fill it out with integrity – like your reputation is dependent upon it-because it is!</a:t>
            </a:r>
          </a:p>
        </p:txBody>
      </p:sp>
      <p:sp>
        <p:nvSpPr>
          <p:cNvPr id="191492" name="Slide Number Placeholder 3">
            <a:extLst>
              <a:ext uri="{FF2B5EF4-FFF2-40B4-BE49-F238E27FC236}">
                <a16:creationId xmlns:a16="http://schemas.microsoft.com/office/drawing/2014/main" id="{3DAAC540-194A-41A3-AEAD-204E0B62CD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3EC05C-5792-4E27-8DD0-A4EB71BC5224}" type="slidenum">
              <a:rPr lang="en-US" altLang="en-US"/>
              <a:pPr>
                <a:spcBef>
                  <a:spcPct val="0"/>
                </a:spcBef>
              </a:pPr>
              <a:t>81</a:t>
            </a:fld>
            <a:endParaRPr lang="en-US" altLang="en-US"/>
          </a:p>
        </p:txBody>
      </p:sp>
      <p:sp>
        <p:nvSpPr>
          <p:cNvPr id="191493" name="Date Placeholder 1">
            <a:extLst>
              <a:ext uri="{FF2B5EF4-FFF2-40B4-BE49-F238E27FC236}">
                <a16:creationId xmlns:a16="http://schemas.microsoft.com/office/drawing/2014/main" id="{8FA8465E-F8D8-4732-8E5F-35940D3987E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0C9BB9F0-39B3-4F76-B468-B032B2EC08DE}"/>
              </a:ext>
            </a:extLst>
          </p:cNvPr>
          <p:cNvSpPr>
            <a:spLocks noGrp="1" noRot="1" noChangeAspect="1" noTextEdit="1"/>
          </p:cNvSpPr>
          <p:nvPr>
            <p:ph type="sldImg"/>
          </p:nvPr>
        </p:nvSpPr>
        <p:spPr>
          <a:ln/>
        </p:spPr>
      </p:sp>
      <p:sp>
        <p:nvSpPr>
          <p:cNvPr id="193539" name="Notes Placeholder 2">
            <a:extLst>
              <a:ext uri="{FF2B5EF4-FFF2-40B4-BE49-F238E27FC236}">
                <a16:creationId xmlns:a16="http://schemas.microsoft.com/office/drawing/2014/main" id="{43EA8B71-E793-4F1F-BE5C-0A47A5125F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During monthly checked – nothing should go unchecked.</a:t>
            </a:r>
          </a:p>
        </p:txBody>
      </p:sp>
      <p:sp>
        <p:nvSpPr>
          <p:cNvPr id="193540" name="Slide Number Placeholder 3">
            <a:extLst>
              <a:ext uri="{FF2B5EF4-FFF2-40B4-BE49-F238E27FC236}">
                <a16:creationId xmlns:a16="http://schemas.microsoft.com/office/drawing/2014/main" id="{47C8D651-B8FC-4DC2-A962-FFB025876A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1DB11B-3538-48A7-B1E4-369EC5949A63}" type="slidenum">
              <a:rPr lang="en-US" altLang="en-US"/>
              <a:pPr>
                <a:spcBef>
                  <a:spcPct val="0"/>
                </a:spcBef>
              </a:pPr>
              <a:t>82</a:t>
            </a:fld>
            <a:endParaRPr lang="en-US" altLang="en-US"/>
          </a:p>
        </p:txBody>
      </p:sp>
      <p:sp>
        <p:nvSpPr>
          <p:cNvPr id="193541" name="Date Placeholder 1">
            <a:extLst>
              <a:ext uri="{FF2B5EF4-FFF2-40B4-BE49-F238E27FC236}">
                <a16:creationId xmlns:a16="http://schemas.microsoft.com/office/drawing/2014/main" id="{C248A0C2-4437-4197-B496-EAFD4B56532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C453D5D3-AF70-47BE-A0B3-B7B8812BE509}"/>
              </a:ext>
            </a:extLst>
          </p:cNvPr>
          <p:cNvSpPr>
            <a:spLocks noGrp="1" noRot="1" noChangeAspect="1" noTextEdit="1"/>
          </p:cNvSpPr>
          <p:nvPr>
            <p:ph type="sldImg"/>
          </p:nvPr>
        </p:nvSpPr>
        <p:spPr>
          <a:ln/>
        </p:spPr>
      </p:sp>
      <p:sp>
        <p:nvSpPr>
          <p:cNvPr id="195587" name="Notes Placeholder 2">
            <a:extLst>
              <a:ext uri="{FF2B5EF4-FFF2-40B4-BE49-F238E27FC236}">
                <a16:creationId xmlns:a16="http://schemas.microsoft.com/office/drawing/2014/main" id="{C84BE665-F60A-43C1-8E6F-A5F9B3E3D1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Different vehicles – Different Dynamics – know your vehicle.</a:t>
            </a:r>
          </a:p>
        </p:txBody>
      </p:sp>
      <p:sp>
        <p:nvSpPr>
          <p:cNvPr id="195588" name="Slide Number Placeholder 3">
            <a:extLst>
              <a:ext uri="{FF2B5EF4-FFF2-40B4-BE49-F238E27FC236}">
                <a16:creationId xmlns:a16="http://schemas.microsoft.com/office/drawing/2014/main" id="{9FC5B8D8-26B6-4382-A50D-F17E26FD47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7F3662-14C9-445E-8F87-1CC22935D1E5}" type="slidenum">
              <a:rPr lang="en-US" altLang="en-US"/>
              <a:pPr>
                <a:spcBef>
                  <a:spcPct val="0"/>
                </a:spcBef>
              </a:pPr>
              <a:t>83</a:t>
            </a:fld>
            <a:endParaRPr lang="en-US" altLang="en-US"/>
          </a:p>
        </p:txBody>
      </p:sp>
      <p:sp>
        <p:nvSpPr>
          <p:cNvPr id="195589" name="Date Placeholder 1">
            <a:extLst>
              <a:ext uri="{FF2B5EF4-FFF2-40B4-BE49-F238E27FC236}">
                <a16:creationId xmlns:a16="http://schemas.microsoft.com/office/drawing/2014/main" id="{2768BFB4-57CC-40A2-B5E2-77A06484FD0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BB13D940-791F-45C9-9B54-9F0085EED566}"/>
              </a:ext>
            </a:extLst>
          </p:cNvPr>
          <p:cNvSpPr>
            <a:spLocks noGrp="1" noRot="1" noChangeAspect="1" noTextEdit="1"/>
          </p:cNvSpPr>
          <p:nvPr>
            <p:ph type="sldImg"/>
          </p:nvPr>
        </p:nvSpPr>
        <p:spPr>
          <a:ln/>
        </p:spPr>
      </p:sp>
      <p:sp>
        <p:nvSpPr>
          <p:cNvPr id="197635" name="Notes Placeholder 2">
            <a:extLst>
              <a:ext uri="{FF2B5EF4-FFF2-40B4-BE49-F238E27FC236}">
                <a16:creationId xmlns:a16="http://schemas.microsoft.com/office/drawing/2014/main" id="{2C640093-AB09-457F-8656-9CAEF3696A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Ambulances are traditionally “top heavy”.  Know your limitiations.</a:t>
            </a:r>
          </a:p>
        </p:txBody>
      </p:sp>
      <p:sp>
        <p:nvSpPr>
          <p:cNvPr id="197636" name="Slide Number Placeholder 3">
            <a:extLst>
              <a:ext uri="{FF2B5EF4-FFF2-40B4-BE49-F238E27FC236}">
                <a16:creationId xmlns:a16="http://schemas.microsoft.com/office/drawing/2014/main" id="{BD5F65A4-2525-4647-B5F2-6CB4B4B5C4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557DCE-50C7-4884-8B7E-CD9AED049347}" type="slidenum">
              <a:rPr lang="en-US" altLang="en-US"/>
              <a:pPr>
                <a:spcBef>
                  <a:spcPct val="0"/>
                </a:spcBef>
              </a:pPr>
              <a:t>84</a:t>
            </a:fld>
            <a:endParaRPr lang="en-US" altLang="en-US"/>
          </a:p>
        </p:txBody>
      </p:sp>
      <p:sp>
        <p:nvSpPr>
          <p:cNvPr id="197637" name="Date Placeholder 1">
            <a:extLst>
              <a:ext uri="{FF2B5EF4-FFF2-40B4-BE49-F238E27FC236}">
                <a16:creationId xmlns:a16="http://schemas.microsoft.com/office/drawing/2014/main" id="{31B0370E-EDE0-4E20-B98E-A08DA14BC02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6C312B56-D797-48E3-9441-BB7755E54B3A}"/>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7415175F-E408-42EE-B540-A5F6BF519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Use the information in the vehicle manual – knowledge of your response route aids in your ability to control your vehicle.</a:t>
            </a:r>
          </a:p>
        </p:txBody>
      </p:sp>
      <p:sp>
        <p:nvSpPr>
          <p:cNvPr id="199684" name="Slide Number Placeholder 3">
            <a:extLst>
              <a:ext uri="{FF2B5EF4-FFF2-40B4-BE49-F238E27FC236}">
                <a16:creationId xmlns:a16="http://schemas.microsoft.com/office/drawing/2014/main" id="{C80FDE1C-3A08-46E3-8300-2CC5A24FBD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AEE753-E22E-4E8C-838E-366491E340EA}" type="slidenum">
              <a:rPr lang="en-US" altLang="en-US"/>
              <a:pPr>
                <a:spcBef>
                  <a:spcPct val="0"/>
                </a:spcBef>
              </a:pPr>
              <a:t>85</a:t>
            </a:fld>
            <a:endParaRPr lang="en-US" altLang="en-US"/>
          </a:p>
        </p:txBody>
      </p:sp>
      <p:sp>
        <p:nvSpPr>
          <p:cNvPr id="199685" name="Date Placeholder 1">
            <a:extLst>
              <a:ext uri="{FF2B5EF4-FFF2-40B4-BE49-F238E27FC236}">
                <a16:creationId xmlns:a16="http://schemas.microsoft.com/office/drawing/2014/main" id="{06EF7989-70D0-4B18-82CE-0FB6121EDF5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BBC2A818-9842-4A01-8BB8-83BA1E52A506}"/>
              </a:ext>
            </a:extLst>
          </p:cNvPr>
          <p:cNvSpPr>
            <a:spLocks noGrp="1" noRot="1" noChangeAspect="1" noTextEdit="1"/>
          </p:cNvSpPr>
          <p:nvPr>
            <p:ph type="sldImg"/>
          </p:nvPr>
        </p:nvSpPr>
        <p:spPr>
          <a:ln/>
        </p:spPr>
      </p:sp>
      <p:sp>
        <p:nvSpPr>
          <p:cNvPr id="201731" name="Notes Placeholder 2">
            <a:extLst>
              <a:ext uri="{FF2B5EF4-FFF2-40B4-BE49-F238E27FC236}">
                <a16:creationId xmlns:a16="http://schemas.microsoft.com/office/drawing/2014/main" id="{B7F8F66A-48E0-421C-ADD3-66670F42ED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KNOW WHAT THE GUAGE READINGS MEAN – always let the vehicle cool down after an emergency response.</a:t>
            </a:r>
          </a:p>
        </p:txBody>
      </p:sp>
      <p:sp>
        <p:nvSpPr>
          <p:cNvPr id="201732" name="Slide Number Placeholder 3">
            <a:extLst>
              <a:ext uri="{FF2B5EF4-FFF2-40B4-BE49-F238E27FC236}">
                <a16:creationId xmlns:a16="http://schemas.microsoft.com/office/drawing/2014/main" id="{EE65E57C-D753-4347-8386-6643D0E889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928C395-D6B5-415B-9796-81320E9DEA70}" type="slidenum">
              <a:rPr lang="en-US" altLang="en-US"/>
              <a:pPr>
                <a:spcBef>
                  <a:spcPct val="0"/>
                </a:spcBef>
              </a:pPr>
              <a:t>86</a:t>
            </a:fld>
            <a:endParaRPr lang="en-US" altLang="en-US"/>
          </a:p>
        </p:txBody>
      </p:sp>
      <p:sp>
        <p:nvSpPr>
          <p:cNvPr id="201733" name="Date Placeholder 1">
            <a:extLst>
              <a:ext uri="{FF2B5EF4-FFF2-40B4-BE49-F238E27FC236}">
                <a16:creationId xmlns:a16="http://schemas.microsoft.com/office/drawing/2014/main" id="{BE05B8CE-59E3-4844-BB9C-4204E398E7B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4F39C1F9-0B05-461B-A595-AC9BABC5EFB4}"/>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7DC0B90B-34BF-4C4A-B5D9-58398DA025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It is a proven fact – you will drive an emergency vehicle is a similar fashion that you drive your own vehicle – some of those attitudes and habits will need to change.</a:t>
            </a:r>
          </a:p>
        </p:txBody>
      </p:sp>
      <p:sp>
        <p:nvSpPr>
          <p:cNvPr id="203780" name="Slide Number Placeholder 3">
            <a:extLst>
              <a:ext uri="{FF2B5EF4-FFF2-40B4-BE49-F238E27FC236}">
                <a16:creationId xmlns:a16="http://schemas.microsoft.com/office/drawing/2014/main" id="{DD349B2A-8069-463E-9B99-ABF7741C1C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44C5CA-C607-490B-B964-C708742FAC84}" type="slidenum">
              <a:rPr lang="en-US" altLang="en-US"/>
              <a:pPr>
                <a:spcBef>
                  <a:spcPct val="0"/>
                </a:spcBef>
              </a:pPr>
              <a:t>87</a:t>
            </a:fld>
            <a:endParaRPr lang="en-US" altLang="en-US"/>
          </a:p>
        </p:txBody>
      </p:sp>
      <p:sp>
        <p:nvSpPr>
          <p:cNvPr id="203781" name="Date Placeholder 1">
            <a:extLst>
              <a:ext uri="{FF2B5EF4-FFF2-40B4-BE49-F238E27FC236}">
                <a16:creationId xmlns:a16="http://schemas.microsoft.com/office/drawing/2014/main" id="{9C5A0CFD-847C-47E2-A4AE-7CD3911B29B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FF729F00-75F3-45FF-BED2-E1EE0C2E9B06}"/>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8859A2A0-1EAF-4770-8724-195FC0F35D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Be professional and avoid these pitfalls.</a:t>
            </a:r>
          </a:p>
        </p:txBody>
      </p:sp>
      <p:sp>
        <p:nvSpPr>
          <p:cNvPr id="205828" name="Slide Number Placeholder 3">
            <a:extLst>
              <a:ext uri="{FF2B5EF4-FFF2-40B4-BE49-F238E27FC236}">
                <a16:creationId xmlns:a16="http://schemas.microsoft.com/office/drawing/2014/main" id="{389CC1BD-1446-4E0D-A0D6-D4798A20E2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FDC658-D543-4F1B-89C9-CAF1AC03DA0F}" type="slidenum">
              <a:rPr lang="en-US" altLang="en-US"/>
              <a:pPr>
                <a:spcBef>
                  <a:spcPct val="0"/>
                </a:spcBef>
              </a:pPr>
              <a:t>88</a:t>
            </a:fld>
            <a:endParaRPr lang="en-US" altLang="en-US"/>
          </a:p>
        </p:txBody>
      </p:sp>
      <p:sp>
        <p:nvSpPr>
          <p:cNvPr id="205829" name="Date Placeholder 1">
            <a:extLst>
              <a:ext uri="{FF2B5EF4-FFF2-40B4-BE49-F238E27FC236}">
                <a16:creationId xmlns:a16="http://schemas.microsoft.com/office/drawing/2014/main" id="{EA720C74-A439-4DCF-8DA8-548351122F3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59DABF0-2654-4E31-9E46-D9BE8AC5C82F}"/>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id="{E3B6014C-7467-41C6-90B3-1CCABF46F4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All students must return promptly after breaks and if they leave to run a call they will not meet the minimum requirements for class attendance</a:t>
            </a:r>
          </a:p>
        </p:txBody>
      </p:sp>
      <p:sp>
        <p:nvSpPr>
          <p:cNvPr id="44036" name="Slide Number Placeholder 3">
            <a:extLst>
              <a:ext uri="{FF2B5EF4-FFF2-40B4-BE49-F238E27FC236}">
                <a16:creationId xmlns:a16="http://schemas.microsoft.com/office/drawing/2014/main" id="{4E961586-84D2-41A2-A61F-4AEFFADEF0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463642-99B5-4DD2-973A-1BDD5260062D}" type="slidenum">
              <a:rPr lang="en-US" altLang="en-US"/>
              <a:pPr>
                <a:spcBef>
                  <a:spcPct val="0"/>
                </a:spcBef>
              </a:pPr>
              <a:t>8</a:t>
            </a:fld>
            <a:endParaRPr lang="en-US" altLang="en-US"/>
          </a:p>
        </p:txBody>
      </p:sp>
      <p:sp>
        <p:nvSpPr>
          <p:cNvPr id="44037" name="Date Placeholder 1">
            <a:extLst>
              <a:ext uri="{FF2B5EF4-FFF2-40B4-BE49-F238E27FC236}">
                <a16:creationId xmlns:a16="http://schemas.microsoft.com/office/drawing/2014/main" id="{6E74CBE8-6331-4C47-B4E7-B3CD3A17749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387C2D0A-3A7D-4E74-84B4-FA9DDB9FCA62}"/>
              </a:ext>
            </a:extLst>
          </p:cNvPr>
          <p:cNvSpPr>
            <a:spLocks noGrp="1" noRot="1" noChangeAspect="1" noTextEdit="1"/>
          </p:cNvSpPr>
          <p:nvPr>
            <p:ph type="sldImg"/>
          </p:nvPr>
        </p:nvSpPr>
        <p:spPr>
          <a:ln/>
        </p:spPr>
      </p:sp>
      <p:sp>
        <p:nvSpPr>
          <p:cNvPr id="207875" name="Notes Placeholder 2">
            <a:extLst>
              <a:ext uri="{FF2B5EF4-FFF2-40B4-BE49-F238E27FC236}">
                <a16:creationId xmlns:a16="http://schemas.microsoft.com/office/drawing/2014/main" id="{E762EF2D-4425-4AEB-B387-574D2EEE8C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Distractions increase the risk of collisions. These (music, conversation, sight seeing, cell phones, GPS) are the Human Aspects that we can control when we are driving. When are any of these distractions appropriate and when are they not? </a:t>
            </a:r>
          </a:p>
        </p:txBody>
      </p:sp>
      <p:sp>
        <p:nvSpPr>
          <p:cNvPr id="207876" name="Slide Number Placeholder 3">
            <a:extLst>
              <a:ext uri="{FF2B5EF4-FFF2-40B4-BE49-F238E27FC236}">
                <a16:creationId xmlns:a16="http://schemas.microsoft.com/office/drawing/2014/main" id="{78D92B52-F0B2-499C-A371-065E4D88A2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14595F-6A94-4CFC-9D8B-67C80393B064}" type="slidenum">
              <a:rPr lang="en-US" altLang="en-US"/>
              <a:pPr>
                <a:spcBef>
                  <a:spcPct val="0"/>
                </a:spcBef>
              </a:pPr>
              <a:t>89</a:t>
            </a:fld>
            <a:endParaRPr lang="en-US" altLang="en-US"/>
          </a:p>
        </p:txBody>
      </p:sp>
      <p:sp>
        <p:nvSpPr>
          <p:cNvPr id="207877" name="Date Placeholder 1">
            <a:extLst>
              <a:ext uri="{FF2B5EF4-FFF2-40B4-BE49-F238E27FC236}">
                <a16:creationId xmlns:a16="http://schemas.microsoft.com/office/drawing/2014/main" id="{4DC95A27-AC0E-4071-A1D2-9D2F6C430F7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91DF8E89-BC06-4712-9760-6813684BF320}"/>
              </a:ext>
            </a:extLst>
          </p:cNvPr>
          <p:cNvSpPr>
            <a:spLocks noGrp="1" noRot="1" noChangeAspect="1" noTextEdit="1"/>
          </p:cNvSpPr>
          <p:nvPr>
            <p:ph type="sldImg"/>
          </p:nvPr>
        </p:nvSpPr>
        <p:spPr>
          <a:ln/>
        </p:spPr>
      </p:sp>
      <p:sp>
        <p:nvSpPr>
          <p:cNvPr id="209923" name="Notes Placeholder 2">
            <a:extLst>
              <a:ext uri="{FF2B5EF4-FFF2-40B4-BE49-F238E27FC236}">
                <a16:creationId xmlns:a16="http://schemas.microsoft.com/office/drawing/2014/main" id="{F0EFB84A-BB2D-482F-8B86-C28AE66DF8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Each will be covered in slides that follow</a:t>
            </a:r>
          </a:p>
        </p:txBody>
      </p:sp>
      <p:sp>
        <p:nvSpPr>
          <p:cNvPr id="209924" name="Slide Number Placeholder 3">
            <a:extLst>
              <a:ext uri="{FF2B5EF4-FFF2-40B4-BE49-F238E27FC236}">
                <a16:creationId xmlns:a16="http://schemas.microsoft.com/office/drawing/2014/main" id="{CCBC50F9-337F-4A4F-92B1-2DB395872E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DD34ED-4545-41D1-9B20-E13B909DE180}" type="slidenum">
              <a:rPr lang="en-US" altLang="en-US"/>
              <a:pPr>
                <a:spcBef>
                  <a:spcPct val="0"/>
                </a:spcBef>
              </a:pPr>
              <a:t>90</a:t>
            </a:fld>
            <a:endParaRPr lang="en-US" altLang="en-US"/>
          </a:p>
        </p:txBody>
      </p:sp>
      <p:sp>
        <p:nvSpPr>
          <p:cNvPr id="209925" name="Date Placeholder 1">
            <a:extLst>
              <a:ext uri="{FF2B5EF4-FFF2-40B4-BE49-F238E27FC236}">
                <a16:creationId xmlns:a16="http://schemas.microsoft.com/office/drawing/2014/main" id="{96081C03-2F06-4604-A03B-02ED2A365D9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BFA63478-47FA-40ED-A402-3AF1CF9755C7}"/>
              </a:ext>
            </a:extLst>
          </p:cNvPr>
          <p:cNvSpPr>
            <a:spLocks noGrp="1" noRot="1" noChangeAspect="1" noTextEdit="1"/>
          </p:cNvSpPr>
          <p:nvPr>
            <p:ph type="sldImg"/>
          </p:nvPr>
        </p:nvSpPr>
        <p:spPr>
          <a:ln/>
        </p:spPr>
      </p:sp>
      <p:sp>
        <p:nvSpPr>
          <p:cNvPr id="211971" name="Notes Placeholder 2">
            <a:extLst>
              <a:ext uri="{FF2B5EF4-FFF2-40B4-BE49-F238E27FC236}">
                <a16:creationId xmlns:a16="http://schemas.microsoft.com/office/drawing/2014/main" id="{341F018A-1897-45ED-8203-C11A413EFD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Calibri" panose="020F0502020204030204" pitchFamily="34" charset="0"/>
                <a:ea typeface="Arial Unicode MS" panose="020B0604020202020204" pitchFamily="34" charset="-128"/>
                <a:cs typeface="Arial Unicode MS" panose="020B0604020202020204" pitchFamily="34" charset="-128"/>
              </a:rPr>
              <a:t>Visual</a:t>
            </a:r>
            <a:r>
              <a:rPr lang="en-US" altLang="en-US">
                <a:latin typeface="Calibri" panose="020F0502020204030204" pitchFamily="34" charset="0"/>
                <a:ea typeface="Arial Unicode MS" panose="020B0604020202020204" pitchFamily="34" charset="-128"/>
                <a:cs typeface="Arial Unicode MS" panose="020B0604020202020204" pitchFamily="34" charset="-128"/>
              </a:rPr>
              <a:t> distractions, these things take your eyes off the road. Ask students, “what are examples of visual distractions?”</a:t>
            </a:r>
          </a:p>
          <a:p>
            <a:endParaRPr lang="en-US" altLang="en-US"/>
          </a:p>
        </p:txBody>
      </p:sp>
      <p:sp>
        <p:nvSpPr>
          <p:cNvPr id="211972" name="Slide Number Placeholder 3">
            <a:extLst>
              <a:ext uri="{FF2B5EF4-FFF2-40B4-BE49-F238E27FC236}">
                <a16:creationId xmlns:a16="http://schemas.microsoft.com/office/drawing/2014/main" id="{8B529377-B687-4EDF-A710-AA81706117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B7DFB9-79C0-4D0D-A5E3-96A819E8EB1C}" type="slidenum">
              <a:rPr lang="en-US" altLang="en-US"/>
              <a:pPr>
                <a:spcBef>
                  <a:spcPct val="0"/>
                </a:spcBef>
              </a:pPr>
              <a:t>91</a:t>
            </a:fld>
            <a:endParaRPr lang="en-US" altLang="en-US"/>
          </a:p>
        </p:txBody>
      </p:sp>
      <p:sp>
        <p:nvSpPr>
          <p:cNvPr id="211973" name="Date Placeholder 1">
            <a:extLst>
              <a:ext uri="{FF2B5EF4-FFF2-40B4-BE49-F238E27FC236}">
                <a16:creationId xmlns:a16="http://schemas.microsoft.com/office/drawing/2014/main" id="{5C589AD9-57F6-4C97-97DE-1F55A230696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6647210D-6CF6-490F-B347-BF30DD813A6A}"/>
              </a:ext>
            </a:extLst>
          </p:cNvPr>
          <p:cNvSpPr>
            <a:spLocks noGrp="1" noRot="1" noChangeAspect="1" noTextEdit="1"/>
          </p:cNvSpPr>
          <p:nvPr>
            <p:ph type="sldImg"/>
          </p:nvPr>
        </p:nvSpPr>
        <p:spPr>
          <a:ln/>
        </p:spPr>
      </p:sp>
      <p:sp>
        <p:nvSpPr>
          <p:cNvPr id="214019" name="Notes Placeholder 2">
            <a:extLst>
              <a:ext uri="{FF2B5EF4-FFF2-40B4-BE49-F238E27FC236}">
                <a16:creationId xmlns:a16="http://schemas.microsoft.com/office/drawing/2014/main" id="{05604DA9-720B-419A-97D4-F2BED991E0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Calibri" panose="020F0502020204030204" pitchFamily="34" charset="0"/>
                <a:ea typeface="Arial Unicode MS" panose="020B0604020202020204" pitchFamily="34" charset="-128"/>
                <a:cs typeface="Arial Unicode MS" panose="020B0604020202020204" pitchFamily="34" charset="-128"/>
              </a:rPr>
              <a:t>Auditory</a:t>
            </a:r>
            <a:r>
              <a:rPr lang="en-US" altLang="en-US">
                <a:latin typeface="Calibri" panose="020F0502020204030204" pitchFamily="34" charset="0"/>
                <a:ea typeface="Arial Unicode MS" panose="020B0604020202020204" pitchFamily="34" charset="-128"/>
                <a:cs typeface="Arial Unicode MS" panose="020B0604020202020204" pitchFamily="34" charset="-128"/>
              </a:rPr>
              <a:t> distractions are sounds that take your mind off the road. </a:t>
            </a:r>
          </a:p>
          <a:p>
            <a:r>
              <a:rPr lang="en-US" altLang="en-US">
                <a:latin typeface="Calibri" panose="020F0502020204030204" pitchFamily="34" charset="0"/>
                <a:ea typeface="Arial Unicode MS" panose="020B0604020202020204" pitchFamily="34" charset="-128"/>
                <a:cs typeface="Arial Unicode MS" panose="020B0604020202020204" pitchFamily="34" charset="-128"/>
              </a:rPr>
              <a:t>Ask students, “What are some examples of auditory distractions?”</a:t>
            </a:r>
          </a:p>
          <a:p>
            <a:r>
              <a:rPr lang="en-US" altLang="en-US"/>
              <a:t>	child/occupants</a:t>
            </a:r>
          </a:p>
          <a:p>
            <a:r>
              <a:rPr lang="en-US" altLang="en-US"/>
              <a:t>	siren</a:t>
            </a:r>
          </a:p>
          <a:p>
            <a:r>
              <a:rPr lang="en-US" altLang="en-US"/>
              <a:t>	cell phone alerts</a:t>
            </a:r>
          </a:p>
          <a:p>
            <a:r>
              <a:rPr lang="en-US" altLang="en-US"/>
              <a:t>	pager alerts</a:t>
            </a:r>
          </a:p>
          <a:p>
            <a:r>
              <a:rPr lang="en-US" altLang="en-US"/>
              <a:t>	radio tones</a:t>
            </a:r>
          </a:p>
          <a:p>
            <a:r>
              <a:rPr lang="en-US" altLang="en-US"/>
              <a:t>	DVD players</a:t>
            </a:r>
          </a:p>
          <a:p>
            <a:r>
              <a:rPr lang="en-US" altLang="en-US"/>
              <a:t>	CD players</a:t>
            </a:r>
          </a:p>
          <a:p>
            <a:r>
              <a:rPr lang="en-US" altLang="en-US"/>
              <a:t>	radios</a:t>
            </a:r>
          </a:p>
          <a:p>
            <a:r>
              <a:rPr lang="en-US" altLang="en-US"/>
              <a:t>	etc.</a:t>
            </a:r>
          </a:p>
        </p:txBody>
      </p:sp>
      <p:sp>
        <p:nvSpPr>
          <p:cNvPr id="214020" name="Slide Number Placeholder 3">
            <a:extLst>
              <a:ext uri="{FF2B5EF4-FFF2-40B4-BE49-F238E27FC236}">
                <a16:creationId xmlns:a16="http://schemas.microsoft.com/office/drawing/2014/main" id="{603AF44A-3050-4AF6-B1CB-7299D2ADE5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026457-29AE-4CB5-82AF-527B90B87B09}" type="slidenum">
              <a:rPr lang="en-US" altLang="en-US"/>
              <a:pPr>
                <a:spcBef>
                  <a:spcPct val="0"/>
                </a:spcBef>
              </a:pPr>
              <a:t>92</a:t>
            </a:fld>
            <a:endParaRPr lang="en-US" altLang="en-US"/>
          </a:p>
        </p:txBody>
      </p:sp>
      <p:sp>
        <p:nvSpPr>
          <p:cNvPr id="214021" name="Date Placeholder 1">
            <a:extLst>
              <a:ext uri="{FF2B5EF4-FFF2-40B4-BE49-F238E27FC236}">
                <a16:creationId xmlns:a16="http://schemas.microsoft.com/office/drawing/2014/main" id="{CBB366E0-2259-49B4-8EBD-E951880EF6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4F024325-C1C8-48E8-8462-B5BE9525B4DB}"/>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F47C661D-69CA-41D1-8472-93E615180E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Calibri" panose="020F0502020204030204" pitchFamily="34" charset="0"/>
                <a:ea typeface="Arial Unicode MS" panose="020B0604020202020204" pitchFamily="34" charset="-128"/>
                <a:cs typeface="Arial Unicode MS" panose="020B0604020202020204" pitchFamily="34" charset="-128"/>
              </a:rPr>
              <a:t>Biomechanical </a:t>
            </a:r>
            <a:r>
              <a:rPr lang="en-US" altLang="en-US">
                <a:latin typeface="Calibri" panose="020F0502020204030204" pitchFamily="34" charset="0"/>
                <a:ea typeface="Arial Unicode MS" panose="020B0604020202020204" pitchFamily="34" charset="-128"/>
                <a:cs typeface="Arial Unicode MS" panose="020B0604020202020204" pitchFamily="34" charset="-128"/>
              </a:rPr>
              <a:t>distractions are things that take your hands off the wheel. </a:t>
            </a:r>
          </a:p>
          <a:p>
            <a:endParaRPr lang="en-US" altLang="en-US">
              <a:latin typeface="Calibri" panose="020F0502020204030204" pitchFamily="34" charset="0"/>
              <a:ea typeface="Arial Unicode MS" panose="020B0604020202020204" pitchFamily="34" charset="-128"/>
              <a:cs typeface="Arial Unicode MS" panose="020B0604020202020204" pitchFamily="34" charset="-128"/>
            </a:endParaRPr>
          </a:p>
          <a:p>
            <a:r>
              <a:rPr lang="en-US" altLang="en-US">
                <a:latin typeface="Calibri" panose="020F0502020204030204" pitchFamily="34" charset="0"/>
                <a:ea typeface="Arial Unicode MS" panose="020B0604020202020204" pitchFamily="34" charset="-128"/>
                <a:cs typeface="Arial Unicode MS" panose="020B0604020202020204" pitchFamily="34" charset="-128"/>
              </a:rPr>
              <a:t>Ask students, “what are some examples of biomechanical distractions?”</a:t>
            </a:r>
          </a:p>
          <a:p>
            <a:r>
              <a:rPr lang="en-US" altLang="en-US">
                <a:latin typeface="Calibri" panose="020F0502020204030204" pitchFamily="34" charset="0"/>
                <a:ea typeface="Arial Unicode MS" panose="020B0604020202020204" pitchFamily="34" charset="-128"/>
                <a:cs typeface="Arial Unicode MS" panose="020B0604020202020204" pitchFamily="34" charset="-128"/>
              </a:rPr>
              <a:t>	Anything that requires manual control</a:t>
            </a:r>
          </a:p>
          <a:p>
            <a:r>
              <a:rPr lang="en-US" altLang="en-US">
                <a:latin typeface="Calibri" panose="020F0502020204030204" pitchFamily="34" charset="0"/>
                <a:ea typeface="Arial Unicode MS" panose="020B0604020202020204" pitchFamily="34" charset="-128"/>
                <a:cs typeface="Arial Unicode MS" panose="020B0604020202020204" pitchFamily="34" charset="-128"/>
              </a:rPr>
              <a:t>		GPS</a:t>
            </a:r>
          </a:p>
          <a:p>
            <a:r>
              <a:rPr lang="en-US" altLang="en-US">
                <a:latin typeface="Calibri" panose="020F0502020204030204" pitchFamily="34" charset="0"/>
                <a:ea typeface="Arial Unicode MS" panose="020B0604020202020204" pitchFamily="34" charset="-128"/>
                <a:cs typeface="Arial Unicode MS" panose="020B0604020202020204" pitchFamily="34" charset="-128"/>
              </a:rPr>
              <a:t>		Computer</a:t>
            </a:r>
          </a:p>
          <a:p>
            <a:r>
              <a:rPr lang="en-US" altLang="en-US">
                <a:latin typeface="Calibri" panose="020F0502020204030204" pitchFamily="34" charset="0"/>
                <a:ea typeface="Arial Unicode MS" panose="020B0604020202020204" pitchFamily="34" charset="-128"/>
                <a:cs typeface="Arial Unicode MS" panose="020B0604020202020204" pitchFamily="34" charset="-128"/>
              </a:rPr>
              <a:t>		Emergency Radios</a:t>
            </a:r>
          </a:p>
          <a:p>
            <a:r>
              <a:rPr lang="en-US" altLang="en-US">
                <a:latin typeface="Calibri" panose="020F0502020204030204" pitchFamily="34" charset="0"/>
                <a:ea typeface="Arial Unicode MS" panose="020B0604020202020204" pitchFamily="34" charset="-128"/>
                <a:cs typeface="Arial Unicode MS" panose="020B0604020202020204" pitchFamily="34" charset="-128"/>
              </a:rPr>
              <a:t>		Siren controls</a:t>
            </a:r>
          </a:p>
          <a:p>
            <a:r>
              <a:rPr lang="en-US" altLang="en-US">
                <a:latin typeface="Calibri" panose="020F0502020204030204" pitchFamily="34" charset="0"/>
                <a:ea typeface="Arial Unicode MS" panose="020B0604020202020204" pitchFamily="34" charset="-128"/>
                <a:cs typeface="Arial Unicode MS" panose="020B0604020202020204" pitchFamily="34" charset="-128"/>
              </a:rPr>
              <a:t>		Rear view cameras</a:t>
            </a:r>
          </a:p>
          <a:p>
            <a:r>
              <a:rPr lang="en-US" altLang="en-US">
                <a:latin typeface="Calibri" panose="020F0502020204030204" pitchFamily="34" charset="0"/>
                <a:ea typeface="Arial Unicode MS" panose="020B0604020202020204" pitchFamily="34" charset="-128"/>
                <a:cs typeface="Arial Unicode MS" panose="020B0604020202020204" pitchFamily="34" charset="-128"/>
              </a:rPr>
              <a:t>		Etc.</a:t>
            </a:r>
          </a:p>
          <a:p>
            <a:endParaRPr lang="en-US" altLang="en-US"/>
          </a:p>
        </p:txBody>
      </p:sp>
      <p:sp>
        <p:nvSpPr>
          <p:cNvPr id="216068" name="Slide Number Placeholder 3">
            <a:extLst>
              <a:ext uri="{FF2B5EF4-FFF2-40B4-BE49-F238E27FC236}">
                <a16:creationId xmlns:a16="http://schemas.microsoft.com/office/drawing/2014/main" id="{2BD712EB-9F77-4835-A3AD-2D501A49AE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7C6D44-3701-4F75-B9A0-560D3B6B8AE9}" type="slidenum">
              <a:rPr lang="en-US" altLang="en-US"/>
              <a:pPr>
                <a:spcBef>
                  <a:spcPct val="0"/>
                </a:spcBef>
              </a:pPr>
              <a:t>93</a:t>
            </a:fld>
            <a:endParaRPr lang="en-US" altLang="en-US"/>
          </a:p>
        </p:txBody>
      </p:sp>
      <p:sp>
        <p:nvSpPr>
          <p:cNvPr id="216069" name="Date Placeholder 1">
            <a:extLst>
              <a:ext uri="{FF2B5EF4-FFF2-40B4-BE49-F238E27FC236}">
                <a16:creationId xmlns:a16="http://schemas.microsoft.com/office/drawing/2014/main" id="{68E8A90F-D2FC-429D-8FA8-9A91F5F71EE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6F4CB5AF-23DF-4805-B436-10E56A7AAB1D}"/>
              </a:ext>
            </a:extLst>
          </p:cNvPr>
          <p:cNvSpPr>
            <a:spLocks noGrp="1" noRot="1" noChangeAspect="1" noTextEdit="1"/>
          </p:cNvSpPr>
          <p:nvPr>
            <p:ph type="sldImg"/>
          </p:nvPr>
        </p:nvSpPr>
        <p:spPr>
          <a:ln/>
        </p:spPr>
      </p:sp>
      <p:sp>
        <p:nvSpPr>
          <p:cNvPr id="218115" name="Notes Placeholder 2">
            <a:extLst>
              <a:ext uri="{FF2B5EF4-FFF2-40B4-BE49-F238E27FC236}">
                <a16:creationId xmlns:a16="http://schemas.microsoft.com/office/drawing/2014/main" id="{E9F0527F-E9BF-47D9-83B3-ADFCAFC5F5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Calibri" panose="020F0502020204030204" pitchFamily="34" charset="0"/>
                <a:ea typeface="Arial Unicode MS" panose="020B0604020202020204" pitchFamily="34" charset="-128"/>
                <a:cs typeface="Arial Unicode MS" panose="020B0604020202020204" pitchFamily="34" charset="-128"/>
              </a:rPr>
              <a:t>Cognitive</a:t>
            </a:r>
            <a:r>
              <a:rPr lang="en-US" altLang="en-US">
                <a:latin typeface="Calibri" panose="020F0502020204030204" pitchFamily="34" charset="0"/>
                <a:ea typeface="Arial Unicode MS" panose="020B0604020202020204" pitchFamily="34" charset="-128"/>
                <a:cs typeface="Arial Unicode MS" panose="020B0604020202020204" pitchFamily="34" charset="-128"/>
              </a:rPr>
              <a:t> distractions are things that take your mind off the road. </a:t>
            </a:r>
          </a:p>
          <a:p>
            <a:endParaRPr lang="en-US" altLang="en-US">
              <a:latin typeface="Calibri" panose="020F0502020204030204" pitchFamily="34" charset="0"/>
              <a:ea typeface="Arial Unicode MS" panose="020B0604020202020204" pitchFamily="34" charset="-128"/>
              <a:cs typeface="Arial Unicode MS" panose="020B0604020202020204" pitchFamily="34" charset="-128"/>
            </a:endParaRPr>
          </a:p>
          <a:p>
            <a:r>
              <a:rPr lang="en-US" altLang="en-US">
                <a:latin typeface="Calibri" panose="020F0502020204030204" pitchFamily="34" charset="0"/>
                <a:ea typeface="Arial Unicode MS" panose="020B0604020202020204" pitchFamily="34" charset="-128"/>
                <a:cs typeface="Arial Unicode MS" panose="020B0604020202020204" pitchFamily="34" charset="-128"/>
              </a:rPr>
              <a:t>Ask students, “What are some examples of cognitive distractions?”</a:t>
            </a:r>
          </a:p>
          <a:p>
            <a:r>
              <a:rPr lang="en-US" altLang="en-US"/>
              <a:t>	An argument you just had.</a:t>
            </a:r>
          </a:p>
          <a:p>
            <a:r>
              <a:rPr lang="en-US" altLang="en-US"/>
              <a:t>	Shopping list</a:t>
            </a:r>
          </a:p>
          <a:p>
            <a:r>
              <a:rPr lang="en-US" altLang="en-US"/>
              <a:t>	Errands you need to run</a:t>
            </a:r>
          </a:p>
          <a:p>
            <a:r>
              <a:rPr lang="en-US" altLang="en-US"/>
              <a:t>	Personal issues/problems</a:t>
            </a:r>
          </a:p>
          <a:p>
            <a:r>
              <a:rPr lang="en-US" altLang="en-US"/>
              <a:t>	Etc.</a:t>
            </a:r>
          </a:p>
        </p:txBody>
      </p:sp>
      <p:sp>
        <p:nvSpPr>
          <p:cNvPr id="218116" name="Slide Number Placeholder 3">
            <a:extLst>
              <a:ext uri="{FF2B5EF4-FFF2-40B4-BE49-F238E27FC236}">
                <a16:creationId xmlns:a16="http://schemas.microsoft.com/office/drawing/2014/main" id="{1D59A8CA-3F59-42D5-B056-8C19F77058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FD92CC-2B19-4EB2-B883-E91FF4DD82C3}" type="slidenum">
              <a:rPr lang="en-US" altLang="en-US"/>
              <a:pPr>
                <a:spcBef>
                  <a:spcPct val="0"/>
                </a:spcBef>
              </a:pPr>
              <a:t>94</a:t>
            </a:fld>
            <a:endParaRPr lang="en-US" altLang="en-US"/>
          </a:p>
        </p:txBody>
      </p:sp>
      <p:sp>
        <p:nvSpPr>
          <p:cNvPr id="218117" name="Date Placeholder 1">
            <a:extLst>
              <a:ext uri="{FF2B5EF4-FFF2-40B4-BE49-F238E27FC236}">
                <a16:creationId xmlns:a16="http://schemas.microsoft.com/office/drawing/2014/main" id="{A05FB48D-3134-4B7C-A672-F22FF2D65DD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5C397CA5-726C-4604-B972-3FA6BB91785F}"/>
              </a:ext>
            </a:extLst>
          </p:cNvPr>
          <p:cNvSpPr>
            <a:spLocks noGrp="1" noRot="1" noChangeAspect="1" noTextEdit="1"/>
          </p:cNvSpPr>
          <p:nvPr>
            <p:ph type="sldImg"/>
          </p:nvPr>
        </p:nvSpPr>
        <p:spPr>
          <a:ln/>
        </p:spPr>
      </p:sp>
      <p:sp>
        <p:nvSpPr>
          <p:cNvPr id="220163" name="Notes Placeholder 2">
            <a:extLst>
              <a:ext uri="{FF2B5EF4-FFF2-40B4-BE49-F238E27FC236}">
                <a16:creationId xmlns:a16="http://schemas.microsoft.com/office/drawing/2014/main" id="{393B2063-8636-4609-ABF2-AC1A9C3C3D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a:latin typeface="Calibri" panose="020F0502020204030204" pitchFamily="34" charset="0"/>
                <a:ea typeface="Arial Unicode MS" panose="020B0604020202020204" pitchFamily="34" charset="-128"/>
                <a:cs typeface="Arial Unicode MS" panose="020B0604020202020204" pitchFamily="34" charset="-128"/>
              </a:rPr>
              <a:t>Texting is a "perfect storm."</a:t>
            </a:r>
            <a:r>
              <a:rPr lang="en-US" altLang="en-US">
                <a:latin typeface="Calibri" panose="020F0502020204030204" pitchFamily="34" charset="0"/>
                <a:ea typeface="Arial Unicode MS" panose="020B0604020202020204" pitchFamily="34" charset="-128"/>
                <a:cs typeface="Arial Unicode MS" panose="020B0604020202020204" pitchFamily="34" charset="-128"/>
              </a:rPr>
              <a:t> </a:t>
            </a:r>
            <a:r>
              <a:rPr lang="en-US" altLang="en-US" b="1" i="1">
                <a:latin typeface="Calibri" panose="020F0502020204030204" pitchFamily="34" charset="0"/>
                <a:ea typeface="Arial Unicode MS" panose="020B0604020202020204" pitchFamily="34" charset="-128"/>
                <a:cs typeface="Arial Unicode MS" panose="020B0604020202020204" pitchFamily="34" charset="-128"/>
              </a:rPr>
              <a:t>It requires</a:t>
            </a:r>
            <a:r>
              <a:rPr lang="en-US" altLang="en-US">
                <a:latin typeface="Calibri" panose="020F0502020204030204" pitchFamily="34" charset="0"/>
                <a:ea typeface="Arial Unicode MS" panose="020B0604020202020204" pitchFamily="34" charset="-128"/>
                <a:cs typeface="Arial Unicode MS" panose="020B0604020202020204" pitchFamily="34" charset="-128"/>
              </a:rPr>
              <a:t> </a:t>
            </a:r>
            <a:r>
              <a:rPr lang="en-US" altLang="en-US" b="1" i="1">
                <a:latin typeface="Calibri" panose="020F0502020204030204" pitchFamily="34" charset="0"/>
                <a:ea typeface="Arial Unicode MS" panose="020B0604020202020204" pitchFamily="34" charset="-128"/>
                <a:cs typeface="Arial Unicode MS" panose="020B0604020202020204" pitchFamily="34" charset="-128"/>
              </a:rPr>
              <a:t>you to:</a:t>
            </a:r>
            <a:r>
              <a:rPr lang="en-US" altLang="en-US">
                <a:latin typeface="Calibri" panose="020F0502020204030204" pitchFamily="34" charset="0"/>
                <a:ea typeface="Arial Unicode MS" panose="020B0604020202020204" pitchFamily="34" charset="-128"/>
                <a:cs typeface="Arial Unicode MS" panose="020B0604020202020204" pitchFamily="34" charset="-128"/>
              </a:rPr>
              <a:t> Look at the keyboard (visual), manually manipulate the keys (biomechanical/manual), alert tones (auditory), think about what you're writing (cognitive). </a:t>
            </a:r>
          </a:p>
          <a:p>
            <a:r>
              <a:rPr lang="en-US" altLang="en-US" b="1">
                <a:latin typeface="Calibri" panose="020F0502020204030204" pitchFamily="34" charset="0"/>
                <a:ea typeface="Arial Unicode MS" panose="020B0604020202020204" pitchFamily="34" charset="-128"/>
                <a:cs typeface="Arial Unicode MS" panose="020B0604020202020204" pitchFamily="34" charset="-128"/>
              </a:rPr>
              <a:t>This means texting is a visual, biomechanical, auditory, and cognitive distraction all in one.</a:t>
            </a:r>
          </a:p>
          <a:p>
            <a:endParaRPr lang="en-US" altLang="en-US"/>
          </a:p>
        </p:txBody>
      </p:sp>
      <p:sp>
        <p:nvSpPr>
          <p:cNvPr id="220164" name="Slide Number Placeholder 3">
            <a:extLst>
              <a:ext uri="{FF2B5EF4-FFF2-40B4-BE49-F238E27FC236}">
                <a16:creationId xmlns:a16="http://schemas.microsoft.com/office/drawing/2014/main" id="{5C4F4A62-CB1C-4E1E-B7F9-A7F3F04E27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A0B578-FC0C-490F-AE94-766D2124ED1A}" type="slidenum">
              <a:rPr lang="en-US" altLang="en-US"/>
              <a:pPr>
                <a:spcBef>
                  <a:spcPct val="0"/>
                </a:spcBef>
              </a:pPr>
              <a:t>95</a:t>
            </a:fld>
            <a:endParaRPr lang="en-US" altLang="en-US"/>
          </a:p>
        </p:txBody>
      </p:sp>
      <p:sp>
        <p:nvSpPr>
          <p:cNvPr id="220165" name="Date Placeholder 1">
            <a:extLst>
              <a:ext uri="{FF2B5EF4-FFF2-40B4-BE49-F238E27FC236}">
                <a16:creationId xmlns:a16="http://schemas.microsoft.com/office/drawing/2014/main" id="{982F3AAB-C73F-4A64-8213-8C6C739A6A6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D5475EC5-8A8D-4535-9DA9-F443E69DC421}"/>
              </a:ext>
            </a:extLst>
          </p:cNvPr>
          <p:cNvSpPr>
            <a:spLocks noGrp="1" noRot="1" noChangeAspect="1" noTextEdit="1"/>
          </p:cNvSpPr>
          <p:nvPr>
            <p:ph type="sldImg"/>
          </p:nvPr>
        </p:nvSpPr>
        <p:spPr>
          <a:ln/>
        </p:spPr>
      </p:sp>
      <p:sp>
        <p:nvSpPr>
          <p:cNvPr id="222211" name="Notes Placeholder 2">
            <a:extLst>
              <a:ext uri="{FF2B5EF4-FFF2-40B4-BE49-F238E27FC236}">
                <a16:creationId xmlns:a16="http://schemas.microsoft.com/office/drawing/2014/main" id="{B973B2D7-7975-441F-BB70-B738F3F31E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Arial Unicode MS" panose="020B0604020202020204" pitchFamily="34" charset="-128"/>
                <a:cs typeface="Arial Unicode MS" panose="020B0604020202020204" pitchFamily="34" charset="-128"/>
              </a:rPr>
              <a:t>Discussion of the magnitude of the risk related to texting. Ask students, “how many have responded to a texting related crash?” Data from Virginia Tech shows that </a:t>
            </a:r>
            <a:r>
              <a:rPr lang="en-US" altLang="en-US" u="sng">
                <a:latin typeface="Calibri" panose="020F0502020204030204" pitchFamily="34" charset="0"/>
                <a:ea typeface="Arial Unicode MS" panose="020B0604020202020204" pitchFamily="34" charset="-128"/>
                <a:cs typeface="Arial Unicode MS" panose="020B0604020202020204" pitchFamily="34" charset="-128"/>
              </a:rPr>
              <a:t>texting increases your odds 23.2 times</a:t>
            </a:r>
            <a:r>
              <a:rPr lang="en-US" altLang="en-US">
                <a:latin typeface="Calibri" panose="020F0502020204030204" pitchFamily="34" charset="0"/>
                <a:ea typeface="Arial Unicode MS" panose="020B0604020202020204" pitchFamily="34" charset="-128"/>
                <a:cs typeface="Arial Unicode MS" panose="020B0604020202020204" pitchFamily="34" charset="-128"/>
              </a:rPr>
              <a:t> of having a crash. </a:t>
            </a:r>
          </a:p>
          <a:p>
            <a:endParaRPr lang="en-US" altLang="en-US"/>
          </a:p>
        </p:txBody>
      </p:sp>
      <p:sp>
        <p:nvSpPr>
          <p:cNvPr id="222212" name="Slide Number Placeholder 3">
            <a:extLst>
              <a:ext uri="{FF2B5EF4-FFF2-40B4-BE49-F238E27FC236}">
                <a16:creationId xmlns:a16="http://schemas.microsoft.com/office/drawing/2014/main" id="{56747CDD-BEE8-4B06-B5BB-480587FCCC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35EE3A-CDD0-4851-8F3D-9459C6573F07}" type="slidenum">
              <a:rPr lang="en-US" altLang="en-US"/>
              <a:pPr>
                <a:spcBef>
                  <a:spcPct val="0"/>
                </a:spcBef>
              </a:pPr>
              <a:t>96</a:t>
            </a:fld>
            <a:endParaRPr lang="en-US" altLang="en-US"/>
          </a:p>
        </p:txBody>
      </p:sp>
      <p:sp>
        <p:nvSpPr>
          <p:cNvPr id="222213" name="Date Placeholder 1">
            <a:extLst>
              <a:ext uri="{FF2B5EF4-FFF2-40B4-BE49-F238E27FC236}">
                <a16:creationId xmlns:a16="http://schemas.microsoft.com/office/drawing/2014/main" id="{547060D8-60F3-4F09-9BEA-CFEADA8C9F7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6616295A-95E4-4126-A2A8-B414D565D499}"/>
              </a:ext>
            </a:extLst>
          </p:cNvPr>
          <p:cNvSpPr>
            <a:spLocks noGrp="1" noRot="1" noChangeAspect="1" noTextEdit="1"/>
          </p:cNvSpPr>
          <p:nvPr>
            <p:ph type="sldImg"/>
          </p:nvPr>
        </p:nvSpPr>
        <p:spPr>
          <a:ln/>
        </p:spPr>
      </p:sp>
      <p:sp>
        <p:nvSpPr>
          <p:cNvPr id="224259" name="Notes Placeholder 2">
            <a:extLst>
              <a:ext uri="{FF2B5EF4-FFF2-40B4-BE49-F238E27FC236}">
                <a16:creationId xmlns:a16="http://schemas.microsoft.com/office/drawing/2014/main" id="{73DE9EA6-A5D1-402F-8A4A-2169435FBE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Arial Unicode MS" panose="020B0604020202020204" pitchFamily="34" charset="-128"/>
                <a:cs typeface="Arial Unicode MS" panose="020B0604020202020204" pitchFamily="34" charset="-128"/>
              </a:rPr>
              <a:t>Some distractions actually improved safety and may have a protective effect, such as talking to a passenger or adjusting the radio, may help combat fatigue. Passengers also may serve as a collision warning.</a:t>
            </a:r>
          </a:p>
          <a:p>
            <a:r>
              <a:rPr lang="en-US" altLang="en-US">
                <a:latin typeface="Calibri" panose="020F0502020204030204" pitchFamily="34" charset="0"/>
                <a:ea typeface="Arial Unicode MS" panose="020B0604020202020204" pitchFamily="34" charset="-128"/>
                <a:cs typeface="Arial Unicode MS" panose="020B0604020202020204" pitchFamily="34" charset="-128"/>
              </a:rPr>
              <a:t>When you have a partner riding “shotgun”, they should always assist you at intersections by assuring the right-of-way is available to you</a:t>
            </a:r>
            <a:endParaRPr lang="en-US" altLang="en-US"/>
          </a:p>
        </p:txBody>
      </p:sp>
      <p:sp>
        <p:nvSpPr>
          <p:cNvPr id="224260" name="Slide Number Placeholder 3">
            <a:extLst>
              <a:ext uri="{FF2B5EF4-FFF2-40B4-BE49-F238E27FC236}">
                <a16:creationId xmlns:a16="http://schemas.microsoft.com/office/drawing/2014/main" id="{AB9A5810-11DB-41A7-905A-04A6DF6484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7EBC0A-EEF3-4810-8A80-B7C66E2550D7}" type="slidenum">
              <a:rPr lang="en-US" altLang="en-US"/>
              <a:pPr>
                <a:spcBef>
                  <a:spcPct val="0"/>
                </a:spcBef>
              </a:pPr>
              <a:t>97</a:t>
            </a:fld>
            <a:endParaRPr lang="en-US" altLang="en-US"/>
          </a:p>
        </p:txBody>
      </p:sp>
      <p:sp>
        <p:nvSpPr>
          <p:cNvPr id="224261" name="Date Placeholder 1">
            <a:extLst>
              <a:ext uri="{FF2B5EF4-FFF2-40B4-BE49-F238E27FC236}">
                <a16:creationId xmlns:a16="http://schemas.microsoft.com/office/drawing/2014/main" id="{7D445F24-E53D-474B-9EBC-48930DC7808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a16="http://schemas.microsoft.com/office/drawing/2014/main" id="{214DDF6A-E39E-4663-B0B5-8C2EA3789407}"/>
              </a:ext>
            </a:extLst>
          </p:cNvPr>
          <p:cNvSpPr>
            <a:spLocks noGrp="1" noRot="1" noChangeAspect="1" noTextEdit="1"/>
          </p:cNvSpPr>
          <p:nvPr>
            <p:ph type="sldImg"/>
          </p:nvPr>
        </p:nvSpPr>
        <p:spPr>
          <a:ln/>
        </p:spPr>
      </p:sp>
      <p:sp>
        <p:nvSpPr>
          <p:cNvPr id="226307" name="Notes Placeholder 2">
            <a:extLst>
              <a:ext uri="{FF2B5EF4-FFF2-40B4-BE49-F238E27FC236}">
                <a16:creationId xmlns:a16="http://schemas.microsoft.com/office/drawing/2014/main" id="{5A2C2A80-8CE1-492B-8168-B315399FCD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Ask students, “What can we do to combat distracting driving?”</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latin typeface="Calibri" panose="020F0502020204030204" pitchFamily="34" charset="0"/>
              <a:ea typeface="Arial Unicode MS" panose="020B0604020202020204" pitchFamily="34" charset="-128"/>
              <a:cs typeface="Arial Unicode MS" panose="020B0604020202020204" pitchFamily="34" charset="-128"/>
            </a:endParaRP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As needed, these are 10 things you can do today to combat distracted driving: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Leave your phone on silent, and out of reach, only check for messages when your vehicle has been placed in park</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Have your partner answer your phone or reply for you</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If you need to have a phone conversation or text, have your partner drive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Secure all objects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Have your partner navigate or plan your route before driving</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Have your partner handle the radios when possible</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Talk on the radio only when safe to do so, i.e.: prior to placing the vehicle in drive, at red lights, etc..</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Place any object that you feel may distract you, out of sight and reach</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Pull over to the side of the road if you feel the need to deviate from a safe practice</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Don’t drive drowsy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a:latin typeface="Calibri" panose="020F0502020204030204" pitchFamily="34" charset="0"/>
                <a:ea typeface="Arial Unicode MS" panose="020B0604020202020204" pitchFamily="34" charset="-128"/>
                <a:cs typeface="Arial Unicode MS" panose="020B0604020202020204" pitchFamily="34" charset="-128"/>
              </a:rPr>
              <a:t> </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b="1">
                <a:latin typeface="Calibri" panose="020F0502020204030204" pitchFamily="34" charset="0"/>
                <a:ea typeface="Arial Unicode MS" panose="020B0604020202020204" pitchFamily="34" charset="-128"/>
                <a:cs typeface="Arial Unicode MS" panose="020B0604020202020204" pitchFamily="34" charset="-128"/>
              </a:rPr>
              <a:t>*Don’t forget that other drivers may be distracted behind the wheel.</a:t>
            </a:r>
          </a:p>
          <a:p>
            <a:pPr eaLnBrk="1" hangingPunct="1">
              <a:spcBef>
                <a:spcPct val="0"/>
              </a:spcBef>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r>
              <a:rPr lang="en-US" altLang="en-US" b="1">
                <a:latin typeface="Calibri" panose="020F0502020204030204" pitchFamily="34" charset="0"/>
                <a:ea typeface="Arial Unicode MS" panose="020B0604020202020204" pitchFamily="34" charset="-128"/>
                <a:cs typeface="Arial Unicode MS" panose="020B0604020202020204" pitchFamily="34" charset="-128"/>
              </a:rPr>
              <a:t> Stay alert and stay away from those that are blinded by distraction!</a:t>
            </a:r>
          </a:p>
          <a:p>
            <a:pPr>
              <a:tabLst>
                <a:tab pos="0" algn="l"/>
                <a:tab pos="946011" algn="l"/>
                <a:tab pos="1893611" algn="l"/>
                <a:tab pos="2842796" algn="l"/>
                <a:tab pos="3790395" algn="l"/>
                <a:tab pos="4739580" algn="l"/>
                <a:tab pos="5687180" algn="l"/>
                <a:tab pos="6636365" algn="l"/>
                <a:tab pos="7583964" algn="l"/>
                <a:tab pos="8533149" algn="l"/>
                <a:tab pos="9480749" algn="l"/>
                <a:tab pos="10429934" algn="l"/>
              </a:tabLst>
            </a:pPr>
            <a:endParaRPr lang="en-US" altLang="en-US"/>
          </a:p>
        </p:txBody>
      </p:sp>
      <p:sp>
        <p:nvSpPr>
          <p:cNvPr id="226308" name="Slide Number Placeholder 3">
            <a:extLst>
              <a:ext uri="{FF2B5EF4-FFF2-40B4-BE49-F238E27FC236}">
                <a16:creationId xmlns:a16="http://schemas.microsoft.com/office/drawing/2014/main" id="{F31CCE36-E324-40D4-BB90-A506900C8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8238" indent="-293645">
              <a:spcBef>
                <a:spcPct val="30000"/>
              </a:spcBef>
              <a:defRPr sz="1200">
                <a:solidFill>
                  <a:schemeClr val="tx1"/>
                </a:solidFill>
                <a:latin typeface="Times New Roman" panose="02020603050405020304" pitchFamily="18" charset="0"/>
              </a:defRPr>
            </a:lvl2pPr>
            <a:lvl3pPr marL="1182515" indent="-234915">
              <a:spcBef>
                <a:spcPct val="30000"/>
              </a:spcBef>
              <a:defRPr sz="1200">
                <a:solidFill>
                  <a:schemeClr val="tx1"/>
                </a:solidFill>
                <a:latin typeface="Times New Roman" panose="02020603050405020304" pitchFamily="18" charset="0"/>
              </a:defRPr>
            </a:lvl3pPr>
            <a:lvl4pPr marL="1657107" indent="-234915">
              <a:spcBef>
                <a:spcPct val="30000"/>
              </a:spcBef>
              <a:defRPr sz="1200">
                <a:solidFill>
                  <a:schemeClr val="tx1"/>
                </a:solidFill>
                <a:latin typeface="Times New Roman" panose="02020603050405020304" pitchFamily="18" charset="0"/>
              </a:defRPr>
            </a:lvl4pPr>
            <a:lvl5pPr marL="2131700" indent="-234915">
              <a:spcBef>
                <a:spcPct val="30000"/>
              </a:spcBef>
              <a:defRPr sz="1200">
                <a:solidFill>
                  <a:schemeClr val="tx1"/>
                </a:solidFill>
                <a:latin typeface="Times New Roman" panose="02020603050405020304" pitchFamily="18" charset="0"/>
              </a:defRPr>
            </a:lvl5pPr>
            <a:lvl6pPr marL="2588833" indent="-234915" defTabSz="457133" eaLnBrk="0" fontAlgn="base" hangingPunct="0">
              <a:spcBef>
                <a:spcPct val="30000"/>
              </a:spcBef>
              <a:spcAft>
                <a:spcPct val="0"/>
              </a:spcAft>
              <a:defRPr sz="1200">
                <a:solidFill>
                  <a:schemeClr val="tx1"/>
                </a:solidFill>
                <a:latin typeface="Times New Roman" panose="02020603050405020304" pitchFamily="18" charset="0"/>
              </a:defRPr>
            </a:lvl6pPr>
            <a:lvl7pPr marL="3045966" indent="-234915" defTabSz="457133" eaLnBrk="0" fontAlgn="base" hangingPunct="0">
              <a:spcBef>
                <a:spcPct val="30000"/>
              </a:spcBef>
              <a:spcAft>
                <a:spcPct val="0"/>
              </a:spcAft>
              <a:defRPr sz="1200">
                <a:solidFill>
                  <a:schemeClr val="tx1"/>
                </a:solidFill>
                <a:latin typeface="Times New Roman" panose="02020603050405020304" pitchFamily="18" charset="0"/>
              </a:defRPr>
            </a:lvl7pPr>
            <a:lvl8pPr marL="3503100" indent="-234915" defTabSz="457133" eaLnBrk="0" fontAlgn="base" hangingPunct="0">
              <a:spcBef>
                <a:spcPct val="30000"/>
              </a:spcBef>
              <a:spcAft>
                <a:spcPct val="0"/>
              </a:spcAft>
              <a:defRPr sz="1200">
                <a:solidFill>
                  <a:schemeClr val="tx1"/>
                </a:solidFill>
                <a:latin typeface="Times New Roman" panose="02020603050405020304" pitchFamily="18" charset="0"/>
              </a:defRPr>
            </a:lvl8pPr>
            <a:lvl9pPr marL="3960233" indent="-234915" defTabSz="45713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ACECE7-9B53-446D-99EA-8F961C2719EC}" type="slidenum">
              <a:rPr lang="en-US" altLang="en-US"/>
              <a:pPr>
                <a:spcBef>
                  <a:spcPct val="0"/>
                </a:spcBef>
              </a:pPr>
              <a:t>98</a:t>
            </a:fld>
            <a:endParaRPr lang="en-US" altLang="en-US"/>
          </a:p>
        </p:txBody>
      </p:sp>
      <p:sp>
        <p:nvSpPr>
          <p:cNvPr id="226309" name="Date Placeholder 1">
            <a:extLst>
              <a:ext uri="{FF2B5EF4-FFF2-40B4-BE49-F238E27FC236}">
                <a16:creationId xmlns:a16="http://schemas.microsoft.com/office/drawing/2014/main" id="{4C17A6D7-CF13-49BD-A0E3-425F8D3AC00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255" indent="-284122">
              <a:defRPr>
                <a:solidFill>
                  <a:schemeClr val="tx1"/>
                </a:solidFill>
                <a:latin typeface="Calibri" panose="020F0502020204030204" pitchFamily="34" charset="0"/>
              </a:defRPr>
            </a:lvl2pPr>
            <a:lvl3pPr marL="1141246" indent="-226980">
              <a:defRPr>
                <a:solidFill>
                  <a:schemeClr val="tx1"/>
                </a:solidFill>
                <a:latin typeface="Calibri" panose="020F0502020204030204" pitchFamily="34" charset="0"/>
              </a:defRPr>
            </a:lvl3pPr>
            <a:lvl4pPr marL="1598379" indent="-226980">
              <a:defRPr>
                <a:solidFill>
                  <a:schemeClr val="tx1"/>
                </a:solidFill>
                <a:latin typeface="Calibri" panose="020F0502020204030204" pitchFamily="34" charset="0"/>
              </a:defRPr>
            </a:lvl4pPr>
            <a:lvl5pPr marL="2055512" indent="-226980">
              <a:defRPr>
                <a:solidFill>
                  <a:schemeClr val="tx1"/>
                </a:solidFill>
                <a:latin typeface="Calibri" panose="020F0502020204030204" pitchFamily="34" charset="0"/>
              </a:defRPr>
            </a:lvl5pPr>
            <a:lvl6pPr marL="2512645" indent="-226980" defTabSz="457133" eaLnBrk="0" fontAlgn="base" hangingPunct="0">
              <a:spcBef>
                <a:spcPct val="0"/>
              </a:spcBef>
              <a:spcAft>
                <a:spcPct val="0"/>
              </a:spcAft>
              <a:defRPr>
                <a:solidFill>
                  <a:schemeClr val="tx1"/>
                </a:solidFill>
                <a:latin typeface="Calibri" panose="020F0502020204030204" pitchFamily="34" charset="0"/>
              </a:defRPr>
            </a:lvl6pPr>
            <a:lvl7pPr marL="2969777" indent="-226980" defTabSz="457133" eaLnBrk="0" fontAlgn="base" hangingPunct="0">
              <a:spcBef>
                <a:spcPct val="0"/>
              </a:spcBef>
              <a:spcAft>
                <a:spcPct val="0"/>
              </a:spcAft>
              <a:defRPr>
                <a:solidFill>
                  <a:schemeClr val="tx1"/>
                </a:solidFill>
                <a:latin typeface="Calibri" panose="020F0502020204030204" pitchFamily="34" charset="0"/>
              </a:defRPr>
            </a:lvl7pPr>
            <a:lvl8pPr marL="3426910" indent="-226980" defTabSz="457133" eaLnBrk="0" fontAlgn="base" hangingPunct="0">
              <a:spcBef>
                <a:spcPct val="0"/>
              </a:spcBef>
              <a:spcAft>
                <a:spcPct val="0"/>
              </a:spcAft>
              <a:defRPr>
                <a:solidFill>
                  <a:schemeClr val="tx1"/>
                </a:solidFill>
                <a:latin typeface="Calibri" panose="020F0502020204030204" pitchFamily="34" charset="0"/>
              </a:defRPr>
            </a:lvl8pPr>
            <a:lvl9pPr marL="3884043" indent="-226980" defTabSz="45713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a:latin typeface="Times New Roman" panose="02020603050405020304" pitchFamily="18" charset="0"/>
              </a:rPr>
              <a:t>07-01-2021</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F6D96-9B09-4627-8E76-ED64E2F13F3D}"/>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04AC8CD7-D075-4D09-BE96-76D130026B19}"/>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CE4FC5DC-C7F8-4ABC-9590-B0AD30E3ADAD}"/>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7" descr="ifsta">
            <a:extLst>
              <a:ext uri="{FF2B5EF4-FFF2-40B4-BE49-F238E27FC236}">
                <a16:creationId xmlns:a16="http://schemas.microsoft.com/office/drawing/2014/main" id="{FEF0F523-7DC4-4DA9-A5F0-84AC10D690F2}"/>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7600" y="5757863"/>
            <a:ext cx="16764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a:extLst>
              <a:ext uri="{FF2B5EF4-FFF2-40B4-BE49-F238E27FC236}">
                <a16:creationId xmlns:a16="http://schemas.microsoft.com/office/drawing/2014/main" id="{9D42D089-3601-4DB4-AB2D-6D022E05AE2A}"/>
              </a:ext>
            </a:extLst>
          </p:cNvPr>
          <p:cNvSpPr>
            <a:spLocks noChangeArrowheads="1"/>
          </p:cNvSpPr>
          <p:nvPr userDrawn="1"/>
        </p:nvSpPr>
        <p:spPr bwMode="gray">
          <a:xfrm>
            <a:off x="304800" y="1981200"/>
            <a:ext cx="8226425" cy="46038"/>
          </a:xfrm>
          <a:prstGeom prst="rect">
            <a:avLst/>
          </a:prstGeom>
          <a:gradFill rotWithShape="0">
            <a:gsLst>
              <a:gs pos="0">
                <a:srgbClr val="FF0000"/>
              </a:gs>
              <a:gs pos="100000">
                <a:srgbClr val="FFA4A4"/>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6" charset="0"/>
              </a:defRPr>
            </a:lvl1pPr>
            <a:lvl2pPr marL="742950" indent="-285750" eaLnBrk="0" hangingPunct="0">
              <a:defRPr sz="2400">
                <a:solidFill>
                  <a:schemeClr val="tx1"/>
                </a:solidFill>
                <a:latin typeface="Times New Roman" pitchFamily="16" charset="0"/>
              </a:defRPr>
            </a:lvl2pPr>
            <a:lvl3pPr marL="1143000" indent="-228600" eaLnBrk="0" hangingPunct="0">
              <a:defRPr sz="2400">
                <a:solidFill>
                  <a:schemeClr val="tx1"/>
                </a:solidFill>
                <a:latin typeface="Times New Roman" pitchFamily="16" charset="0"/>
              </a:defRPr>
            </a:lvl3pPr>
            <a:lvl4pPr marL="1600200" indent="-228600" eaLnBrk="0" hangingPunct="0">
              <a:defRPr sz="2400">
                <a:solidFill>
                  <a:schemeClr val="tx1"/>
                </a:solidFill>
                <a:latin typeface="Times New Roman" pitchFamily="16" charset="0"/>
              </a:defRPr>
            </a:lvl4pPr>
            <a:lvl5pPr marL="2057400" indent="-228600" eaLnBrk="0" hangingPunct="0">
              <a:defRPr sz="2400">
                <a:solidFill>
                  <a:schemeClr val="tx1"/>
                </a:solidFill>
                <a:latin typeface="Times New Roman" pitchFamily="16" charset="0"/>
              </a:defRPr>
            </a:lvl5pPr>
            <a:lvl6pPr marL="2514600" indent="-228600" eaLnBrk="0" fontAlgn="base" hangingPunct="0">
              <a:spcBef>
                <a:spcPct val="0"/>
              </a:spcBef>
              <a:spcAft>
                <a:spcPct val="0"/>
              </a:spcAft>
              <a:defRPr sz="2400">
                <a:solidFill>
                  <a:schemeClr val="tx1"/>
                </a:solidFill>
                <a:latin typeface="Times New Roman" pitchFamily="16" charset="0"/>
              </a:defRPr>
            </a:lvl6pPr>
            <a:lvl7pPr marL="2971800" indent="-228600" eaLnBrk="0" fontAlgn="base" hangingPunct="0">
              <a:spcBef>
                <a:spcPct val="0"/>
              </a:spcBef>
              <a:spcAft>
                <a:spcPct val="0"/>
              </a:spcAft>
              <a:defRPr sz="2400">
                <a:solidFill>
                  <a:schemeClr val="tx1"/>
                </a:solidFill>
                <a:latin typeface="Times New Roman" pitchFamily="16" charset="0"/>
              </a:defRPr>
            </a:lvl7pPr>
            <a:lvl8pPr marL="3429000" indent="-228600" eaLnBrk="0" fontAlgn="base" hangingPunct="0">
              <a:spcBef>
                <a:spcPct val="0"/>
              </a:spcBef>
              <a:spcAft>
                <a:spcPct val="0"/>
              </a:spcAft>
              <a:defRPr sz="2400">
                <a:solidFill>
                  <a:schemeClr val="tx1"/>
                </a:solidFill>
                <a:latin typeface="Times New Roman" pitchFamily="16" charset="0"/>
              </a:defRPr>
            </a:lvl8pPr>
            <a:lvl9pPr marL="3886200" indent="-228600" eaLnBrk="0" fontAlgn="base" hangingPunct="0">
              <a:spcBef>
                <a:spcPct val="0"/>
              </a:spcBef>
              <a:spcAft>
                <a:spcPct val="0"/>
              </a:spcAft>
              <a:defRPr sz="2400">
                <a:solidFill>
                  <a:schemeClr val="tx1"/>
                </a:solidFill>
                <a:latin typeface="Times New Roman" pitchFamily="16" charset="0"/>
              </a:defRPr>
            </a:lvl9pPr>
          </a:lstStyle>
          <a:p>
            <a:pPr algn="ctr" eaLnBrk="1" fontAlgn="auto" hangingPunct="1">
              <a:spcBef>
                <a:spcPts val="0"/>
              </a:spcBef>
              <a:spcAft>
                <a:spcPts val="0"/>
              </a:spcAft>
              <a:defRPr/>
            </a:pPr>
            <a:endParaRPr kumimoji="1" lang="en-US" altLang="en-US" dirty="0">
              <a:latin typeface="Tahoma" charset="0"/>
            </a:endParaRPr>
          </a:p>
        </p:txBody>
      </p:sp>
      <p:sp>
        <p:nvSpPr>
          <p:cNvPr id="9" name="Rectangle 9">
            <a:extLst>
              <a:ext uri="{FF2B5EF4-FFF2-40B4-BE49-F238E27FC236}">
                <a16:creationId xmlns:a16="http://schemas.microsoft.com/office/drawing/2014/main" id="{C3E4B009-A6F9-4A14-9C95-8251D1907212}"/>
              </a:ext>
            </a:extLst>
          </p:cNvPr>
          <p:cNvSpPr>
            <a:spLocks noChangeArrowheads="1"/>
          </p:cNvSpPr>
          <p:nvPr userDrawn="1"/>
        </p:nvSpPr>
        <p:spPr bwMode="gray">
          <a:xfrm>
            <a:off x="533400" y="1309688"/>
            <a:ext cx="46038" cy="1052512"/>
          </a:xfrm>
          <a:prstGeom prst="rect">
            <a:avLst/>
          </a:prstGeom>
          <a:gradFill rotWithShape="0">
            <a:gsLst>
              <a:gs pos="0">
                <a:srgbClr val="FF0000"/>
              </a:gs>
              <a:gs pos="100000">
                <a:srgbClr val="FFA4A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6" charset="0"/>
              </a:defRPr>
            </a:lvl1pPr>
            <a:lvl2pPr marL="742950" indent="-285750" eaLnBrk="0" hangingPunct="0">
              <a:defRPr sz="2400">
                <a:solidFill>
                  <a:schemeClr val="tx1"/>
                </a:solidFill>
                <a:latin typeface="Times New Roman" pitchFamily="16" charset="0"/>
              </a:defRPr>
            </a:lvl2pPr>
            <a:lvl3pPr marL="1143000" indent="-228600" eaLnBrk="0" hangingPunct="0">
              <a:defRPr sz="2400">
                <a:solidFill>
                  <a:schemeClr val="tx1"/>
                </a:solidFill>
                <a:latin typeface="Times New Roman" pitchFamily="16" charset="0"/>
              </a:defRPr>
            </a:lvl3pPr>
            <a:lvl4pPr marL="1600200" indent="-228600" eaLnBrk="0" hangingPunct="0">
              <a:defRPr sz="2400">
                <a:solidFill>
                  <a:schemeClr val="tx1"/>
                </a:solidFill>
                <a:latin typeface="Times New Roman" pitchFamily="16" charset="0"/>
              </a:defRPr>
            </a:lvl4pPr>
            <a:lvl5pPr marL="2057400" indent="-228600" eaLnBrk="0" hangingPunct="0">
              <a:defRPr sz="2400">
                <a:solidFill>
                  <a:schemeClr val="tx1"/>
                </a:solidFill>
                <a:latin typeface="Times New Roman" pitchFamily="16" charset="0"/>
              </a:defRPr>
            </a:lvl5pPr>
            <a:lvl6pPr marL="2514600" indent="-228600" eaLnBrk="0" fontAlgn="base" hangingPunct="0">
              <a:spcBef>
                <a:spcPct val="0"/>
              </a:spcBef>
              <a:spcAft>
                <a:spcPct val="0"/>
              </a:spcAft>
              <a:defRPr sz="2400">
                <a:solidFill>
                  <a:schemeClr val="tx1"/>
                </a:solidFill>
                <a:latin typeface="Times New Roman" pitchFamily="16" charset="0"/>
              </a:defRPr>
            </a:lvl6pPr>
            <a:lvl7pPr marL="2971800" indent="-228600" eaLnBrk="0" fontAlgn="base" hangingPunct="0">
              <a:spcBef>
                <a:spcPct val="0"/>
              </a:spcBef>
              <a:spcAft>
                <a:spcPct val="0"/>
              </a:spcAft>
              <a:defRPr sz="2400">
                <a:solidFill>
                  <a:schemeClr val="tx1"/>
                </a:solidFill>
                <a:latin typeface="Times New Roman" pitchFamily="16" charset="0"/>
              </a:defRPr>
            </a:lvl7pPr>
            <a:lvl8pPr marL="3429000" indent="-228600" eaLnBrk="0" fontAlgn="base" hangingPunct="0">
              <a:spcBef>
                <a:spcPct val="0"/>
              </a:spcBef>
              <a:spcAft>
                <a:spcPct val="0"/>
              </a:spcAft>
              <a:defRPr sz="2400">
                <a:solidFill>
                  <a:schemeClr val="tx1"/>
                </a:solidFill>
                <a:latin typeface="Times New Roman" pitchFamily="16" charset="0"/>
              </a:defRPr>
            </a:lvl8pPr>
            <a:lvl9pPr marL="3886200" indent="-228600" eaLnBrk="0" fontAlgn="base" hangingPunct="0">
              <a:spcBef>
                <a:spcPct val="0"/>
              </a:spcBef>
              <a:spcAft>
                <a:spcPct val="0"/>
              </a:spcAft>
              <a:defRPr sz="2400">
                <a:solidFill>
                  <a:schemeClr val="tx1"/>
                </a:solidFill>
                <a:latin typeface="Times New Roman" pitchFamily="16" charset="0"/>
              </a:defRPr>
            </a:lvl9pPr>
          </a:lstStyle>
          <a:p>
            <a:pPr algn="ctr" eaLnBrk="1" fontAlgn="auto" hangingPunct="1">
              <a:spcBef>
                <a:spcPts val="0"/>
              </a:spcBef>
              <a:spcAft>
                <a:spcPts val="0"/>
              </a:spcAft>
              <a:defRPr/>
            </a:pPr>
            <a:endParaRPr kumimoji="1" lang="en-US" altLang="en-US" dirty="0">
              <a:latin typeface="Tahoma" charset="0"/>
            </a:endParaRPr>
          </a:p>
        </p:txBody>
      </p: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A54F087F-D9F8-4D9B-B892-E22A3818B3EA}"/>
              </a:ext>
            </a:extLst>
          </p:cNvPr>
          <p:cNvSpPr>
            <a:spLocks noGrp="1"/>
          </p:cNvSpPr>
          <p:nvPr>
            <p:ph type="dt" sz="half" idx="10"/>
          </p:nvPr>
        </p:nvSpPr>
        <p:spPr/>
        <p:txBody>
          <a:bodyPr/>
          <a:lstStyle>
            <a:lvl1pPr>
              <a:defRPr/>
            </a:lvl1pPr>
          </a:lstStyle>
          <a:p>
            <a:pPr>
              <a:defRPr/>
            </a:pPr>
            <a:endParaRPr lang="en-US"/>
          </a:p>
        </p:txBody>
      </p:sp>
      <p:sp>
        <p:nvSpPr>
          <p:cNvPr id="11" name="Footer Placeholder 4">
            <a:extLst>
              <a:ext uri="{FF2B5EF4-FFF2-40B4-BE49-F238E27FC236}">
                <a16:creationId xmlns:a16="http://schemas.microsoft.com/office/drawing/2014/main" id="{78972C26-FB4B-4544-A8EB-69BC6825979B}"/>
              </a:ext>
            </a:extLst>
          </p:cNvPr>
          <p:cNvSpPr>
            <a:spLocks noGrp="1"/>
          </p:cNvSpPr>
          <p:nvPr>
            <p:ph type="ftr" sz="quarter" idx="11"/>
          </p:nvPr>
        </p:nvSpPr>
        <p:spPr/>
        <p:txBody>
          <a:bodyPr/>
          <a:lstStyle>
            <a:lvl1pPr>
              <a:defRPr/>
            </a:lvl1pPr>
          </a:lstStyle>
          <a:p>
            <a:pPr>
              <a:defRPr/>
            </a:pPr>
            <a:r>
              <a:rPr lang="en-US"/>
              <a:t>Instructor</a:t>
            </a:r>
          </a:p>
        </p:txBody>
      </p:sp>
      <p:sp>
        <p:nvSpPr>
          <p:cNvPr id="12" name="Slide Number Placeholder 5">
            <a:extLst>
              <a:ext uri="{FF2B5EF4-FFF2-40B4-BE49-F238E27FC236}">
                <a16:creationId xmlns:a16="http://schemas.microsoft.com/office/drawing/2014/main" id="{C06C2DF3-CDAE-4EF1-A9A6-E3F34FCCAFA8}"/>
              </a:ext>
            </a:extLst>
          </p:cNvPr>
          <p:cNvSpPr>
            <a:spLocks noGrp="1"/>
          </p:cNvSpPr>
          <p:nvPr>
            <p:ph type="sldNum" sz="quarter" idx="12"/>
          </p:nvPr>
        </p:nvSpPr>
        <p:spPr/>
        <p:txBody>
          <a:bodyPr/>
          <a:lstStyle>
            <a:lvl1pPr>
              <a:defRPr/>
            </a:lvl1pPr>
          </a:lstStyle>
          <a:p>
            <a:fld id="{FE67C736-988C-4FF0-9735-E2CCBDE1077C}" type="slidenum">
              <a:rPr lang="en-US" altLang="en-US"/>
              <a:pPr/>
              <a:t>‹#›</a:t>
            </a:fld>
            <a:endParaRPr lang="en-US" altLang="en-US"/>
          </a:p>
        </p:txBody>
      </p:sp>
    </p:spTree>
    <p:extLst>
      <p:ext uri="{BB962C8B-B14F-4D97-AF65-F5344CB8AC3E}">
        <p14:creationId xmlns:p14="http://schemas.microsoft.com/office/powerpoint/2010/main" val="345129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E130A4-8A7A-413A-8871-51749AFDAC6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196F967-D428-4DF3-B497-E2A79A40316C}"/>
              </a:ext>
            </a:extLst>
          </p:cNvPr>
          <p:cNvSpPr>
            <a:spLocks noGrp="1"/>
          </p:cNvSpPr>
          <p:nvPr>
            <p:ph type="ftr" sz="quarter" idx="11"/>
          </p:nvPr>
        </p:nvSpPr>
        <p:spPr/>
        <p:txBody>
          <a:bodyPr/>
          <a:lstStyle>
            <a:lvl1pPr>
              <a:defRPr/>
            </a:lvl1pPr>
          </a:lstStyle>
          <a:p>
            <a:pPr>
              <a:defRPr/>
            </a:pPr>
            <a:r>
              <a:rPr lang="en-US"/>
              <a:t>Instructor</a:t>
            </a:r>
          </a:p>
        </p:txBody>
      </p:sp>
      <p:sp>
        <p:nvSpPr>
          <p:cNvPr id="6" name="Slide Number Placeholder 5">
            <a:extLst>
              <a:ext uri="{FF2B5EF4-FFF2-40B4-BE49-F238E27FC236}">
                <a16:creationId xmlns:a16="http://schemas.microsoft.com/office/drawing/2014/main" id="{4661146A-89E5-4298-817D-82DB74B87315}"/>
              </a:ext>
            </a:extLst>
          </p:cNvPr>
          <p:cNvSpPr>
            <a:spLocks noGrp="1"/>
          </p:cNvSpPr>
          <p:nvPr>
            <p:ph type="sldNum" sz="quarter" idx="12"/>
          </p:nvPr>
        </p:nvSpPr>
        <p:spPr/>
        <p:txBody>
          <a:bodyPr/>
          <a:lstStyle>
            <a:lvl1pPr>
              <a:defRPr/>
            </a:lvl1pPr>
          </a:lstStyle>
          <a:p>
            <a:fld id="{F497A2CF-91DD-4442-810C-2B0A3E1C511E}" type="slidenum">
              <a:rPr lang="en-US" altLang="en-US"/>
              <a:pPr/>
              <a:t>‹#›</a:t>
            </a:fld>
            <a:endParaRPr lang="en-US" altLang="en-US"/>
          </a:p>
        </p:txBody>
      </p:sp>
    </p:spTree>
    <p:extLst>
      <p:ext uri="{BB962C8B-B14F-4D97-AF65-F5344CB8AC3E}">
        <p14:creationId xmlns:p14="http://schemas.microsoft.com/office/powerpoint/2010/main" val="236830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FB8E2B-CD36-4B4A-B08A-52E4D5542BE5}"/>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4A29E375-8E91-42DC-B2B0-8AA5B9CDDABD}"/>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41A61BCE-610D-46A6-BEFF-90BC58D505F7}"/>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CDDB2610-BF2A-4044-BD01-E16F285C3F08}"/>
              </a:ext>
            </a:extLst>
          </p:cNvPr>
          <p:cNvSpPr>
            <a:spLocks noGrp="1"/>
          </p:cNvSpPr>
          <p:nvPr>
            <p:ph type="ftr" sz="quarter" idx="11"/>
          </p:nvPr>
        </p:nvSpPr>
        <p:spPr/>
        <p:txBody>
          <a:bodyPr/>
          <a:lstStyle>
            <a:lvl1pPr>
              <a:defRPr/>
            </a:lvl1pPr>
          </a:lstStyle>
          <a:p>
            <a:pPr>
              <a:defRPr/>
            </a:pPr>
            <a:r>
              <a:rPr lang="en-US"/>
              <a:t>Instructor</a:t>
            </a:r>
          </a:p>
        </p:txBody>
      </p:sp>
      <p:sp>
        <p:nvSpPr>
          <p:cNvPr id="8" name="Slide Number Placeholder 5">
            <a:extLst>
              <a:ext uri="{FF2B5EF4-FFF2-40B4-BE49-F238E27FC236}">
                <a16:creationId xmlns:a16="http://schemas.microsoft.com/office/drawing/2014/main" id="{2EF253C2-9674-4010-8C5F-DB0F71315CC2}"/>
              </a:ext>
            </a:extLst>
          </p:cNvPr>
          <p:cNvSpPr>
            <a:spLocks noGrp="1"/>
          </p:cNvSpPr>
          <p:nvPr>
            <p:ph type="sldNum" sz="quarter" idx="12"/>
          </p:nvPr>
        </p:nvSpPr>
        <p:spPr/>
        <p:txBody>
          <a:bodyPr/>
          <a:lstStyle>
            <a:lvl1pPr>
              <a:defRPr/>
            </a:lvl1pPr>
          </a:lstStyle>
          <a:p>
            <a:fld id="{99D58BBD-E4EB-42C2-B2FC-8621661B13EC}" type="slidenum">
              <a:rPr lang="en-US" altLang="en-US"/>
              <a:pPr/>
              <a:t>‹#›</a:t>
            </a:fld>
            <a:endParaRPr lang="en-US" altLang="en-US"/>
          </a:p>
        </p:txBody>
      </p:sp>
    </p:spTree>
    <p:extLst>
      <p:ext uri="{BB962C8B-B14F-4D97-AF65-F5344CB8AC3E}">
        <p14:creationId xmlns:p14="http://schemas.microsoft.com/office/powerpoint/2010/main" val="571597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39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526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122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526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367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752600"/>
            <a:ext cx="3810000" cy="4343400"/>
          </a:xfrm>
        </p:spPr>
        <p:txBody>
          <a:bodyPr rtlCol="0">
            <a:normAutofit/>
          </a:bodyPr>
          <a:lstStyle/>
          <a:p>
            <a:pPr lvl="0"/>
            <a:endParaRPr lang="en-US" noProof="0" dirty="0"/>
          </a:p>
        </p:txBody>
      </p:sp>
    </p:spTree>
    <p:extLst>
      <p:ext uri="{BB962C8B-B14F-4D97-AF65-F5344CB8AC3E}">
        <p14:creationId xmlns:p14="http://schemas.microsoft.com/office/powerpoint/2010/main" val="2403660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rtlCol="0">
            <a:normAutofit/>
          </a:bodyPr>
          <a:lstStyle/>
          <a:p>
            <a:pPr lvl="0"/>
            <a:endParaRPr lang="en-US" noProof="0" dirty="0"/>
          </a:p>
        </p:txBody>
      </p:sp>
    </p:spTree>
    <p:extLst>
      <p:ext uri="{BB962C8B-B14F-4D97-AF65-F5344CB8AC3E}">
        <p14:creationId xmlns:p14="http://schemas.microsoft.com/office/powerpoint/2010/main" val="3674997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A437B4-BB4C-4E8C-BA34-176507E2C10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3859050-7B8E-4536-9E30-8876E283591D}"/>
              </a:ext>
            </a:extLst>
          </p:cNvPr>
          <p:cNvSpPr>
            <a:spLocks noGrp="1"/>
          </p:cNvSpPr>
          <p:nvPr>
            <p:ph type="ftr" sz="quarter" idx="11"/>
          </p:nvPr>
        </p:nvSpPr>
        <p:spPr/>
        <p:txBody>
          <a:bodyPr/>
          <a:lstStyle>
            <a:lvl1pPr>
              <a:defRPr/>
            </a:lvl1pPr>
          </a:lstStyle>
          <a:p>
            <a:pPr>
              <a:defRPr/>
            </a:pPr>
            <a:r>
              <a:rPr lang="en-US"/>
              <a:t>Instructor</a:t>
            </a:r>
          </a:p>
        </p:txBody>
      </p:sp>
      <p:sp>
        <p:nvSpPr>
          <p:cNvPr id="6" name="Slide Number Placeholder 5">
            <a:extLst>
              <a:ext uri="{FF2B5EF4-FFF2-40B4-BE49-F238E27FC236}">
                <a16:creationId xmlns:a16="http://schemas.microsoft.com/office/drawing/2014/main" id="{CEEE1010-9D79-47AD-A04D-A2F9D3429ABE}"/>
              </a:ext>
            </a:extLst>
          </p:cNvPr>
          <p:cNvSpPr>
            <a:spLocks noGrp="1"/>
          </p:cNvSpPr>
          <p:nvPr>
            <p:ph type="sldNum" sz="quarter" idx="12"/>
          </p:nvPr>
        </p:nvSpPr>
        <p:spPr/>
        <p:txBody>
          <a:bodyPr/>
          <a:lstStyle>
            <a:lvl1pPr>
              <a:defRPr/>
            </a:lvl1pPr>
          </a:lstStyle>
          <a:p>
            <a:fld id="{F4E1F32C-DCB9-4A9D-B036-9AD492625E31}" type="slidenum">
              <a:rPr lang="en-US" altLang="en-US"/>
              <a:pPr/>
              <a:t>‹#›</a:t>
            </a:fld>
            <a:endParaRPr lang="en-US" altLang="en-US"/>
          </a:p>
        </p:txBody>
      </p:sp>
    </p:spTree>
    <p:extLst>
      <p:ext uri="{BB962C8B-B14F-4D97-AF65-F5344CB8AC3E}">
        <p14:creationId xmlns:p14="http://schemas.microsoft.com/office/powerpoint/2010/main" val="331098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B7841B-AC70-4BA0-972A-9B8DA75DD979}"/>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8BE08139-040B-4EF5-B9B9-BFBFF6A81A38}"/>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E1FA43F5-89F5-45D8-861D-C3DB2E2B3507}"/>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40C3047D-C675-4097-888F-EF643604B712}"/>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3158E08A-825D-4390-8D1B-9FDEF914C1A3}"/>
              </a:ext>
            </a:extLst>
          </p:cNvPr>
          <p:cNvSpPr>
            <a:spLocks noGrp="1"/>
          </p:cNvSpPr>
          <p:nvPr>
            <p:ph type="ftr" sz="quarter" idx="11"/>
          </p:nvPr>
        </p:nvSpPr>
        <p:spPr/>
        <p:txBody>
          <a:bodyPr/>
          <a:lstStyle>
            <a:lvl1pPr>
              <a:defRPr/>
            </a:lvl1pPr>
          </a:lstStyle>
          <a:p>
            <a:pPr>
              <a:defRPr/>
            </a:pPr>
            <a:r>
              <a:rPr lang="en-US"/>
              <a:t>Instructor</a:t>
            </a:r>
          </a:p>
        </p:txBody>
      </p:sp>
      <p:sp>
        <p:nvSpPr>
          <p:cNvPr id="9" name="Slide Number Placeholder 5">
            <a:extLst>
              <a:ext uri="{FF2B5EF4-FFF2-40B4-BE49-F238E27FC236}">
                <a16:creationId xmlns:a16="http://schemas.microsoft.com/office/drawing/2014/main" id="{589BC58F-B127-4977-BA2B-C0D57A75896E}"/>
              </a:ext>
            </a:extLst>
          </p:cNvPr>
          <p:cNvSpPr>
            <a:spLocks noGrp="1"/>
          </p:cNvSpPr>
          <p:nvPr>
            <p:ph type="sldNum" sz="quarter" idx="12"/>
          </p:nvPr>
        </p:nvSpPr>
        <p:spPr/>
        <p:txBody>
          <a:bodyPr/>
          <a:lstStyle>
            <a:lvl1pPr>
              <a:defRPr/>
            </a:lvl1pPr>
          </a:lstStyle>
          <a:p>
            <a:fld id="{D965E6EA-4044-4D36-9816-3880E25BB9E4}" type="slidenum">
              <a:rPr lang="en-US" altLang="en-US"/>
              <a:pPr/>
              <a:t>‹#›</a:t>
            </a:fld>
            <a:endParaRPr lang="en-US" altLang="en-US"/>
          </a:p>
        </p:txBody>
      </p:sp>
    </p:spTree>
    <p:extLst>
      <p:ext uri="{BB962C8B-B14F-4D97-AF65-F5344CB8AC3E}">
        <p14:creationId xmlns:p14="http://schemas.microsoft.com/office/powerpoint/2010/main" val="164386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09BF26A-ED71-4C13-B976-B517A636267F}"/>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10031BC-444B-47BA-9D74-51FB9096466B}"/>
              </a:ext>
            </a:extLst>
          </p:cNvPr>
          <p:cNvSpPr>
            <a:spLocks noGrp="1"/>
          </p:cNvSpPr>
          <p:nvPr>
            <p:ph type="ftr" sz="quarter" idx="11"/>
          </p:nvPr>
        </p:nvSpPr>
        <p:spPr/>
        <p:txBody>
          <a:bodyPr/>
          <a:lstStyle>
            <a:lvl1pPr>
              <a:defRPr/>
            </a:lvl1pPr>
          </a:lstStyle>
          <a:p>
            <a:pPr>
              <a:defRPr/>
            </a:pPr>
            <a:r>
              <a:rPr lang="en-US"/>
              <a:t>Instructor</a:t>
            </a:r>
          </a:p>
        </p:txBody>
      </p:sp>
      <p:sp>
        <p:nvSpPr>
          <p:cNvPr id="7" name="Slide Number Placeholder 6">
            <a:extLst>
              <a:ext uri="{FF2B5EF4-FFF2-40B4-BE49-F238E27FC236}">
                <a16:creationId xmlns:a16="http://schemas.microsoft.com/office/drawing/2014/main" id="{98173C33-C97C-46B5-BAEB-FA2808A73F58}"/>
              </a:ext>
            </a:extLst>
          </p:cNvPr>
          <p:cNvSpPr>
            <a:spLocks noGrp="1"/>
          </p:cNvSpPr>
          <p:nvPr>
            <p:ph type="sldNum" sz="quarter" idx="12"/>
          </p:nvPr>
        </p:nvSpPr>
        <p:spPr/>
        <p:txBody>
          <a:bodyPr/>
          <a:lstStyle>
            <a:lvl1pPr>
              <a:defRPr/>
            </a:lvl1pPr>
          </a:lstStyle>
          <a:p>
            <a:fld id="{F9C9F64A-8208-40FB-BB94-7AA1BE0E36B9}" type="slidenum">
              <a:rPr lang="en-US" altLang="en-US"/>
              <a:pPr/>
              <a:t>‹#›</a:t>
            </a:fld>
            <a:endParaRPr lang="en-US" altLang="en-US"/>
          </a:p>
        </p:txBody>
      </p:sp>
    </p:spTree>
    <p:extLst>
      <p:ext uri="{BB962C8B-B14F-4D97-AF65-F5344CB8AC3E}">
        <p14:creationId xmlns:p14="http://schemas.microsoft.com/office/powerpoint/2010/main" val="422735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735BC67-DCF4-4B24-8610-4438156BE2B6}"/>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DDC06507-FC59-4AFE-9DEB-5609F3869D28}"/>
              </a:ext>
            </a:extLst>
          </p:cNvPr>
          <p:cNvSpPr>
            <a:spLocks noGrp="1"/>
          </p:cNvSpPr>
          <p:nvPr>
            <p:ph type="ftr" sz="quarter" idx="11"/>
          </p:nvPr>
        </p:nvSpPr>
        <p:spPr/>
        <p:txBody>
          <a:bodyPr/>
          <a:lstStyle>
            <a:lvl1pPr>
              <a:defRPr/>
            </a:lvl1pPr>
          </a:lstStyle>
          <a:p>
            <a:pPr>
              <a:defRPr/>
            </a:pPr>
            <a:r>
              <a:rPr lang="en-US"/>
              <a:t>Instructor</a:t>
            </a:r>
          </a:p>
        </p:txBody>
      </p:sp>
      <p:sp>
        <p:nvSpPr>
          <p:cNvPr id="9" name="Slide Number Placeholder 8">
            <a:extLst>
              <a:ext uri="{FF2B5EF4-FFF2-40B4-BE49-F238E27FC236}">
                <a16:creationId xmlns:a16="http://schemas.microsoft.com/office/drawing/2014/main" id="{CAA41B6B-D66A-49F2-A4E8-FED93DC13401}"/>
              </a:ext>
            </a:extLst>
          </p:cNvPr>
          <p:cNvSpPr>
            <a:spLocks noGrp="1"/>
          </p:cNvSpPr>
          <p:nvPr>
            <p:ph type="sldNum" sz="quarter" idx="12"/>
          </p:nvPr>
        </p:nvSpPr>
        <p:spPr/>
        <p:txBody>
          <a:bodyPr/>
          <a:lstStyle>
            <a:lvl1pPr>
              <a:defRPr/>
            </a:lvl1pPr>
          </a:lstStyle>
          <a:p>
            <a:fld id="{21AB3FD5-25B4-4A03-B168-0B88ABC53251}" type="slidenum">
              <a:rPr lang="en-US" altLang="en-US"/>
              <a:pPr/>
              <a:t>‹#›</a:t>
            </a:fld>
            <a:endParaRPr lang="en-US" altLang="en-US"/>
          </a:p>
        </p:txBody>
      </p:sp>
    </p:spTree>
    <p:extLst>
      <p:ext uri="{BB962C8B-B14F-4D97-AF65-F5344CB8AC3E}">
        <p14:creationId xmlns:p14="http://schemas.microsoft.com/office/powerpoint/2010/main" val="834619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4EBBD37-87FF-40C4-86ED-A478CF2013A9}"/>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4C4FC58F-D4E8-459E-92F3-11FD73935F86}"/>
              </a:ext>
            </a:extLst>
          </p:cNvPr>
          <p:cNvSpPr>
            <a:spLocks noGrp="1"/>
          </p:cNvSpPr>
          <p:nvPr>
            <p:ph type="ftr" sz="quarter" idx="11"/>
          </p:nvPr>
        </p:nvSpPr>
        <p:spPr/>
        <p:txBody>
          <a:bodyPr/>
          <a:lstStyle>
            <a:lvl1pPr>
              <a:defRPr/>
            </a:lvl1pPr>
          </a:lstStyle>
          <a:p>
            <a:pPr>
              <a:defRPr/>
            </a:pPr>
            <a:r>
              <a:rPr lang="en-US"/>
              <a:t>Instructor</a:t>
            </a:r>
          </a:p>
        </p:txBody>
      </p:sp>
      <p:sp>
        <p:nvSpPr>
          <p:cNvPr id="5" name="Slide Number Placeholder 4">
            <a:extLst>
              <a:ext uri="{FF2B5EF4-FFF2-40B4-BE49-F238E27FC236}">
                <a16:creationId xmlns:a16="http://schemas.microsoft.com/office/drawing/2014/main" id="{07CC38BF-26A4-40CE-AF9E-E979781F6FF9}"/>
              </a:ext>
            </a:extLst>
          </p:cNvPr>
          <p:cNvSpPr>
            <a:spLocks noGrp="1"/>
          </p:cNvSpPr>
          <p:nvPr>
            <p:ph type="sldNum" sz="quarter" idx="12"/>
          </p:nvPr>
        </p:nvSpPr>
        <p:spPr/>
        <p:txBody>
          <a:bodyPr/>
          <a:lstStyle>
            <a:lvl1pPr>
              <a:defRPr/>
            </a:lvl1pPr>
          </a:lstStyle>
          <a:p>
            <a:fld id="{8FF86A3F-66CC-417A-839B-80B5EBAFEFC8}" type="slidenum">
              <a:rPr lang="en-US" altLang="en-US"/>
              <a:pPr/>
              <a:t>‹#›</a:t>
            </a:fld>
            <a:endParaRPr lang="en-US" altLang="en-US"/>
          </a:p>
        </p:txBody>
      </p:sp>
    </p:spTree>
    <p:extLst>
      <p:ext uri="{BB962C8B-B14F-4D97-AF65-F5344CB8AC3E}">
        <p14:creationId xmlns:p14="http://schemas.microsoft.com/office/powerpoint/2010/main" val="2859860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F06E25-E113-4366-A968-8D743CD6BFD1}"/>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64EA249C-AD60-4F96-8779-FE0E9485A9A8}"/>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3684F941-A5D1-46B7-95B0-7A0EA0E11541}"/>
              </a:ext>
            </a:extLst>
          </p:cNvPr>
          <p:cNvSpPr>
            <a:spLocks noGrp="1"/>
          </p:cNvSpPr>
          <p:nvPr>
            <p:ph type="dt" sz="half" idx="10"/>
          </p:nvPr>
        </p:nvSpPr>
        <p:spPr/>
        <p:txBody>
          <a:bodyPr/>
          <a:lstStyle>
            <a:lvl1pPr>
              <a:defRPr/>
            </a:lvl1pPr>
          </a:lstStyle>
          <a:p>
            <a:pPr>
              <a:defRPr/>
            </a:pPr>
            <a:endParaRPr lang="en-US"/>
          </a:p>
        </p:txBody>
      </p:sp>
      <p:sp>
        <p:nvSpPr>
          <p:cNvPr id="5" name="Footer Placeholder 7">
            <a:extLst>
              <a:ext uri="{FF2B5EF4-FFF2-40B4-BE49-F238E27FC236}">
                <a16:creationId xmlns:a16="http://schemas.microsoft.com/office/drawing/2014/main" id="{E63BC77C-66D3-462C-B0AE-0BF1F2583270}"/>
              </a:ext>
            </a:extLst>
          </p:cNvPr>
          <p:cNvSpPr>
            <a:spLocks noGrp="1"/>
          </p:cNvSpPr>
          <p:nvPr>
            <p:ph type="ftr" sz="quarter" idx="11"/>
          </p:nvPr>
        </p:nvSpPr>
        <p:spPr/>
        <p:txBody>
          <a:bodyPr/>
          <a:lstStyle>
            <a:lvl1pPr>
              <a:defRPr>
                <a:solidFill>
                  <a:srgbClr val="FFFFFF"/>
                </a:solidFill>
              </a:defRPr>
            </a:lvl1pPr>
          </a:lstStyle>
          <a:p>
            <a:pPr>
              <a:defRPr/>
            </a:pPr>
            <a:r>
              <a:rPr lang="en-US"/>
              <a:t>Instructor</a:t>
            </a:r>
          </a:p>
        </p:txBody>
      </p:sp>
      <p:sp>
        <p:nvSpPr>
          <p:cNvPr id="6" name="Slide Number Placeholder 8">
            <a:extLst>
              <a:ext uri="{FF2B5EF4-FFF2-40B4-BE49-F238E27FC236}">
                <a16:creationId xmlns:a16="http://schemas.microsoft.com/office/drawing/2014/main" id="{71D16878-683F-400F-BDAB-1CC99D54A8FF}"/>
              </a:ext>
            </a:extLst>
          </p:cNvPr>
          <p:cNvSpPr>
            <a:spLocks noGrp="1"/>
          </p:cNvSpPr>
          <p:nvPr>
            <p:ph type="sldNum" sz="quarter" idx="12"/>
          </p:nvPr>
        </p:nvSpPr>
        <p:spPr/>
        <p:txBody>
          <a:bodyPr/>
          <a:lstStyle>
            <a:lvl1pPr>
              <a:defRPr/>
            </a:lvl1pPr>
          </a:lstStyle>
          <a:p>
            <a:fld id="{A178F4A5-B94D-4645-9E10-7B78FB85ABA6}" type="slidenum">
              <a:rPr lang="en-US" altLang="en-US"/>
              <a:pPr/>
              <a:t>‹#›</a:t>
            </a:fld>
            <a:endParaRPr lang="en-US" altLang="en-US"/>
          </a:p>
        </p:txBody>
      </p:sp>
    </p:spTree>
    <p:extLst>
      <p:ext uri="{BB962C8B-B14F-4D97-AF65-F5344CB8AC3E}">
        <p14:creationId xmlns:p14="http://schemas.microsoft.com/office/powerpoint/2010/main" val="327219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D116B7-ACF4-4E23-89F3-09BDD887D872}"/>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4E1F7F8-12E8-408E-97B3-3AABFE74B674}"/>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66CBDDD9-FDBF-4907-9D93-A7E7108B9FC5}"/>
              </a:ext>
            </a:extLst>
          </p:cNvPr>
          <p:cNvSpPr>
            <a:spLocks noGrp="1"/>
          </p:cNvSpPr>
          <p:nvPr>
            <p:ph type="dt" sz="half" idx="10"/>
          </p:nvPr>
        </p:nvSpPr>
        <p:spPr>
          <a:xfrm>
            <a:off x="349250" y="6459538"/>
            <a:ext cx="1963738" cy="365125"/>
          </a:xfrm>
        </p:spPr>
        <p:txBody>
          <a:bodyPr/>
          <a:lstStyle>
            <a:lvl1pPr algn="l">
              <a:defRPr/>
            </a:lvl1pPr>
          </a:lstStyle>
          <a:p>
            <a:pPr>
              <a:defRPr/>
            </a:pPr>
            <a:endParaRPr lang="en-US"/>
          </a:p>
        </p:txBody>
      </p:sp>
      <p:sp>
        <p:nvSpPr>
          <p:cNvPr id="8" name="Footer Placeholder 5">
            <a:extLst>
              <a:ext uri="{FF2B5EF4-FFF2-40B4-BE49-F238E27FC236}">
                <a16:creationId xmlns:a16="http://schemas.microsoft.com/office/drawing/2014/main" id="{3D9D731D-C3FC-42B4-9177-8446FDD9330B}"/>
              </a:ext>
            </a:extLst>
          </p:cNvPr>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r>
              <a:rPr lang="en-US"/>
              <a:t>Instructor</a:t>
            </a:r>
          </a:p>
        </p:txBody>
      </p:sp>
      <p:sp>
        <p:nvSpPr>
          <p:cNvPr id="9" name="Slide Number Placeholder 6">
            <a:extLst>
              <a:ext uri="{FF2B5EF4-FFF2-40B4-BE49-F238E27FC236}">
                <a16:creationId xmlns:a16="http://schemas.microsoft.com/office/drawing/2014/main" id="{D03CD0AE-AE93-467B-84C8-E94B9B646D37}"/>
              </a:ext>
            </a:extLst>
          </p:cNvPr>
          <p:cNvSpPr>
            <a:spLocks noGrp="1"/>
          </p:cNvSpPr>
          <p:nvPr>
            <p:ph type="sldNum" sz="quarter" idx="12"/>
          </p:nvPr>
        </p:nvSpPr>
        <p:spPr/>
        <p:txBody>
          <a:bodyPr/>
          <a:lstStyle>
            <a:lvl1pPr>
              <a:defRPr>
                <a:solidFill>
                  <a:schemeClr val="tx2"/>
                </a:solidFill>
              </a:defRPr>
            </a:lvl1pPr>
          </a:lstStyle>
          <a:p>
            <a:fld id="{5C3E8C20-31A5-4A1F-BE7B-8DEB027F8292}" type="slidenum">
              <a:rPr lang="en-US" altLang="en-US"/>
              <a:pPr/>
              <a:t>‹#›</a:t>
            </a:fld>
            <a:endParaRPr lang="en-US" altLang="en-US"/>
          </a:p>
        </p:txBody>
      </p:sp>
    </p:spTree>
    <p:extLst>
      <p:ext uri="{BB962C8B-B14F-4D97-AF65-F5344CB8AC3E}">
        <p14:creationId xmlns:p14="http://schemas.microsoft.com/office/powerpoint/2010/main" val="727356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CF2231-2B7C-4559-866E-A67D3608D3AD}"/>
              </a:ext>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E32D9A0-8D17-4A8C-95F4-F77274F1B8D1}"/>
              </a:ext>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FE61EE4D-9471-4142-856D-B4F35BCD21C3}"/>
              </a:ext>
            </a:extLst>
          </p:cNvPr>
          <p:cNvSpPr>
            <a:spLocks noGrp="1"/>
          </p:cNvSpPr>
          <p:nvPr>
            <p:ph type="dt" sz="half" idx="10"/>
          </p:nvPr>
        </p:nvSpPr>
        <p:spPr/>
        <p:txBody>
          <a:bodyPr/>
          <a:lstStyle>
            <a:lvl1pPr>
              <a:defRPr/>
            </a:lvl1pPr>
          </a:lstStyle>
          <a:p>
            <a:pPr>
              <a:defRPr/>
            </a:pPr>
            <a:endParaRPr lang="en-US"/>
          </a:p>
        </p:txBody>
      </p:sp>
      <p:sp>
        <p:nvSpPr>
          <p:cNvPr id="8" name="Footer Placeholder 5">
            <a:extLst>
              <a:ext uri="{FF2B5EF4-FFF2-40B4-BE49-F238E27FC236}">
                <a16:creationId xmlns:a16="http://schemas.microsoft.com/office/drawing/2014/main" id="{F48500BC-D31D-4C1A-89E0-7C0794C290B6}"/>
              </a:ext>
            </a:extLst>
          </p:cNvPr>
          <p:cNvSpPr>
            <a:spLocks noGrp="1"/>
          </p:cNvSpPr>
          <p:nvPr>
            <p:ph type="ftr" sz="quarter" idx="11"/>
          </p:nvPr>
        </p:nvSpPr>
        <p:spPr/>
        <p:txBody>
          <a:bodyPr/>
          <a:lstStyle>
            <a:lvl1pPr>
              <a:defRPr/>
            </a:lvl1pPr>
          </a:lstStyle>
          <a:p>
            <a:pPr>
              <a:defRPr/>
            </a:pPr>
            <a:r>
              <a:rPr lang="en-US"/>
              <a:t>Instructor</a:t>
            </a:r>
          </a:p>
        </p:txBody>
      </p:sp>
      <p:sp>
        <p:nvSpPr>
          <p:cNvPr id="9" name="Slide Number Placeholder 6">
            <a:extLst>
              <a:ext uri="{FF2B5EF4-FFF2-40B4-BE49-F238E27FC236}">
                <a16:creationId xmlns:a16="http://schemas.microsoft.com/office/drawing/2014/main" id="{220F4ED0-0218-4F92-8102-1FAB87F57434}"/>
              </a:ext>
            </a:extLst>
          </p:cNvPr>
          <p:cNvSpPr>
            <a:spLocks noGrp="1"/>
          </p:cNvSpPr>
          <p:nvPr>
            <p:ph type="sldNum" sz="quarter" idx="12"/>
          </p:nvPr>
        </p:nvSpPr>
        <p:spPr/>
        <p:txBody>
          <a:bodyPr/>
          <a:lstStyle>
            <a:lvl1pPr>
              <a:defRPr/>
            </a:lvl1pPr>
          </a:lstStyle>
          <a:p>
            <a:fld id="{7AC8E9DE-E267-49B1-9E86-DDE77CE30307}" type="slidenum">
              <a:rPr lang="en-US" altLang="en-US"/>
              <a:pPr/>
              <a:t>‹#›</a:t>
            </a:fld>
            <a:endParaRPr lang="en-US" altLang="en-US"/>
          </a:p>
        </p:txBody>
      </p:sp>
    </p:spTree>
    <p:extLst>
      <p:ext uri="{BB962C8B-B14F-4D97-AF65-F5344CB8AC3E}">
        <p14:creationId xmlns:p14="http://schemas.microsoft.com/office/powerpoint/2010/main" val="729192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91E919-D4C5-4FDE-BB28-548242DC2D69}"/>
              </a:ext>
            </a:extLst>
          </p:cNvPr>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C299F1A6-E7DE-4331-9CA7-ADAD42431314}"/>
              </a:ext>
            </a:extLst>
          </p:cNvPr>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AD2B5030-08DF-405F-8987-9FC9E30C8025}"/>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6C7603BE-4400-4DA4-A36A-A7E1ACD6B3F7}"/>
              </a:ext>
            </a:extLst>
          </p:cNvPr>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2B5552-AACB-41C8-9B6E-A501078D54FA}"/>
              </a:ext>
            </a:extLst>
          </p:cNvPr>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CF8556E3-EE07-45BA-B417-1D4680EEBAFC}"/>
              </a:ext>
            </a:extLst>
          </p:cNvPr>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r>
              <a:rPr lang="en-US"/>
              <a:t>Instructor</a:t>
            </a:r>
          </a:p>
        </p:txBody>
      </p:sp>
      <p:sp>
        <p:nvSpPr>
          <p:cNvPr id="6" name="Slide Number Placeholder 5">
            <a:extLst>
              <a:ext uri="{FF2B5EF4-FFF2-40B4-BE49-F238E27FC236}">
                <a16:creationId xmlns:a16="http://schemas.microsoft.com/office/drawing/2014/main" id="{E33E9CDF-A38C-41FD-AF2B-6EB570D3F310}"/>
              </a:ext>
            </a:extLst>
          </p:cNvPr>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98A5658A-CE77-4446-9E9A-4221D88E066C}" type="slidenum">
              <a:rPr lang="en-US" altLang="en-US"/>
              <a:pPr/>
              <a:t>‹#›</a:t>
            </a:fld>
            <a:endParaRPr lang="en-US" altLang="en-US"/>
          </a:p>
        </p:txBody>
      </p:sp>
      <p:cxnSp>
        <p:nvCxnSpPr>
          <p:cNvPr id="10" name="Straight Connector 9">
            <a:extLst>
              <a:ext uri="{FF2B5EF4-FFF2-40B4-BE49-F238E27FC236}">
                <a16:creationId xmlns:a16="http://schemas.microsoft.com/office/drawing/2014/main" id="{56353914-1CED-4958-8936-588F9C92087C}"/>
              </a:ext>
            </a:extLst>
          </p:cNvPr>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3">
            <a:extLst>
              <a:ext uri="{FF2B5EF4-FFF2-40B4-BE49-F238E27FC236}">
                <a16:creationId xmlns:a16="http://schemas.microsoft.com/office/drawing/2014/main" id="{39911A3E-DB18-4CFA-A82C-1C0FB26CD312}"/>
              </a:ext>
            </a:extLst>
          </p:cNvPr>
          <p:cNvSpPr>
            <a:spLocks noChangeArrowheads="1"/>
          </p:cNvSpPr>
          <p:nvPr userDrawn="1"/>
        </p:nvSpPr>
        <p:spPr bwMode="gray">
          <a:xfrm>
            <a:off x="228600" y="1371600"/>
            <a:ext cx="8226425" cy="46038"/>
          </a:xfrm>
          <a:prstGeom prst="rect">
            <a:avLst/>
          </a:prstGeom>
          <a:gradFill rotWithShape="0">
            <a:gsLst>
              <a:gs pos="0">
                <a:srgbClr val="FF0000"/>
              </a:gs>
              <a:gs pos="100000">
                <a:srgbClr val="FFB2B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6" charset="0"/>
              </a:defRPr>
            </a:lvl1pPr>
            <a:lvl2pPr marL="742950" indent="-285750" eaLnBrk="0" hangingPunct="0">
              <a:defRPr sz="2400">
                <a:solidFill>
                  <a:schemeClr val="tx1"/>
                </a:solidFill>
                <a:latin typeface="Times New Roman" pitchFamily="16" charset="0"/>
              </a:defRPr>
            </a:lvl2pPr>
            <a:lvl3pPr marL="1143000" indent="-228600" eaLnBrk="0" hangingPunct="0">
              <a:defRPr sz="2400">
                <a:solidFill>
                  <a:schemeClr val="tx1"/>
                </a:solidFill>
                <a:latin typeface="Times New Roman" pitchFamily="16" charset="0"/>
              </a:defRPr>
            </a:lvl3pPr>
            <a:lvl4pPr marL="1600200" indent="-228600" eaLnBrk="0" hangingPunct="0">
              <a:defRPr sz="2400">
                <a:solidFill>
                  <a:schemeClr val="tx1"/>
                </a:solidFill>
                <a:latin typeface="Times New Roman" pitchFamily="16" charset="0"/>
              </a:defRPr>
            </a:lvl4pPr>
            <a:lvl5pPr marL="2057400" indent="-228600" eaLnBrk="0" hangingPunct="0">
              <a:defRPr sz="2400">
                <a:solidFill>
                  <a:schemeClr val="tx1"/>
                </a:solidFill>
                <a:latin typeface="Times New Roman" pitchFamily="16" charset="0"/>
              </a:defRPr>
            </a:lvl5pPr>
            <a:lvl6pPr marL="2514600" indent="-228600" eaLnBrk="0" fontAlgn="base" hangingPunct="0">
              <a:spcBef>
                <a:spcPct val="0"/>
              </a:spcBef>
              <a:spcAft>
                <a:spcPct val="0"/>
              </a:spcAft>
              <a:defRPr sz="2400">
                <a:solidFill>
                  <a:schemeClr val="tx1"/>
                </a:solidFill>
                <a:latin typeface="Times New Roman" pitchFamily="16" charset="0"/>
              </a:defRPr>
            </a:lvl6pPr>
            <a:lvl7pPr marL="2971800" indent="-228600" eaLnBrk="0" fontAlgn="base" hangingPunct="0">
              <a:spcBef>
                <a:spcPct val="0"/>
              </a:spcBef>
              <a:spcAft>
                <a:spcPct val="0"/>
              </a:spcAft>
              <a:defRPr sz="2400">
                <a:solidFill>
                  <a:schemeClr val="tx1"/>
                </a:solidFill>
                <a:latin typeface="Times New Roman" pitchFamily="16" charset="0"/>
              </a:defRPr>
            </a:lvl7pPr>
            <a:lvl8pPr marL="3429000" indent="-228600" eaLnBrk="0" fontAlgn="base" hangingPunct="0">
              <a:spcBef>
                <a:spcPct val="0"/>
              </a:spcBef>
              <a:spcAft>
                <a:spcPct val="0"/>
              </a:spcAft>
              <a:defRPr sz="2400">
                <a:solidFill>
                  <a:schemeClr val="tx1"/>
                </a:solidFill>
                <a:latin typeface="Times New Roman" pitchFamily="16" charset="0"/>
              </a:defRPr>
            </a:lvl8pPr>
            <a:lvl9pPr marL="3886200" indent="-228600" eaLnBrk="0" fontAlgn="base" hangingPunct="0">
              <a:spcBef>
                <a:spcPct val="0"/>
              </a:spcBef>
              <a:spcAft>
                <a:spcPct val="0"/>
              </a:spcAft>
              <a:defRPr sz="2400">
                <a:solidFill>
                  <a:schemeClr val="tx1"/>
                </a:solidFill>
                <a:latin typeface="Times New Roman" pitchFamily="16" charset="0"/>
              </a:defRPr>
            </a:lvl9pPr>
          </a:lstStyle>
          <a:p>
            <a:pPr algn="ctr" eaLnBrk="1" fontAlgn="auto" hangingPunct="1">
              <a:spcBef>
                <a:spcPts val="0"/>
              </a:spcBef>
              <a:spcAft>
                <a:spcPts val="0"/>
              </a:spcAft>
              <a:defRPr/>
            </a:pPr>
            <a:endParaRPr kumimoji="1" lang="en-US" altLang="en-US" dirty="0">
              <a:latin typeface="Tahoma" charset="0"/>
            </a:endParaRPr>
          </a:p>
        </p:txBody>
      </p:sp>
      <p:sp>
        <p:nvSpPr>
          <p:cNvPr id="12" name="Rectangle 14">
            <a:extLst>
              <a:ext uri="{FF2B5EF4-FFF2-40B4-BE49-F238E27FC236}">
                <a16:creationId xmlns:a16="http://schemas.microsoft.com/office/drawing/2014/main" id="{591D2164-122F-4CA8-882A-B92D6D7D8AD9}"/>
              </a:ext>
            </a:extLst>
          </p:cNvPr>
          <p:cNvSpPr>
            <a:spLocks noChangeArrowheads="1"/>
          </p:cNvSpPr>
          <p:nvPr userDrawn="1"/>
        </p:nvSpPr>
        <p:spPr bwMode="gray">
          <a:xfrm>
            <a:off x="685800" y="457200"/>
            <a:ext cx="46038" cy="1371600"/>
          </a:xfrm>
          <a:prstGeom prst="rect">
            <a:avLst/>
          </a:prstGeom>
          <a:gradFill rotWithShape="0">
            <a:gsLst>
              <a:gs pos="0">
                <a:srgbClr val="FF0000"/>
              </a:gs>
              <a:gs pos="100000">
                <a:srgbClr val="FFA4A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6" charset="0"/>
              </a:defRPr>
            </a:lvl1pPr>
            <a:lvl2pPr marL="742950" indent="-285750" eaLnBrk="0" hangingPunct="0">
              <a:defRPr sz="2400">
                <a:solidFill>
                  <a:schemeClr val="tx1"/>
                </a:solidFill>
                <a:latin typeface="Times New Roman" pitchFamily="16" charset="0"/>
              </a:defRPr>
            </a:lvl2pPr>
            <a:lvl3pPr marL="1143000" indent="-228600" eaLnBrk="0" hangingPunct="0">
              <a:defRPr sz="2400">
                <a:solidFill>
                  <a:schemeClr val="tx1"/>
                </a:solidFill>
                <a:latin typeface="Times New Roman" pitchFamily="16" charset="0"/>
              </a:defRPr>
            </a:lvl3pPr>
            <a:lvl4pPr marL="1600200" indent="-228600" eaLnBrk="0" hangingPunct="0">
              <a:defRPr sz="2400">
                <a:solidFill>
                  <a:schemeClr val="tx1"/>
                </a:solidFill>
                <a:latin typeface="Times New Roman" pitchFamily="16" charset="0"/>
              </a:defRPr>
            </a:lvl4pPr>
            <a:lvl5pPr marL="2057400" indent="-228600" eaLnBrk="0" hangingPunct="0">
              <a:defRPr sz="2400">
                <a:solidFill>
                  <a:schemeClr val="tx1"/>
                </a:solidFill>
                <a:latin typeface="Times New Roman" pitchFamily="16" charset="0"/>
              </a:defRPr>
            </a:lvl5pPr>
            <a:lvl6pPr marL="2514600" indent="-228600" eaLnBrk="0" fontAlgn="base" hangingPunct="0">
              <a:spcBef>
                <a:spcPct val="0"/>
              </a:spcBef>
              <a:spcAft>
                <a:spcPct val="0"/>
              </a:spcAft>
              <a:defRPr sz="2400">
                <a:solidFill>
                  <a:schemeClr val="tx1"/>
                </a:solidFill>
                <a:latin typeface="Times New Roman" pitchFamily="16" charset="0"/>
              </a:defRPr>
            </a:lvl6pPr>
            <a:lvl7pPr marL="2971800" indent="-228600" eaLnBrk="0" fontAlgn="base" hangingPunct="0">
              <a:spcBef>
                <a:spcPct val="0"/>
              </a:spcBef>
              <a:spcAft>
                <a:spcPct val="0"/>
              </a:spcAft>
              <a:defRPr sz="2400">
                <a:solidFill>
                  <a:schemeClr val="tx1"/>
                </a:solidFill>
                <a:latin typeface="Times New Roman" pitchFamily="16" charset="0"/>
              </a:defRPr>
            </a:lvl7pPr>
            <a:lvl8pPr marL="3429000" indent="-228600" eaLnBrk="0" fontAlgn="base" hangingPunct="0">
              <a:spcBef>
                <a:spcPct val="0"/>
              </a:spcBef>
              <a:spcAft>
                <a:spcPct val="0"/>
              </a:spcAft>
              <a:defRPr sz="2400">
                <a:solidFill>
                  <a:schemeClr val="tx1"/>
                </a:solidFill>
                <a:latin typeface="Times New Roman" pitchFamily="16" charset="0"/>
              </a:defRPr>
            </a:lvl8pPr>
            <a:lvl9pPr marL="3886200" indent="-228600" eaLnBrk="0" fontAlgn="base" hangingPunct="0">
              <a:spcBef>
                <a:spcPct val="0"/>
              </a:spcBef>
              <a:spcAft>
                <a:spcPct val="0"/>
              </a:spcAft>
              <a:defRPr sz="2400">
                <a:solidFill>
                  <a:schemeClr val="tx1"/>
                </a:solidFill>
                <a:latin typeface="Times New Roman" pitchFamily="16" charset="0"/>
              </a:defRPr>
            </a:lvl9pPr>
          </a:lstStyle>
          <a:p>
            <a:pPr algn="ctr" eaLnBrk="1" fontAlgn="auto" hangingPunct="1">
              <a:spcBef>
                <a:spcPts val="0"/>
              </a:spcBef>
              <a:spcAft>
                <a:spcPts val="0"/>
              </a:spcAft>
              <a:defRPr/>
            </a:pPr>
            <a:endParaRPr kumimoji="1" lang="en-US" altLang="en-US" dirty="0">
              <a:latin typeface="Tahoma" charset="0"/>
            </a:endParaRPr>
          </a:p>
        </p:txBody>
      </p:sp>
    </p:spTree>
  </p:cSld>
  <p:clrMap bg1="lt1" tx1="dk1" bg2="lt2" tx2="dk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 id="2147485416" r:id="rId7"/>
    <p:sldLayoutId id="2147485417" r:id="rId8"/>
    <p:sldLayoutId id="2147485418" r:id="rId9"/>
    <p:sldLayoutId id="2147485419" r:id="rId10"/>
    <p:sldLayoutId id="2147485420" r:id="rId11"/>
    <p:sldLayoutId id="2147485421" r:id="rId12"/>
    <p:sldLayoutId id="2147485422" r:id="rId13"/>
    <p:sldLayoutId id="2147485423" r:id="rId14"/>
    <p:sldLayoutId id="2147485424" r:id="rId15"/>
    <p:sldLayoutId id="2147485425" r:id="rId16"/>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hyperlink" Target="https://www.harrisonburgva.gov/fir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hyperlink" Target="https://www.google.com/url?sa=i&amp;rct=j&amp;q=&amp;esrc=s&amp;source=images&amp;cd=&amp;cad=rja&amp;uact=8&amp;ved=2ahUKEwjZrKOwlJXnAhVEiOAKHXWPCB4QjRx6BAgBEAQ&amp;url=https%3A%2F%2Fwww.wtgfireresq.org%2Fblog%2F2013%2F10%2F27%2Fvavrs-district-1-meeting&amp;psig=AOvVaw1nT1IeDqskjE5Wj0-HW1F8&amp;ust=1579712066063855"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hyperlink" Target="https://bradrobertsdesign.wordpress.com/8-2/sipde/" TargetMode="External"/><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11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21.wmf"/><Relationship Id="rId3" Type="http://schemas.openxmlformats.org/officeDocument/2006/relationships/notesSlide" Target="../notesSlides/notesSlide109.xml"/><Relationship Id="rId7" Type="http://schemas.openxmlformats.org/officeDocument/2006/relationships/image" Target="../media/image118.wmf"/><Relationship Id="rId12" Type="http://schemas.openxmlformats.org/officeDocument/2006/relationships/oleObject" Target="../embeddings/oleObject13.bin"/><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120.wmf"/><Relationship Id="rId5" Type="http://schemas.openxmlformats.org/officeDocument/2006/relationships/image" Target="../media/image117.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119.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1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6.jpeg"/><Relationship Id="rId4" Type="http://schemas.openxmlformats.org/officeDocument/2006/relationships/image" Target="../media/image13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6.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hyperlink" Target="https://www.harrisonburgva.gov/fire" TargetMode="External"/><Relationship Id="rId2" Type="http://schemas.openxmlformats.org/officeDocument/2006/relationships/notesSlide" Target="../notesSlides/notesSlide127.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hyperlink" Target="https://www.google.com/url?sa=i&amp;rct=j&amp;q=&amp;esrc=s&amp;source=images&amp;cd=&amp;cad=rja&amp;uact=8&amp;ved=2ahUKEwjZrKOwlJXnAhVEiOAKHXWPCB4QjRx6BAgBEAQ&amp;url=https%3A%2F%2Fwww.wtgfireresq.org%2Fblog%2F2013%2F10%2F27%2Fvavrs-district-1-meeting&amp;psig=AOvVaw1nT1IeDqskjE5Wj0-HW1F8&amp;ust=1579712066063855" TargetMode="External"/><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9.xml"/><Relationship Id="rId1" Type="http://schemas.openxmlformats.org/officeDocument/2006/relationships/slideLayout" Target="../slideLayouts/slideLayout6.xml"/><Relationship Id="rId5" Type="http://schemas.openxmlformats.org/officeDocument/2006/relationships/image" Target="../media/image139.png"/><Relationship Id="rId4" Type="http://schemas.openxmlformats.org/officeDocument/2006/relationships/image" Target="../media/image13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hyperlink" Target="http://law.lis.virginia.gov/vacode/46.2-920/" TargetMode="External"/><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1.xml"/><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hyperlink" Target="https://www.harrisonburgva.gov/fire" TargetMode="External"/><Relationship Id="rId2" Type="http://schemas.openxmlformats.org/officeDocument/2006/relationships/notesSlide" Target="../notesSlides/notesSlide16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hyperlink" Target="https://www.google.com/url?sa=i&amp;rct=j&amp;q=&amp;esrc=s&amp;source=images&amp;cd=&amp;cad=rja&amp;uact=8&amp;ved=2ahUKEwjZrKOwlJXnAhVEiOAKHXWPCB4QjRx6BAgBEAQ&amp;url=https%3A%2F%2Fwww.wtgfireresq.org%2Fblog%2F2013%2F10%2F27%2Fvavrs-district-1-meeting&amp;psig=AOvVaw1nT1IeDqskjE5Wj0-HW1F8&amp;ust=1579712066063855" TargetMode="External"/><Relationship Id="rId4" Type="http://schemas.openxmlformats.org/officeDocument/2006/relationships/image" Target="../media/image4.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2.xml"/><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jpe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174.xml"/><Relationship Id="rId1" Type="http://schemas.openxmlformats.org/officeDocument/2006/relationships/slideLayout" Target="../slideLayouts/slideLayout12.xml"/><Relationship Id="rId4" Type="http://schemas.openxmlformats.org/officeDocument/2006/relationships/image" Target="../media/image148.emf"/></Relationships>
</file>

<file path=ppt/slides/_rels/slide175.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175.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176.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7.xml"/><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17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84.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8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18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0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01.xml"/><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2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1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21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1.xml"/><Relationship Id="rId1" Type="http://schemas.openxmlformats.org/officeDocument/2006/relationships/slideLayout" Target="../slideLayouts/slideLayout2.xml"/><Relationship Id="rId5" Type="http://schemas.openxmlformats.org/officeDocument/2006/relationships/image" Target="../media/image188.jpeg"/><Relationship Id="rId4" Type="http://schemas.openxmlformats.org/officeDocument/2006/relationships/image" Target="../media/image187.jpeg"/></Relationships>
</file>

<file path=ppt/slides/_rels/slide21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2.xml"/><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notesSlide" Target="../notesSlides/notesSlide216.xml"/><Relationship Id="rId1" Type="http://schemas.openxmlformats.org/officeDocument/2006/relationships/slideLayout" Target="../slideLayouts/slideLayout12.xml"/><Relationship Id="rId4" Type="http://schemas.openxmlformats.org/officeDocument/2006/relationships/image" Target="../media/image195.pn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18.xml"/><Relationship Id="rId1" Type="http://schemas.openxmlformats.org/officeDocument/2006/relationships/slideLayout" Target="../slideLayouts/slideLayout6.xml"/><Relationship Id="rId5" Type="http://schemas.openxmlformats.org/officeDocument/2006/relationships/image" Target="../media/image198.png"/><Relationship Id="rId4" Type="http://schemas.openxmlformats.org/officeDocument/2006/relationships/image" Target="../media/image197.png"/></Relationships>
</file>

<file path=ppt/slides/_rels/slide21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notesSlide" Target="../notesSlides/notesSlide221.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222.x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notesSlide" Target="../notesSlides/notesSlide222.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5.png"/></Relationships>
</file>

<file path=ppt/slides/_rels/slide22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23.xml"/><Relationship Id="rId1" Type="http://schemas.openxmlformats.org/officeDocument/2006/relationships/slideLayout" Target="../slideLayouts/slideLayout2.xml"/><Relationship Id="rId5" Type="http://schemas.openxmlformats.org/officeDocument/2006/relationships/image" Target="../media/image194.wmf"/><Relationship Id="rId4" Type="http://schemas.openxmlformats.org/officeDocument/2006/relationships/image" Target="../media/image200.png"/></Relationships>
</file>

<file path=ppt/slides/_rels/slide22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27.xml"/><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pn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2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s://www.clipart.email/clipart/drivers-education-clipart-48440.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hyperlink" Target="https://www.harrisonburgva.gov/fire" TargetMode="External"/><Relationship Id="rId2" Type="http://schemas.openxmlformats.org/officeDocument/2006/relationships/notesSlide" Target="../notesSlides/notesSlide230.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hyperlink" Target="https://www.google.com/url?sa=i&amp;rct=j&amp;q=&amp;esrc=s&amp;source=images&amp;cd=&amp;cad=rja&amp;uact=8&amp;ved=2ahUKEwjZrKOwlJXnAhVEiOAKHXWPCB4QjRx6BAgBEAQ&amp;url=https%3A%2F%2Fwww.wtgfireresq.org%2Fblog%2F2013%2F10%2F27%2Fvavrs-district-1-meeting&amp;psig=AOvVaw1nT1IeDqskjE5Wj0-HW1F8&amp;ust=1579712066063855" TargetMode="External"/><Relationship Id="rId4" Type="http://schemas.openxmlformats.org/officeDocument/2006/relationships/image" Target="../media/image4.png"/></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9y7OQm5XnAhVlg-AKHcJmBWAQjRx6BAgBEAQ&amp;url=https%3A%2F%2Fwww.canstockphoto.com%2Fillustration%2Fchoose.html&amp;psig=AOvVaw2ZI6P_0JJxJaXWye_o2Rdf&amp;ust=157971392253699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0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v3aT9spXnAhUGxVkKHWW3BF0QjRx6BAgBEAQ&amp;url=https%3A%2F%2Ffineartamerica.com%2Ffeatured%2F5-jurassic-park-1995-fine-artist.html%3Fproduct%3Dposter&amp;psig=AOvVaw0BULpG6zS9fTHX5n7Hkq1q&amp;ust=1579720245631664"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9.xml"/><Relationship Id="rId7" Type="http://schemas.openxmlformats.org/officeDocument/2006/relationships/image" Target="../media/image60.wmf"/><Relationship Id="rId12"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6.png"/><Relationship Id="rId5" Type="http://schemas.openxmlformats.org/officeDocument/2006/relationships/image" Target="../media/image59.wmf"/><Relationship Id="rId10" Type="http://schemas.openxmlformats.org/officeDocument/2006/relationships/image" Target="../media/image62.jpeg"/><Relationship Id="rId4" Type="http://schemas.openxmlformats.org/officeDocument/2006/relationships/oleObject" Target="../embeddings/oleObject1.bin"/><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x3PrYuZXnAhXot1kKHf2_AnQQjRx6BAgBEAQ&amp;url=https%3A%2F%2Fbradrobertsdesign.wordpress.com%2F8-2%2Fsipde%2F&amp;psig=AOvVaw2WQE-lxDQ2wu1Pb2ov3ZLv&amp;ust=1579722137305740"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58.xml"/><Relationship Id="rId7" Type="http://schemas.openxmlformats.org/officeDocument/2006/relationships/image" Target="../media/image57.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60.wmf"/><Relationship Id="rId4"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ideo" Target="file:///C:\Users\VMT\Desktop\EVOC%202020\Appendix%20E%20-%20PowerPoint%20Presentation\Squad%20Bench%20and%20patient%20-%2030%20mph%20barrier%20test.mpg" TargetMode="Externa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ideo" Target="file:///C:\Users\VMT\Desktop\EVOC%202020\Appendix%20E%20-%20PowerPoint%20Presentation\Overhead%20view%20of%20patient%20-%2030%20mph%20barrier%20test.mpg" TargetMode="Externa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d2YeplpXnAhVxkuAKHV4NBroQjRx6BAgBEAQ&amp;url=https%3A%2F%2Fwww.survivalkit.com%2Fblog%2Fhow-familiar-are-you-with-emergency-exits%2F&amp;psig=AOvVaw1lrAev_ySt1vUBnAmYNOCB&amp;ust=157971263380663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5.emf"/><Relationship Id="rId4" Type="http://schemas.openxmlformats.org/officeDocument/2006/relationships/oleObject" Target="../embeddings/oleObject7.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7.jpeg"/><Relationship Id="rId5" Type="http://schemas.openxmlformats.org/officeDocument/2006/relationships/image" Target="../media/image86.emf"/><Relationship Id="rId4" Type="http://schemas.openxmlformats.org/officeDocument/2006/relationships/oleObject" Target="../embeddings/oleObject8.bin"/></Relationships>
</file>

<file path=ppt/slides/_rels/slide8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43795222-5DAB-47AE-8636-B1766E40A2F7}"/>
              </a:ext>
            </a:extLst>
          </p:cNvPr>
          <p:cNvSpPr>
            <a:spLocks noGrp="1" noChangeArrowheads="1"/>
          </p:cNvSpPr>
          <p:nvPr>
            <p:ph type="subTitle" idx="1"/>
          </p:nvPr>
        </p:nvSpPr>
        <p:spPr>
          <a:xfrm>
            <a:off x="533400" y="2854325"/>
            <a:ext cx="8305800" cy="1262063"/>
          </a:xfrm>
          <a:ln w="28575">
            <a:solidFill>
              <a:schemeClr val="tx1"/>
            </a:solidFill>
            <a:miter lim="800000"/>
            <a:headEnd/>
            <a:tailEnd/>
          </a:ln>
        </p:spPr>
        <p:txBody>
          <a:bodyPr/>
          <a:lstStyle/>
          <a:p>
            <a:pPr algn="ctr" eaLnBrk="1" hangingPunct="1">
              <a:defRPr/>
            </a:pPr>
            <a:r>
              <a:rPr lang="en-US" altLang="en-US" sz="4000" b="1" i="1" dirty="0"/>
              <a:t>Emergency Vehicle </a:t>
            </a:r>
            <a:br>
              <a:rPr lang="en-US" altLang="en-US" sz="4000" b="1" i="1" dirty="0"/>
            </a:br>
            <a:r>
              <a:rPr lang="en-US" altLang="en-US" sz="4000" b="1" i="1" dirty="0"/>
              <a:t>Operator’s Course</a:t>
            </a:r>
          </a:p>
        </p:txBody>
      </p:sp>
      <p:pic>
        <p:nvPicPr>
          <p:cNvPr id="20483" name="Picture 7" descr="C:\Documents and Settings\gdalton\My Documents\My Pictures\Logos\VAVRS Logo.jpg">
            <a:extLst>
              <a:ext uri="{FF2B5EF4-FFF2-40B4-BE49-F238E27FC236}">
                <a16:creationId xmlns:a16="http://schemas.microsoft.com/office/drawing/2014/main" id="{FFD23637-249F-4DA5-B408-B8C8FF8A317D}"/>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00" y="4419600"/>
            <a:ext cx="16859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0" descr="vdfp logo">
            <a:extLst>
              <a:ext uri="{FF2B5EF4-FFF2-40B4-BE49-F238E27FC236}">
                <a16:creationId xmlns:a16="http://schemas.microsoft.com/office/drawing/2014/main" id="{D7961110-5E93-4C8D-9F72-F3DE8295A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228600"/>
            <a:ext cx="22780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descr="Image result for VAVRS">
            <a:hlinkClick r:id="rId5"/>
            <a:extLst>
              <a:ext uri="{FF2B5EF4-FFF2-40B4-BE49-F238E27FC236}">
                <a16:creationId xmlns:a16="http://schemas.microsoft.com/office/drawing/2014/main" id="{1E9477C5-0432-4244-A5E7-125D37BD5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284663"/>
            <a:ext cx="67056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4" descr="Image result for virginia department of fire programs">
            <a:hlinkClick r:id="rId7"/>
            <a:extLst>
              <a:ext uri="{FF2B5EF4-FFF2-40B4-BE49-F238E27FC236}">
                <a16:creationId xmlns:a16="http://schemas.microsoft.com/office/drawing/2014/main" id="{F66B20A9-678E-42E7-9EA9-7D0AC62055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276225"/>
            <a:ext cx="487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1">
            <a:extLst>
              <a:ext uri="{FF2B5EF4-FFF2-40B4-BE49-F238E27FC236}">
                <a16:creationId xmlns:a16="http://schemas.microsoft.com/office/drawing/2014/main" id="{5B6BD542-DDB8-4F28-95B0-9E4D8F5921C4}"/>
              </a:ext>
            </a:extLst>
          </p:cNvPr>
          <p:cNvSpPr txBox="1">
            <a:spLocks noChangeArrowheads="1"/>
          </p:cNvSpPr>
          <p:nvPr/>
        </p:nvSpPr>
        <p:spPr bwMode="auto">
          <a:xfrm>
            <a:off x="203072" y="6225659"/>
            <a:ext cx="1930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Updated </a:t>
            </a:r>
            <a:r>
              <a:rPr lang="en-US" altLang="en-US" dirty="0" smtClean="0"/>
              <a:t>7/1/2022</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3C0D37C-E326-4220-ADD5-55CF497D6AC0}"/>
              </a:ext>
            </a:extLst>
          </p:cNvPr>
          <p:cNvSpPr>
            <a:spLocks noGrp="1"/>
          </p:cNvSpPr>
          <p:nvPr>
            <p:ph type="title"/>
          </p:nvPr>
        </p:nvSpPr>
        <p:spPr>
          <a:xfrm>
            <a:off x="822325" y="57150"/>
            <a:ext cx="7543800" cy="1449388"/>
          </a:xfrm>
        </p:spPr>
        <p:txBody>
          <a:bodyPr/>
          <a:lstStyle/>
          <a:p>
            <a:pPr eaLnBrk="1" fontAlgn="auto" hangingPunct="1">
              <a:spcAft>
                <a:spcPts val="0"/>
              </a:spcAft>
              <a:defRPr/>
            </a:pPr>
            <a:r>
              <a:rPr lang="en-US" altLang="en-US" sz="4400" dirty="0">
                <a:solidFill>
                  <a:schemeClr val="accent2"/>
                </a:solidFill>
              </a:rPr>
              <a:t>Driving Experience</a:t>
            </a:r>
          </a:p>
        </p:txBody>
      </p:sp>
      <p:sp>
        <p:nvSpPr>
          <p:cNvPr id="45059" name="Content Placeholder 2">
            <a:extLst>
              <a:ext uri="{FF2B5EF4-FFF2-40B4-BE49-F238E27FC236}">
                <a16:creationId xmlns:a16="http://schemas.microsoft.com/office/drawing/2014/main" id="{0151ABEC-E7E5-4A7B-8D58-810F8A823AAF}"/>
              </a:ext>
            </a:extLst>
          </p:cNvPr>
          <p:cNvSpPr>
            <a:spLocks noGrp="1"/>
          </p:cNvSpPr>
          <p:nvPr>
            <p:ph idx="1"/>
          </p:nvPr>
        </p:nvSpPr>
        <p:spPr/>
        <p:txBody>
          <a:bodyPr/>
          <a:lstStyle/>
          <a:p>
            <a:pPr algn="ctr" eaLnBrk="1" hangingPunct="1">
              <a:buFontTx/>
              <a:buNone/>
            </a:pPr>
            <a:endParaRPr lang="en-US" altLang="en-US" sz="4000" b="1"/>
          </a:p>
          <a:p>
            <a:pPr eaLnBrk="1" hangingPunct="1">
              <a:buFontTx/>
              <a:buNone/>
            </a:pPr>
            <a:r>
              <a:rPr lang="en-US" altLang="en-US" sz="3000" b="1">
                <a:solidFill>
                  <a:srgbClr val="FF0000"/>
                </a:solidFill>
              </a:rPr>
              <a:t>  </a:t>
            </a:r>
          </a:p>
          <a:p>
            <a:pPr eaLnBrk="1" hangingPunct="1">
              <a:buFontTx/>
              <a:buNone/>
            </a:pPr>
            <a:endParaRPr lang="en-US" altLang="en-US" sz="3000" b="1">
              <a:solidFill>
                <a:srgbClr val="FF0000"/>
              </a:solidFill>
            </a:endParaRPr>
          </a:p>
          <a:p>
            <a:pPr eaLnBrk="1" hangingPunct="1">
              <a:buFontTx/>
              <a:buNone/>
            </a:pPr>
            <a:r>
              <a:rPr lang="en-US" altLang="en-US" sz="3000" b="1">
                <a:solidFill>
                  <a:srgbClr val="FF0000"/>
                </a:solidFill>
              </a:rPr>
              <a:t> It is highly recommended that a student have prior driving experience in the vehicle type and classification in which they are attempting to gain certification.</a:t>
            </a:r>
          </a:p>
        </p:txBody>
      </p:sp>
      <p:sp>
        <p:nvSpPr>
          <p:cNvPr id="45060" name="TextBox 7">
            <a:extLst>
              <a:ext uri="{FF2B5EF4-FFF2-40B4-BE49-F238E27FC236}">
                <a16:creationId xmlns:a16="http://schemas.microsoft.com/office/drawing/2014/main" id="{8BDB4E90-250A-4844-B09D-FFE2EFC26E2A}"/>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a:t>
            </a:r>
          </a:p>
        </p:txBody>
      </p:sp>
      <p:pic>
        <p:nvPicPr>
          <p:cNvPr id="45061" name="Picture 8" descr="Ambulance clipart 9 | Nice clip art">
            <a:extLst>
              <a:ext uri="{FF2B5EF4-FFF2-40B4-BE49-F238E27FC236}">
                <a16:creationId xmlns:a16="http://schemas.microsoft.com/office/drawing/2014/main" id="{58031476-9762-4BDD-800F-8CBB43BA6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25588"/>
            <a:ext cx="281940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4" descr="Red fire truck clipart">
            <a:extLst>
              <a:ext uri="{FF2B5EF4-FFF2-40B4-BE49-F238E27FC236}">
                <a16:creationId xmlns:a16="http://schemas.microsoft.com/office/drawing/2014/main" id="{514DFD94-DD01-4B0B-B458-90F518DF4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76400"/>
            <a:ext cx="32670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0CCD918C-3506-467C-B739-DA97D0A34A41}"/>
              </a:ext>
            </a:extLst>
          </p:cNvPr>
          <p:cNvSpPr>
            <a:spLocks noGrp="1"/>
          </p:cNvSpPr>
          <p:nvPr>
            <p:ph type="title"/>
          </p:nvPr>
        </p:nvSpPr>
        <p:spPr>
          <a:xfrm>
            <a:off x="685800" y="15875"/>
            <a:ext cx="3505200" cy="914400"/>
          </a:xfrm>
        </p:spPr>
        <p:txBody>
          <a:bodyPr/>
          <a:lstStyle/>
          <a:p>
            <a:pPr eaLnBrk="1" fontAlgn="auto" hangingPunct="1">
              <a:spcAft>
                <a:spcPts val="0"/>
              </a:spcAft>
              <a:defRPr/>
            </a:pPr>
            <a:r>
              <a:rPr lang="en-US" altLang="en-US" sz="4400" dirty="0">
                <a:solidFill>
                  <a:schemeClr val="accent2"/>
                </a:solidFill>
              </a:rPr>
              <a:t>Fatigue</a:t>
            </a:r>
          </a:p>
        </p:txBody>
      </p:sp>
      <p:sp>
        <p:nvSpPr>
          <p:cNvPr id="227331" name="Content Placeholder 2">
            <a:extLst>
              <a:ext uri="{FF2B5EF4-FFF2-40B4-BE49-F238E27FC236}">
                <a16:creationId xmlns:a16="http://schemas.microsoft.com/office/drawing/2014/main" id="{902FD855-C348-4BA6-B6C6-7ACA07F78366}"/>
              </a:ext>
            </a:extLst>
          </p:cNvPr>
          <p:cNvSpPr>
            <a:spLocks noGrp="1"/>
          </p:cNvSpPr>
          <p:nvPr>
            <p:ph sz="half" idx="1"/>
          </p:nvPr>
        </p:nvSpPr>
        <p:spPr>
          <a:xfrm>
            <a:off x="304800" y="1447800"/>
            <a:ext cx="4495800" cy="5181600"/>
          </a:xfrm>
        </p:spPr>
        <p:txBody>
          <a:bodyPr/>
          <a:lstStyle/>
          <a:p>
            <a:pPr marL="0" indent="0" eaLnBrk="1" hangingPunct="1">
              <a:buFontTx/>
              <a:buNone/>
            </a:pPr>
            <a:r>
              <a:rPr lang="en-US" altLang="en-US" sz="2800"/>
              <a:t>Effects of Fatigue</a:t>
            </a:r>
          </a:p>
          <a:p>
            <a:pPr lvl="1" eaLnBrk="1" hangingPunct="1"/>
            <a:r>
              <a:rPr lang="en-US" altLang="en-US" sz="2400"/>
              <a:t>Slowed motor skills</a:t>
            </a:r>
          </a:p>
          <a:p>
            <a:pPr lvl="1" eaLnBrk="1" hangingPunct="1"/>
            <a:r>
              <a:rPr lang="en-US" altLang="en-US" sz="2400"/>
              <a:t>Delayed reaction time</a:t>
            </a:r>
          </a:p>
          <a:p>
            <a:pPr lvl="1" eaLnBrk="1" hangingPunct="1"/>
            <a:r>
              <a:rPr lang="en-US" altLang="en-US" sz="2400"/>
              <a:t>Poor concentration</a:t>
            </a:r>
          </a:p>
          <a:p>
            <a:pPr lvl="1" eaLnBrk="1" hangingPunct="1"/>
            <a:r>
              <a:rPr lang="en-US" altLang="en-US" sz="2400"/>
              <a:t>Bad judgement</a:t>
            </a:r>
          </a:p>
          <a:p>
            <a:pPr lvl="1" eaLnBrk="1" hangingPunct="1"/>
            <a:r>
              <a:rPr lang="en-US" altLang="en-US" sz="2400"/>
              <a:t>Blurred vision</a:t>
            </a:r>
          </a:p>
          <a:p>
            <a:pPr lvl="1" eaLnBrk="1" hangingPunct="1"/>
            <a:r>
              <a:rPr lang="en-US" altLang="en-US" sz="2400"/>
              <a:t>Driving too slowly or fast</a:t>
            </a:r>
          </a:p>
          <a:p>
            <a:pPr lvl="1" eaLnBrk="1" hangingPunct="1"/>
            <a:r>
              <a:rPr lang="en-US" altLang="en-US" sz="2400"/>
              <a:t>Driving across lanes</a:t>
            </a:r>
          </a:p>
          <a:p>
            <a:pPr lvl="1" eaLnBrk="1" hangingPunct="1"/>
            <a:r>
              <a:rPr lang="en-US" altLang="en-US" sz="2400"/>
              <a:t>Rolling stops</a:t>
            </a:r>
          </a:p>
          <a:p>
            <a:pPr lvl="1" eaLnBrk="1" hangingPunct="1"/>
            <a:r>
              <a:rPr lang="en-US" altLang="en-US" sz="2400"/>
              <a:t>Agitation and /or impatience with other drivers.</a:t>
            </a:r>
            <a:endParaRPr lang="en-US" altLang="en-US" sz="2800" i="1"/>
          </a:p>
        </p:txBody>
      </p:sp>
      <p:pic>
        <p:nvPicPr>
          <p:cNvPr id="227332" name="Picture 4" descr="https://bradrobertsdesign.files.wordpress.com/2012/01/fatigue.jpg?w=589">
            <a:hlinkClick r:id="rId3" tooltip="Fatigue"/>
            <a:extLst>
              <a:ext uri="{FF2B5EF4-FFF2-40B4-BE49-F238E27FC236}">
                <a16:creationId xmlns:a16="http://schemas.microsoft.com/office/drawing/2014/main" id="{B2D09F58-9340-4304-A2D3-286E14288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652"/>
          <a:stretch>
            <a:fillRect/>
          </a:stretch>
        </p:blipFill>
        <p:spPr bwMode="auto">
          <a:xfrm>
            <a:off x="4724400" y="228600"/>
            <a:ext cx="43005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TextBox 7">
            <a:extLst>
              <a:ext uri="{FF2B5EF4-FFF2-40B4-BE49-F238E27FC236}">
                <a16:creationId xmlns:a16="http://schemas.microsoft.com/office/drawing/2014/main" id="{05C392A6-09F8-4CA0-80B1-A3F1290C2409}"/>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Title 1">
            <a:extLst>
              <a:ext uri="{FF2B5EF4-FFF2-40B4-BE49-F238E27FC236}">
                <a16:creationId xmlns:a16="http://schemas.microsoft.com/office/drawing/2014/main" id="{AF7C7F6B-004E-44E5-BC4E-BA28C414572E}"/>
              </a:ext>
            </a:extLst>
          </p:cNvPr>
          <p:cNvSpPr>
            <a:spLocks noGrp="1"/>
          </p:cNvSpPr>
          <p:nvPr>
            <p:ph type="title"/>
          </p:nvPr>
        </p:nvSpPr>
        <p:spPr>
          <a:xfrm>
            <a:off x="822325" y="304800"/>
            <a:ext cx="3986213" cy="1160463"/>
          </a:xfrm>
        </p:spPr>
        <p:txBody>
          <a:bodyPr>
            <a:normAutofit fontScale="90000"/>
          </a:bodyPr>
          <a:lstStyle/>
          <a:p>
            <a:pPr eaLnBrk="1" fontAlgn="auto" hangingPunct="1">
              <a:spcAft>
                <a:spcPts val="0"/>
              </a:spcAft>
              <a:defRPr/>
            </a:pPr>
            <a:r>
              <a:rPr lang="en-US" altLang="en-US" sz="4400" dirty="0">
                <a:solidFill>
                  <a:schemeClr val="accent2"/>
                </a:solidFill>
              </a:rPr>
              <a:t>The Driver – Mental Fitness</a:t>
            </a:r>
          </a:p>
        </p:txBody>
      </p:sp>
      <p:sp>
        <p:nvSpPr>
          <p:cNvPr id="229379" name="Content Placeholder 2">
            <a:extLst>
              <a:ext uri="{FF2B5EF4-FFF2-40B4-BE49-F238E27FC236}">
                <a16:creationId xmlns:a16="http://schemas.microsoft.com/office/drawing/2014/main" id="{C4E4761C-F8A8-4851-A612-158CDB82F011}"/>
              </a:ext>
            </a:extLst>
          </p:cNvPr>
          <p:cNvSpPr>
            <a:spLocks noGrp="1"/>
          </p:cNvSpPr>
          <p:nvPr>
            <p:ph idx="1"/>
          </p:nvPr>
        </p:nvSpPr>
        <p:spPr>
          <a:xfrm>
            <a:off x="822325" y="1752600"/>
            <a:ext cx="4054475" cy="4724400"/>
          </a:xfrm>
        </p:spPr>
        <p:txBody>
          <a:bodyPr/>
          <a:lstStyle/>
          <a:p>
            <a:pPr eaLnBrk="1" hangingPunct="1"/>
            <a:r>
              <a:rPr lang="en-US" altLang="en-US" sz="3000"/>
              <a:t>Operation of an emergency vehicle often involves high speeds, driver stress, and danger to life and/or property.</a:t>
            </a:r>
          </a:p>
          <a:p>
            <a:pPr eaLnBrk="1" hangingPunct="1"/>
            <a:endParaRPr lang="en-US" altLang="en-US" sz="3000"/>
          </a:p>
          <a:p>
            <a:pPr eaLnBrk="1" hangingPunct="1"/>
            <a:r>
              <a:rPr lang="en-US" altLang="en-US" sz="3000"/>
              <a:t>Driving under emergency conditions requires extra sensitive judgment and refined driving skills.</a:t>
            </a:r>
          </a:p>
          <a:p>
            <a:pPr eaLnBrk="1" hangingPunct="1"/>
            <a:endParaRPr lang="en-US" altLang="en-US" sz="3000"/>
          </a:p>
        </p:txBody>
      </p:sp>
      <p:pic>
        <p:nvPicPr>
          <p:cNvPr id="229380" name="Picture 5" descr="Image result for crash avoidance clipart">
            <a:extLst>
              <a:ext uri="{FF2B5EF4-FFF2-40B4-BE49-F238E27FC236}">
                <a16:creationId xmlns:a16="http://schemas.microsoft.com/office/drawing/2014/main" id="{1C59745C-C9A2-4D38-AE9A-150220E78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388" y="152400"/>
            <a:ext cx="284638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1" name="TextBox 7">
            <a:extLst>
              <a:ext uri="{FF2B5EF4-FFF2-40B4-BE49-F238E27FC236}">
                <a16:creationId xmlns:a16="http://schemas.microsoft.com/office/drawing/2014/main" id="{E890790B-47ED-4ACB-81B1-412DF2FB9BCB}"/>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14DCF6B4-FA51-46CF-8ADF-1E8FFA4ABB8E}"/>
              </a:ext>
            </a:extLst>
          </p:cNvPr>
          <p:cNvSpPr>
            <a:spLocks noGrp="1"/>
          </p:cNvSpPr>
          <p:nvPr>
            <p:ph type="title"/>
          </p:nvPr>
        </p:nvSpPr>
        <p:spPr>
          <a:xfrm>
            <a:off x="822325" y="33338"/>
            <a:ext cx="7543800" cy="1084262"/>
          </a:xfrm>
        </p:spPr>
        <p:txBody>
          <a:bodyPr/>
          <a:lstStyle/>
          <a:p>
            <a:pPr eaLnBrk="1" fontAlgn="auto" hangingPunct="1">
              <a:spcAft>
                <a:spcPts val="0"/>
              </a:spcAft>
              <a:defRPr/>
            </a:pPr>
            <a:r>
              <a:rPr lang="en-US" altLang="en-US" sz="4400" dirty="0">
                <a:solidFill>
                  <a:schemeClr val="accent2"/>
                </a:solidFill>
              </a:rPr>
              <a:t>The Driver – Mental Fitness</a:t>
            </a:r>
          </a:p>
        </p:txBody>
      </p:sp>
      <p:sp>
        <p:nvSpPr>
          <p:cNvPr id="195587" name="Content Placeholder 2">
            <a:extLst>
              <a:ext uri="{FF2B5EF4-FFF2-40B4-BE49-F238E27FC236}">
                <a16:creationId xmlns:a16="http://schemas.microsoft.com/office/drawing/2014/main" id="{77400539-E0EA-450B-AB87-417E9CF02DB3}"/>
              </a:ext>
            </a:extLst>
          </p:cNvPr>
          <p:cNvSpPr>
            <a:spLocks noGrp="1"/>
          </p:cNvSpPr>
          <p:nvPr>
            <p:ph idx="1"/>
          </p:nvPr>
        </p:nvSpPr>
        <p:spPr/>
        <p:txBody>
          <a:bodyPr rtlCol="0">
            <a:normAutofit fontScale="85000" lnSpcReduction="20000"/>
          </a:bodyPr>
          <a:lstStyle/>
          <a:p>
            <a:pPr marL="91440" indent="-91440" eaLnBrk="1" fontAlgn="auto" hangingPunct="1">
              <a:defRPr/>
            </a:pPr>
            <a:r>
              <a:rPr lang="en-US" altLang="en-US" sz="3000" dirty="0">
                <a:solidFill>
                  <a:schemeClr val="tx1">
                    <a:lumMod val="75000"/>
                    <a:lumOff val="25000"/>
                  </a:schemeClr>
                </a:solidFill>
              </a:rPr>
              <a:t>Personal habits – behavior patterns developed through repetition</a:t>
            </a:r>
          </a:p>
          <a:p>
            <a:pPr marL="91440" indent="-91440" eaLnBrk="1" fontAlgn="auto" hangingPunct="1">
              <a:defRPr/>
            </a:pPr>
            <a:endParaRPr lang="en-US" altLang="en-US" sz="12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Knowledge</a:t>
            </a:r>
          </a:p>
          <a:p>
            <a:pPr marL="91440" indent="-91440" eaLnBrk="1" fontAlgn="auto" hangingPunct="1">
              <a:defRPr/>
            </a:pPr>
            <a:endParaRPr lang="en-US" altLang="en-US" sz="12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Judgment</a:t>
            </a:r>
          </a:p>
          <a:p>
            <a:pPr marL="91440" indent="-91440" eaLnBrk="1" fontAlgn="auto" hangingPunct="1">
              <a:defRPr/>
            </a:pPr>
            <a:endParaRPr lang="en-US" altLang="en-US" sz="12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Stress and reaction to stress</a:t>
            </a:r>
          </a:p>
          <a:p>
            <a:pPr marL="91440" indent="-91440" eaLnBrk="1" fontAlgn="auto" hangingPunct="1">
              <a:defRPr/>
            </a:pPr>
            <a:endParaRPr lang="en-US" altLang="en-US" sz="12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Experience – continued practice of good driving habits on which the driver can rely</a:t>
            </a:r>
          </a:p>
          <a:p>
            <a:pPr marL="91440" indent="-91440" eaLnBrk="1" fontAlgn="auto" hangingPunct="1">
              <a:defRPr/>
            </a:pPr>
            <a:endParaRPr lang="en-US" altLang="en-US" sz="3000" dirty="0">
              <a:solidFill>
                <a:schemeClr val="tx1">
                  <a:lumMod val="75000"/>
                  <a:lumOff val="25000"/>
                </a:schemeClr>
              </a:solidFill>
            </a:endParaRPr>
          </a:p>
        </p:txBody>
      </p:sp>
      <p:sp>
        <p:nvSpPr>
          <p:cNvPr id="231428" name="TextBox 7">
            <a:extLst>
              <a:ext uri="{FF2B5EF4-FFF2-40B4-BE49-F238E27FC236}">
                <a16:creationId xmlns:a16="http://schemas.microsoft.com/office/drawing/2014/main" id="{8826FA75-D365-4BA9-A99B-B86B4385A06F}"/>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7F913222-034C-4276-8FE4-063D20138351}"/>
              </a:ext>
            </a:extLst>
          </p:cNvPr>
          <p:cNvSpPr>
            <a:spLocks noGrp="1"/>
          </p:cNvSpPr>
          <p:nvPr>
            <p:ph type="title"/>
          </p:nvPr>
        </p:nvSpPr>
        <p:spPr>
          <a:xfrm>
            <a:off x="796925" y="0"/>
            <a:ext cx="7543800" cy="1160463"/>
          </a:xfrm>
        </p:spPr>
        <p:txBody>
          <a:bodyPr/>
          <a:lstStyle/>
          <a:p>
            <a:pPr eaLnBrk="1" fontAlgn="auto" hangingPunct="1">
              <a:spcAft>
                <a:spcPts val="0"/>
              </a:spcAft>
              <a:defRPr/>
            </a:pPr>
            <a:r>
              <a:rPr lang="en-US" altLang="en-US" sz="4400" dirty="0">
                <a:solidFill>
                  <a:schemeClr val="accent2"/>
                </a:solidFill>
              </a:rPr>
              <a:t>The Driver – Mental Fitness</a:t>
            </a:r>
          </a:p>
        </p:txBody>
      </p:sp>
      <p:sp>
        <p:nvSpPr>
          <p:cNvPr id="233475" name="Content Placeholder 2">
            <a:extLst>
              <a:ext uri="{FF2B5EF4-FFF2-40B4-BE49-F238E27FC236}">
                <a16:creationId xmlns:a16="http://schemas.microsoft.com/office/drawing/2014/main" id="{B891E783-22EC-49C7-B38E-A47E1FAB4B9F}"/>
              </a:ext>
            </a:extLst>
          </p:cNvPr>
          <p:cNvSpPr>
            <a:spLocks noGrp="1"/>
          </p:cNvSpPr>
          <p:nvPr>
            <p:ph idx="1"/>
          </p:nvPr>
        </p:nvSpPr>
        <p:spPr>
          <a:xfrm>
            <a:off x="685800" y="1295400"/>
            <a:ext cx="7543800" cy="4772025"/>
          </a:xfrm>
        </p:spPr>
        <p:txBody>
          <a:bodyPr/>
          <a:lstStyle/>
          <a:p>
            <a:pPr eaLnBrk="1" hangingPunct="1"/>
            <a:r>
              <a:rPr lang="en-US" altLang="en-US" sz="2600" dirty="0"/>
              <a:t>Substance Abuse – commonly seen in high stress positions</a:t>
            </a:r>
          </a:p>
          <a:p>
            <a:pPr lvl="1" eaLnBrk="1" hangingPunct="1"/>
            <a:endParaRPr lang="en-US" altLang="en-US" sz="2300" dirty="0"/>
          </a:p>
          <a:p>
            <a:pPr lvl="1" eaLnBrk="1" hangingPunct="1"/>
            <a:r>
              <a:rPr lang="en-US" altLang="en-US" sz="2300" dirty="0"/>
              <a:t>Researchers estimate that between the hours of 10 PM and 2 AM three out of every ten drivers are drunk.  </a:t>
            </a:r>
          </a:p>
          <a:p>
            <a:pPr lvl="1" eaLnBrk="1" hangingPunct="1"/>
            <a:endParaRPr lang="en-US" altLang="en-US" sz="2300" dirty="0"/>
          </a:p>
          <a:p>
            <a:pPr lvl="1" eaLnBrk="1" hangingPunct="1"/>
            <a:r>
              <a:rPr lang="en-US" altLang="en-US" sz="2300" dirty="0"/>
              <a:t>Nearly 50 percent of the drivers arrested for DUI are social to moderate drinkers.  Don’t think that it won’t happen to you. </a:t>
            </a:r>
          </a:p>
          <a:p>
            <a:pPr lvl="1" eaLnBrk="1" hangingPunct="1"/>
            <a:endParaRPr lang="en-US" altLang="en-US" sz="2300" dirty="0"/>
          </a:p>
          <a:p>
            <a:pPr lvl="1" eaLnBrk="1" hangingPunct="1"/>
            <a:r>
              <a:rPr lang="en-US" altLang="en-US" sz="2300" dirty="0"/>
              <a:t>Coffee does not speed up the elimination of alcohol and/or other substances from the body</a:t>
            </a:r>
          </a:p>
          <a:p>
            <a:pPr lvl="1" eaLnBrk="1" hangingPunct="1"/>
            <a:endParaRPr lang="en-US" altLang="en-US" sz="2300" dirty="0"/>
          </a:p>
        </p:txBody>
      </p:sp>
      <p:sp>
        <p:nvSpPr>
          <p:cNvPr id="233476" name="TextBox 5">
            <a:extLst>
              <a:ext uri="{FF2B5EF4-FFF2-40B4-BE49-F238E27FC236}">
                <a16:creationId xmlns:a16="http://schemas.microsoft.com/office/drawing/2014/main" id="{04DC1B6E-7685-4F3D-817B-124A3CDD4F30}"/>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33477" name="TextBox 9">
            <a:extLst>
              <a:ext uri="{FF2B5EF4-FFF2-40B4-BE49-F238E27FC236}">
                <a16:creationId xmlns:a16="http://schemas.microsoft.com/office/drawing/2014/main" id="{CFA62B2F-503E-4A33-B6E7-B4A828DDD5F5}"/>
              </a:ext>
            </a:extLst>
          </p:cNvPr>
          <p:cNvSpPr txBox="1">
            <a:spLocks noChangeArrowheads="1"/>
          </p:cNvSpPr>
          <p:nvPr/>
        </p:nvSpPr>
        <p:spPr bwMode="auto">
          <a:xfrm>
            <a:off x="8229600" y="6400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0D3256C6-0A10-4187-B507-B1E886EACFA5}"/>
              </a:ext>
            </a:extLst>
          </p:cNvPr>
          <p:cNvSpPr>
            <a:spLocks noGrp="1"/>
          </p:cNvSpPr>
          <p:nvPr>
            <p:ph type="title"/>
          </p:nvPr>
        </p:nvSpPr>
        <p:spPr>
          <a:xfrm>
            <a:off x="822325" y="76200"/>
            <a:ext cx="7543800" cy="1158875"/>
          </a:xfrm>
        </p:spPr>
        <p:txBody>
          <a:bodyPr/>
          <a:lstStyle/>
          <a:p>
            <a:pPr eaLnBrk="1" fontAlgn="auto" hangingPunct="1">
              <a:spcAft>
                <a:spcPts val="0"/>
              </a:spcAft>
              <a:defRPr/>
            </a:pPr>
            <a:r>
              <a:rPr lang="en-US" altLang="en-US" sz="4400" dirty="0">
                <a:solidFill>
                  <a:schemeClr val="accent2"/>
                </a:solidFill>
              </a:rPr>
              <a:t>Physiological Aspects</a:t>
            </a:r>
          </a:p>
        </p:txBody>
      </p:sp>
      <p:sp>
        <p:nvSpPr>
          <p:cNvPr id="199683" name="Content Placeholder 2">
            <a:extLst>
              <a:ext uri="{FF2B5EF4-FFF2-40B4-BE49-F238E27FC236}">
                <a16:creationId xmlns:a16="http://schemas.microsoft.com/office/drawing/2014/main" id="{0F5EF9A1-7471-4DF4-AA53-D675F78A47BE}"/>
              </a:ext>
            </a:extLst>
          </p:cNvPr>
          <p:cNvSpPr>
            <a:spLocks noGrp="1"/>
          </p:cNvSpPr>
          <p:nvPr>
            <p:ph idx="1"/>
          </p:nvPr>
        </p:nvSpPr>
        <p:spPr>
          <a:xfrm>
            <a:off x="822325" y="1600200"/>
            <a:ext cx="7543800" cy="4268788"/>
          </a:xfrm>
        </p:spPr>
        <p:txBody>
          <a:bodyPr rtlCol="0">
            <a:normAutofit fontScale="92500" lnSpcReduction="10000"/>
          </a:bodyPr>
          <a:lstStyle/>
          <a:p>
            <a:pPr marL="91440" indent="-91440" eaLnBrk="1" fontAlgn="auto" hangingPunct="1">
              <a:defRPr/>
            </a:pPr>
            <a:r>
              <a:rPr lang="en-US" altLang="en-US" sz="3900" dirty="0">
                <a:solidFill>
                  <a:schemeClr val="tx1">
                    <a:lumMod val="75000"/>
                    <a:lumOff val="25000"/>
                  </a:schemeClr>
                </a:solidFill>
              </a:rPr>
              <a:t>Visual Perceptions</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endParaRPr lang="en-US" altLang="en-US" sz="3000" dirty="0">
              <a:solidFill>
                <a:schemeClr val="tx1">
                  <a:lumMod val="75000"/>
                  <a:lumOff val="25000"/>
                </a:schemeClr>
              </a:solidFill>
            </a:endParaRPr>
          </a:p>
          <a:p>
            <a:pPr marL="91440" indent="-91440" algn="ctr" eaLnBrk="1" fontAlgn="auto" hangingPunct="1">
              <a:buFontTx/>
              <a:buNone/>
              <a:defRPr/>
            </a:pPr>
            <a:endParaRPr lang="en-US" altLang="en-US" sz="3000" dirty="0">
              <a:solidFill>
                <a:schemeClr val="tx1">
                  <a:lumMod val="75000"/>
                  <a:lumOff val="25000"/>
                </a:schemeClr>
              </a:solidFill>
            </a:endParaRPr>
          </a:p>
          <a:p>
            <a:pPr marL="91440" indent="-91440" algn="ctr" eaLnBrk="1" fontAlgn="auto" hangingPunct="1">
              <a:buFontTx/>
              <a:buNone/>
              <a:defRPr/>
            </a:pPr>
            <a:r>
              <a:rPr lang="en-US" altLang="en-US" sz="3000" dirty="0">
                <a:solidFill>
                  <a:schemeClr val="tx1">
                    <a:lumMod val="75000"/>
                    <a:lumOff val="25000"/>
                  </a:schemeClr>
                </a:solidFill>
              </a:rPr>
              <a:t>	</a:t>
            </a:r>
            <a:r>
              <a:rPr lang="en-US" altLang="en-US" sz="3000" b="1" dirty="0">
                <a:solidFill>
                  <a:schemeClr val="tx1">
                    <a:lumMod val="75000"/>
                    <a:lumOff val="25000"/>
                  </a:schemeClr>
                </a:solidFill>
              </a:rPr>
              <a:t>90% - 95% of all incoming data is obtained through VISION!</a:t>
            </a:r>
          </a:p>
        </p:txBody>
      </p:sp>
      <p:pic>
        <p:nvPicPr>
          <p:cNvPr id="235524" name="Picture 9" descr="Image result for eyes clipart&quot;">
            <a:extLst>
              <a:ext uri="{FF2B5EF4-FFF2-40B4-BE49-F238E27FC236}">
                <a16:creationId xmlns:a16="http://schemas.microsoft.com/office/drawing/2014/main" id="{93761FD2-A384-43FD-BC21-F77249B4A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0"/>
            <a:ext cx="6646863"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5" name="TextBox 6">
            <a:extLst>
              <a:ext uri="{FF2B5EF4-FFF2-40B4-BE49-F238E27FC236}">
                <a16:creationId xmlns:a16="http://schemas.microsoft.com/office/drawing/2014/main" id="{F90F8557-3B98-4EC7-ADD0-4E4949E5AE2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1-103</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195F2E28-DC95-47F7-A0DF-E3922A1D050A}"/>
              </a:ext>
            </a:extLst>
          </p:cNvPr>
          <p:cNvSpPr>
            <a:spLocks noGrp="1"/>
          </p:cNvSpPr>
          <p:nvPr>
            <p:ph type="title"/>
          </p:nvPr>
        </p:nvSpPr>
        <p:spPr>
          <a:xfrm>
            <a:off x="822325" y="33338"/>
            <a:ext cx="7543800" cy="1084262"/>
          </a:xfrm>
        </p:spPr>
        <p:txBody>
          <a:bodyPr/>
          <a:lstStyle/>
          <a:p>
            <a:pPr eaLnBrk="1" fontAlgn="auto" hangingPunct="1">
              <a:spcAft>
                <a:spcPts val="0"/>
              </a:spcAft>
              <a:defRPr/>
            </a:pPr>
            <a:r>
              <a:rPr lang="en-US" altLang="en-US" sz="4400" dirty="0">
                <a:solidFill>
                  <a:schemeClr val="accent2"/>
                </a:solidFill>
              </a:rPr>
              <a:t>Physiological Aspects</a:t>
            </a:r>
          </a:p>
        </p:txBody>
      </p:sp>
      <p:sp>
        <p:nvSpPr>
          <p:cNvPr id="237571" name="Content Placeholder 2">
            <a:extLst>
              <a:ext uri="{FF2B5EF4-FFF2-40B4-BE49-F238E27FC236}">
                <a16:creationId xmlns:a16="http://schemas.microsoft.com/office/drawing/2014/main" id="{89F86005-E775-420E-A0FA-7533B9799527}"/>
              </a:ext>
            </a:extLst>
          </p:cNvPr>
          <p:cNvSpPr>
            <a:spLocks noGrp="1"/>
          </p:cNvSpPr>
          <p:nvPr>
            <p:ph idx="1"/>
          </p:nvPr>
        </p:nvSpPr>
        <p:spPr>
          <a:xfrm>
            <a:off x="822325" y="1600200"/>
            <a:ext cx="7543800" cy="4022725"/>
          </a:xfrm>
        </p:spPr>
        <p:txBody>
          <a:bodyPr/>
          <a:lstStyle/>
          <a:p>
            <a:pPr eaLnBrk="1" hangingPunct="1"/>
            <a:r>
              <a:rPr lang="en-US" altLang="en-US" sz="3000"/>
              <a:t>Visual Perceptions</a:t>
            </a:r>
          </a:p>
          <a:p>
            <a:pPr lvl="1" eaLnBrk="1" hangingPunct="1"/>
            <a:endParaRPr lang="en-US" altLang="en-US" sz="2600"/>
          </a:p>
          <a:p>
            <a:pPr lvl="1" eaLnBrk="1" hangingPunct="1"/>
            <a:r>
              <a:rPr lang="en-US" altLang="en-US" sz="2600"/>
              <a:t>Eye sight</a:t>
            </a:r>
          </a:p>
          <a:p>
            <a:pPr lvl="1" eaLnBrk="1" hangingPunct="1"/>
            <a:endParaRPr lang="en-US" altLang="en-US" sz="2600"/>
          </a:p>
          <a:p>
            <a:pPr lvl="1" eaLnBrk="1" hangingPunct="1"/>
            <a:r>
              <a:rPr lang="en-US" altLang="en-US" sz="2600"/>
              <a:t>Glare recovery</a:t>
            </a:r>
          </a:p>
          <a:p>
            <a:pPr lvl="1" eaLnBrk="1" hangingPunct="1"/>
            <a:endParaRPr lang="en-US" altLang="en-US" sz="2600"/>
          </a:p>
          <a:p>
            <a:pPr lvl="1" eaLnBrk="1" hangingPunct="1"/>
            <a:r>
              <a:rPr lang="en-US" altLang="en-US" sz="2600"/>
              <a:t>Depth perception</a:t>
            </a:r>
          </a:p>
          <a:p>
            <a:pPr lvl="1" eaLnBrk="1" hangingPunct="1"/>
            <a:endParaRPr lang="en-US" altLang="en-US" sz="2600"/>
          </a:p>
          <a:p>
            <a:pPr lvl="1" eaLnBrk="1" hangingPunct="1"/>
            <a:r>
              <a:rPr lang="en-US" altLang="en-US" sz="2600"/>
              <a:t>Peripheral vision</a:t>
            </a:r>
          </a:p>
        </p:txBody>
      </p:sp>
      <p:sp>
        <p:nvSpPr>
          <p:cNvPr id="237572" name="TextBox 5">
            <a:extLst>
              <a:ext uri="{FF2B5EF4-FFF2-40B4-BE49-F238E27FC236}">
                <a16:creationId xmlns:a16="http://schemas.microsoft.com/office/drawing/2014/main" id="{BE4C243D-F352-42CD-9DB5-0D2165A880C7}"/>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1-104</a:t>
            </a:r>
          </a:p>
        </p:txBody>
      </p:sp>
      <p:pic>
        <p:nvPicPr>
          <p:cNvPr id="237573" name="Picture 6" descr="Image result for depth perception test">
            <a:extLst>
              <a:ext uri="{FF2B5EF4-FFF2-40B4-BE49-F238E27FC236}">
                <a16:creationId xmlns:a16="http://schemas.microsoft.com/office/drawing/2014/main" id="{F49EF8EC-FBC2-4316-A415-51001D175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1752600"/>
            <a:ext cx="4251325"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8" descr="Image result for sun glare clipart">
            <a:extLst>
              <a:ext uri="{FF2B5EF4-FFF2-40B4-BE49-F238E27FC236}">
                <a16:creationId xmlns:a16="http://schemas.microsoft.com/office/drawing/2014/main" id="{E845622F-6970-4BDA-B537-04370537E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809750"/>
            <a:ext cx="57150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778" name="Title 1">
            <a:extLst>
              <a:ext uri="{FF2B5EF4-FFF2-40B4-BE49-F238E27FC236}">
                <a16:creationId xmlns:a16="http://schemas.microsoft.com/office/drawing/2014/main" id="{1B0A7284-A2AE-4830-8172-2B8239CAA872}"/>
              </a:ext>
            </a:extLst>
          </p:cNvPr>
          <p:cNvSpPr>
            <a:spLocks noGrp="1"/>
          </p:cNvSpPr>
          <p:nvPr>
            <p:ph type="title"/>
          </p:nvPr>
        </p:nvSpPr>
        <p:spPr>
          <a:xfrm>
            <a:off x="814388" y="0"/>
            <a:ext cx="7543800" cy="1160463"/>
          </a:xfrm>
        </p:spPr>
        <p:txBody>
          <a:bodyPr/>
          <a:lstStyle/>
          <a:p>
            <a:pPr eaLnBrk="1" fontAlgn="auto" hangingPunct="1">
              <a:spcAft>
                <a:spcPts val="0"/>
              </a:spcAft>
              <a:defRPr/>
            </a:pPr>
            <a:r>
              <a:rPr lang="en-US" altLang="en-US" sz="4400" dirty="0">
                <a:solidFill>
                  <a:schemeClr val="accent2"/>
                </a:solidFill>
              </a:rPr>
              <a:t>Physiological Aspects</a:t>
            </a:r>
          </a:p>
        </p:txBody>
      </p:sp>
      <p:sp>
        <p:nvSpPr>
          <p:cNvPr id="239619" name="Content Placeholder 2">
            <a:extLst>
              <a:ext uri="{FF2B5EF4-FFF2-40B4-BE49-F238E27FC236}">
                <a16:creationId xmlns:a16="http://schemas.microsoft.com/office/drawing/2014/main" id="{3B1171AF-EC89-4DAA-883B-8F400A87939B}"/>
              </a:ext>
            </a:extLst>
          </p:cNvPr>
          <p:cNvSpPr>
            <a:spLocks noGrp="1"/>
          </p:cNvSpPr>
          <p:nvPr>
            <p:ph idx="1"/>
          </p:nvPr>
        </p:nvSpPr>
        <p:spPr>
          <a:xfrm>
            <a:off x="814388" y="1524000"/>
            <a:ext cx="7543800" cy="4022725"/>
          </a:xfrm>
        </p:spPr>
        <p:txBody>
          <a:bodyPr/>
          <a:lstStyle/>
          <a:p>
            <a:pPr eaLnBrk="1" hangingPunct="1"/>
            <a:r>
              <a:rPr lang="en-US" altLang="en-US" sz="3000"/>
              <a:t>Visual Perceptions</a:t>
            </a:r>
          </a:p>
          <a:p>
            <a:pPr lvl="1" eaLnBrk="1" hangingPunct="1"/>
            <a:endParaRPr lang="en-US" altLang="en-US" sz="2600"/>
          </a:p>
          <a:p>
            <a:pPr lvl="1" eaLnBrk="1" hangingPunct="1"/>
            <a:r>
              <a:rPr lang="en-US" altLang="en-US" sz="2600"/>
              <a:t>“Moth Effect” – tendency for the eyes especially when fatigued or drug influenced to be attracted to light.</a:t>
            </a:r>
          </a:p>
          <a:p>
            <a:pPr lvl="1" eaLnBrk="1" hangingPunct="1">
              <a:buFontTx/>
              <a:buNone/>
            </a:pPr>
            <a:endParaRPr lang="en-US" altLang="en-US" sz="2600"/>
          </a:p>
          <a:p>
            <a:pPr lvl="1" eaLnBrk="1" hangingPunct="1"/>
            <a:r>
              <a:rPr lang="en-US" altLang="en-US" sz="2600"/>
              <a:t>You will drive in the direction you are looking if sustained.</a:t>
            </a:r>
          </a:p>
        </p:txBody>
      </p:sp>
      <p:sp>
        <p:nvSpPr>
          <p:cNvPr id="239620" name="TextBox 5">
            <a:extLst>
              <a:ext uri="{FF2B5EF4-FFF2-40B4-BE49-F238E27FC236}">
                <a16:creationId xmlns:a16="http://schemas.microsoft.com/office/drawing/2014/main" id="{EDAA7D06-D0C7-452C-9258-E8A92BFD009C}"/>
              </a:ext>
            </a:extLst>
          </p:cNvPr>
          <p:cNvSpPr txBox="1">
            <a:spLocks noChangeArrowheads="1"/>
          </p:cNvSpPr>
          <p:nvPr/>
        </p:nvSpPr>
        <p:spPr bwMode="auto">
          <a:xfrm>
            <a:off x="8153400" y="62484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1-105</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9CAE53A-909E-44FF-92F1-D2BBD15A9613}"/>
              </a:ext>
            </a:extLst>
          </p:cNvPr>
          <p:cNvSpPr>
            <a:spLocks noGrp="1" noChangeArrowheads="1"/>
          </p:cNvSpPr>
          <p:nvPr>
            <p:ph type="title"/>
          </p:nvPr>
        </p:nvSpPr>
        <p:spPr>
          <a:xfrm>
            <a:off x="685800" y="84138"/>
            <a:ext cx="7772400" cy="1143000"/>
          </a:xfrm>
        </p:spPr>
        <p:txBody>
          <a:bodyPr/>
          <a:lstStyle/>
          <a:p>
            <a:pPr eaLnBrk="1" fontAlgn="auto" hangingPunct="1">
              <a:spcAft>
                <a:spcPts val="0"/>
              </a:spcAft>
              <a:defRPr/>
            </a:pPr>
            <a:r>
              <a:rPr lang="en-US" altLang="en-US" sz="4400" dirty="0">
                <a:solidFill>
                  <a:schemeClr val="accent2"/>
                </a:solidFill>
              </a:rPr>
              <a:t>Tunnel Vision</a:t>
            </a:r>
          </a:p>
        </p:txBody>
      </p:sp>
      <p:sp>
        <p:nvSpPr>
          <p:cNvPr id="241667" name="Rectangle 3">
            <a:extLst>
              <a:ext uri="{FF2B5EF4-FFF2-40B4-BE49-F238E27FC236}">
                <a16:creationId xmlns:a16="http://schemas.microsoft.com/office/drawing/2014/main" id="{8C235CCD-C70F-45CA-BDB7-169BA68DF768}"/>
              </a:ext>
            </a:extLst>
          </p:cNvPr>
          <p:cNvSpPr>
            <a:spLocks noGrp="1" noChangeArrowheads="1"/>
          </p:cNvSpPr>
          <p:nvPr>
            <p:ph type="body" sz="half" idx="1"/>
          </p:nvPr>
        </p:nvSpPr>
        <p:spPr>
          <a:xfrm>
            <a:off x="457200" y="2678113"/>
            <a:ext cx="3200400" cy="1389062"/>
          </a:xfrm>
        </p:spPr>
        <p:txBody>
          <a:bodyPr/>
          <a:lstStyle/>
          <a:p>
            <a:pPr marL="533400" indent="-533400" eaLnBrk="1" hangingPunct="1">
              <a:buFontTx/>
              <a:buNone/>
            </a:pPr>
            <a:r>
              <a:rPr lang="en-US" altLang="en-US" sz="3000"/>
              <a:t>“A tendency to focus exclusively on a small area”</a:t>
            </a:r>
          </a:p>
        </p:txBody>
      </p:sp>
      <p:sp>
        <p:nvSpPr>
          <p:cNvPr id="241668" name="Rectangle 8">
            <a:extLst>
              <a:ext uri="{FF2B5EF4-FFF2-40B4-BE49-F238E27FC236}">
                <a16:creationId xmlns:a16="http://schemas.microsoft.com/office/drawing/2014/main" id="{E2FE6096-6C70-45E5-AE4D-33D514B7294E}"/>
              </a:ext>
            </a:extLst>
          </p:cNvPr>
          <p:cNvSpPr>
            <a:spLocks noChangeArrowheads="1"/>
          </p:cNvSpPr>
          <p:nvPr/>
        </p:nvSpPr>
        <p:spPr bwMode="auto">
          <a:xfrm>
            <a:off x="668338" y="5562600"/>
            <a:ext cx="8229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000" b="1">
                <a:solidFill>
                  <a:srgbClr val="FF0000"/>
                </a:solidFill>
                <a:latin typeface="Arial" panose="020B0604020202020204" pitchFamily="34" charset="0"/>
              </a:rPr>
              <a:t>Effects Increase With Vehicle Speed</a:t>
            </a:r>
          </a:p>
        </p:txBody>
      </p:sp>
      <p:sp>
        <p:nvSpPr>
          <p:cNvPr id="241669" name="TextBox 5">
            <a:extLst>
              <a:ext uri="{FF2B5EF4-FFF2-40B4-BE49-F238E27FC236}">
                <a16:creationId xmlns:a16="http://schemas.microsoft.com/office/drawing/2014/main" id="{1A345B97-535D-49F3-BAF1-7F87F049144F}"/>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1-106</a:t>
            </a:r>
          </a:p>
        </p:txBody>
      </p:sp>
      <p:pic>
        <p:nvPicPr>
          <p:cNvPr id="241670" name="Picture 8" descr="Image result for tunnel vision clipart">
            <a:extLst>
              <a:ext uri="{FF2B5EF4-FFF2-40B4-BE49-F238E27FC236}">
                <a16:creationId xmlns:a16="http://schemas.microsoft.com/office/drawing/2014/main" id="{9D02B192-C16E-4DDC-898F-CB3E6D3E0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615"/>
          <a:stretch>
            <a:fillRect/>
          </a:stretch>
        </p:blipFill>
        <p:spPr bwMode="auto">
          <a:xfrm>
            <a:off x="3905250" y="1338263"/>
            <a:ext cx="51054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Title 1">
            <a:extLst>
              <a:ext uri="{FF2B5EF4-FFF2-40B4-BE49-F238E27FC236}">
                <a16:creationId xmlns:a16="http://schemas.microsoft.com/office/drawing/2014/main" id="{A21D5CF2-C873-4772-82CC-0018B50D60CE}"/>
              </a:ext>
            </a:extLst>
          </p:cNvPr>
          <p:cNvSpPr>
            <a:spLocks noGrp="1"/>
          </p:cNvSpPr>
          <p:nvPr>
            <p:ph type="title"/>
          </p:nvPr>
        </p:nvSpPr>
        <p:spPr>
          <a:xfrm>
            <a:off x="788988" y="0"/>
            <a:ext cx="7543800" cy="1236663"/>
          </a:xfrm>
        </p:spPr>
        <p:txBody>
          <a:bodyPr/>
          <a:lstStyle/>
          <a:p>
            <a:pPr eaLnBrk="1" fontAlgn="auto" hangingPunct="1">
              <a:spcAft>
                <a:spcPts val="0"/>
              </a:spcAft>
              <a:defRPr/>
            </a:pPr>
            <a:r>
              <a:rPr lang="en-US" altLang="en-US" sz="4400" dirty="0">
                <a:solidFill>
                  <a:schemeClr val="accent2"/>
                </a:solidFill>
              </a:rPr>
              <a:t>Physiological Aspects</a:t>
            </a:r>
          </a:p>
        </p:txBody>
      </p:sp>
      <p:sp>
        <p:nvSpPr>
          <p:cNvPr id="243715" name="Content Placeholder 2">
            <a:extLst>
              <a:ext uri="{FF2B5EF4-FFF2-40B4-BE49-F238E27FC236}">
                <a16:creationId xmlns:a16="http://schemas.microsoft.com/office/drawing/2014/main" id="{5F7A0D00-B350-41F6-9C1F-0D518BD1F1F5}"/>
              </a:ext>
            </a:extLst>
          </p:cNvPr>
          <p:cNvSpPr>
            <a:spLocks noGrp="1"/>
          </p:cNvSpPr>
          <p:nvPr>
            <p:ph idx="1"/>
          </p:nvPr>
        </p:nvSpPr>
        <p:spPr>
          <a:xfrm>
            <a:off x="822325" y="1447800"/>
            <a:ext cx="7543800" cy="4421188"/>
          </a:xfrm>
        </p:spPr>
        <p:txBody>
          <a:bodyPr/>
          <a:lstStyle/>
          <a:p>
            <a:pPr eaLnBrk="1" hangingPunct="1"/>
            <a:r>
              <a:rPr lang="en-US" altLang="en-US" sz="3000"/>
              <a:t>Disabilities and Injuries</a:t>
            </a:r>
          </a:p>
          <a:p>
            <a:pPr lvl="1" eaLnBrk="1" hangingPunct="1"/>
            <a:endParaRPr lang="en-US" altLang="en-US" sz="2600"/>
          </a:p>
          <a:p>
            <a:pPr lvl="1" eaLnBrk="1" hangingPunct="1"/>
            <a:r>
              <a:rPr lang="en-US" altLang="en-US" sz="2600"/>
              <a:t>Any driver suffering from a disability or injury which affects that driver’s ability to drive in any way, should be relieved from performing the task.</a:t>
            </a:r>
          </a:p>
          <a:p>
            <a:pPr lvl="1" eaLnBrk="1" hangingPunct="1"/>
            <a:endParaRPr lang="en-US" altLang="en-US" sz="2600"/>
          </a:p>
          <a:p>
            <a:pPr eaLnBrk="1" hangingPunct="1"/>
            <a:r>
              <a:rPr lang="en-US" altLang="en-US" sz="3000"/>
              <a:t>Chronic Conditions</a:t>
            </a:r>
          </a:p>
          <a:p>
            <a:pPr lvl="1" eaLnBrk="1" hangingPunct="1"/>
            <a:endParaRPr lang="en-US" altLang="en-US" sz="2600"/>
          </a:p>
          <a:p>
            <a:pPr lvl="1" eaLnBrk="1" hangingPunct="1"/>
            <a:r>
              <a:rPr lang="en-US" altLang="en-US" sz="2600"/>
              <a:t>Those conditions, both mental and physical, which develop over a long period of time.</a:t>
            </a:r>
          </a:p>
        </p:txBody>
      </p:sp>
      <p:sp>
        <p:nvSpPr>
          <p:cNvPr id="243716" name="TextBox 5">
            <a:extLst>
              <a:ext uri="{FF2B5EF4-FFF2-40B4-BE49-F238E27FC236}">
                <a16:creationId xmlns:a16="http://schemas.microsoft.com/office/drawing/2014/main" id="{09D93003-085B-4BD2-AAB1-DE35D252488A}"/>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60AE5C70-0009-49BE-B5E6-B80D7041748C}"/>
              </a:ext>
            </a:extLst>
          </p:cNvPr>
          <p:cNvSpPr>
            <a:spLocks noGrp="1" noChangeArrowheads="1"/>
          </p:cNvSpPr>
          <p:nvPr>
            <p:ph type="title"/>
          </p:nvPr>
        </p:nvSpPr>
        <p:spPr>
          <a:xfrm>
            <a:off x="703263" y="103188"/>
            <a:ext cx="7772400" cy="895350"/>
          </a:xfrm>
        </p:spPr>
        <p:txBody>
          <a:bodyPr/>
          <a:lstStyle/>
          <a:p>
            <a:pPr eaLnBrk="1" fontAlgn="auto" hangingPunct="1">
              <a:spcAft>
                <a:spcPts val="0"/>
              </a:spcAft>
              <a:defRPr/>
            </a:pPr>
            <a:r>
              <a:rPr lang="en-US" altLang="en-US" sz="4400" dirty="0">
                <a:solidFill>
                  <a:schemeClr val="accent2"/>
                </a:solidFill>
              </a:rPr>
              <a:t>The Environment – Weather</a:t>
            </a:r>
          </a:p>
        </p:txBody>
      </p:sp>
      <p:graphicFrame>
        <p:nvGraphicFramePr>
          <p:cNvPr id="245763" name="Object 9">
            <a:extLst>
              <a:ext uri="{FF2B5EF4-FFF2-40B4-BE49-F238E27FC236}">
                <a16:creationId xmlns:a16="http://schemas.microsoft.com/office/drawing/2014/main" id="{FCEEE4D4-9986-4A22-9E92-F84AA119D486}"/>
              </a:ext>
            </a:extLst>
          </p:cNvPr>
          <p:cNvGraphicFramePr>
            <a:graphicFrameLocks noGrp="1" noChangeAspect="1"/>
          </p:cNvGraphicFramePr>
          <p:nvPr>
            <p:ph sz="quarter" idx="2"/>
          </p:nvPr>
        </p:nvGraphicFramePr>
        <p:xfrm>
          <a:off x="7467600" y="1600200"/>
          <a:ext cx="908050" cy="904875"/>
        </p:xfrm>
        <a:graphic>
          <a:graphicData uri="http://schemas.openxmlformats.org/presentationml/2006/ole">
            <mc:AlternateContent xmlns:mc="http://schemas.openxmlformats.org/markup-compatibility/2006">
              <mc:Choice xmlns:v="urn:schemas-microsoft-com:vml" Requires="v">
                <p:oleObj spid="_x0000_s5157" name="Clip" r:id="rId4" imgW="907999" imgH="904342" progId="MS_ClipArt_Gallery.2">
                  <p:embed/>
                </p:oleObj>
              </mc:Choice>
              <mc:Fallback>
                <p:oleObj name="Clip" r:id="rId4" imgW="907999" imgH="904342" progId="MS_ClipArt_Gallery.2">
                  <p:embed/>
                  <p:pic>
                    <p:nvPicPr>
                      <p:cNvPr id="245763" name="Object 9">
                        <a:extLst>
                          <a:ext uri="{FF2B5EF4-FFF2-40B4-BE49-F238E27FC236}">
                            <a16:creationId xmlns:a16="http://schemas.microsoft.com/office/drawing/2014/main" id="{FCEEE4D4-9986-4A22-9E92-F84AA119D486}"/>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600200"/>
                        <a:ext cx="908050"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764" name="Object 11">
            <a:extLst>
              <a:ext uri="{FF2B5EF4-FFF2-40B4-BE49-F238E27FC236}">
                <a16:creationId xmlns:a16="http://schemas.microsoft.com/office/drawing/2014/main" id="{A153D85C-4D4C-4DAB-A0B3-8F9A98ABE3BF}"/>
              </a:ext>
            </a:extLst>
          </p:cNvPr>
          <p:cNvGraphicFramePr>
            <a:graphicFrameLocks noGrp="1" noChangeAspect="1"/>
          </p:cNvGraphicFramePr>
          <p:nvPr>
            <p:ph sz="quarter" idx="3"/>
          </p:nvPr>
        </p:nvGraphicFramePr>
        <p:xfrm>
          <a:off x="7467600" y="3352800"/>
          <a:ext cx="990600" cy="990600"/>
        </p:xfrm>
        <a:graphic>
          <a:graphicData uri="http://schemas.openxmlformats.org/presentationml/2006/ole">
            <mc:AlternateContent xmlns:mc="http://schemas.openxmlformats.org/markup-compatibility/2006">
              <mc:Choice xmlns:v="urn:schemas-microsoft-com:vml" Requires="v">
                <p:oleObj spid="_x0000_s5158" name="Clip" r:id="rId6" imgW="1369771" imgH="1370686" progId="MS_ClipArt_Gallery.2">
                  <p:embed/>
                </p:oleObj>
              </mc:Choice>
              <mc:Fallback>
                <p:oleObj name="Clip" r:id="rId6" imgW="1369771" imgH="1370686" progId="MS_ClipArt_Gallery.2">
                  <p:embed/>
                  <p:pic>
                    <p:nvPicPr>
                      <p:cNvPr id="245764" name="Object 11">
                        <a:extLst>
                          <a:ext uri="{FF2B5EF4-FFF2-40B4-BE49-F238E27FC236}">
                            <a16:creationId xmlns:a16="http://schemas.microsoft.com/office/drawing/2014/main" id="{A153D85C-4D4C-4DAB-A0B3-8F9A98ABE3BF}"/>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3352800"/>
                        <a:ext cx="9906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65" name="Rectangle 6">
            <a:extLst>
              <a:ext uri="{FF2B5EF4-FFF2-40B4-BE49-F238E27FC236}">
                <a16:creationId xmlns:a16="http://schemas.microsoft.com/office/drawing/2014/main" id="{83F50198-8FA1-492B-8A4A-F4F8AD76B36F}"/>
              </a:ext>
            </a:extLst>
          </p:cNvPr>
          <p:cNvSpPr>
            <a:spLocks noChangeArrowheads="1"/>
          </p:cNvSpPr>
          <p:nvPr/>
        </p:nvSpPr>
        <p:spPr bwMode="auto">
          <a:xfrm>
            <a:off x="533400" y="3581400"/>
            <a:ext cx="4114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3200" b="1">
              <a:latin typeface="Arial" panose="020B0604020202020204" pitchFamily="34" charset="0"/>
            </a:endParaRPr>
          </a:p>
        </p:txBody>
      </p:sp>
      <p:sp>
        <p:nvSpPr>
          <p:cNvPr id="245766" name="Rectangle 7">
            <a:extLst>
              <a:ext uri="{FF2B5EF4-FFF2-40B4-BE49-F238E27FC236}">
                <a16:creationId xmlns:a16="http://schemas.microsoft.com/office/drawing/2014/main" id="{156E57A3-9934-427E-A349-D9BCF875CF33}"/>
              </a:ext>
            </a:extLst>
          </p:cNvPr>
          <p:cNvSpPr>
            <a:spLocks noChangeArrowheads="1"/>
          </p:cNvSpPr>
          <p:nvPr/>
        </p:nvSpPr>
        <p:spPr bwMode="auto">
          <a:xfrm rot="10796898" flipV="1">
            <a:off x="611188" y="1677988"/>
            <a:ext cx="39751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a:latin typeface="Arial" panose="020B0604020202020204" pitchFamily="34" charset="0"/>
              </a:rPr>
              <a:t>Adverse Conditions</a:t>
            </a:r>
          </a:p>
          <a:p>
            <a:pPr eaLnBrk="1" hangingPunct="1"/>
            <a:endParaRPr lang="en-US" altLang="en-US" sz="3000">
              <a:latin typeface="Arial" panose="020B0604020202020204" pitchFamily="34" charset="0"/>
            </a:endParaRPr>
          </a:p>
          <a:p>
            <a:pPr eaLnBrk="1" hangingPunct="1"/>
            <a:r>
              <a:rPr lang="en-US" altLang="en-US" sz="3000">
                <a:latin typeface="Arial" panose="020B0604020202020204" pitchFamily="34" charset="0"/>
              </a:rPr>
              <a:t>Visibility</a:t>
            </a:r>
          </a:p>
          <a:p>
            <a:pPr eaLnBrk="1" hangingPunct="1"/>
            <a:endParaRPr lang="en-US" altLang="en-US" sz="3000">
              <a:latin typeface="Arial" panose="020B0604020202020204" pitchFamily="34" charset="0"/>
            </a:endParaRPr>
          </a:p>
          <a:p>
            <a:pPr eaLnBrk="1" hangingPunct="1"/>
            <a:r>
              <a:rPr lang="en-US" altLang="en-US" sz="3000">
                <a:latin typeface="Arial" panose="020B0604020202020204" pitchFamily="34" charset="0"/>
              </a:rPr>
              <a:t>Traction</a:t>
            </a:r>
          </a:p>
          <a:p>
            <a:pPr eaLnBrk="1" hangingPunct="1"/>
            <a:endParaRPr lang="en-US" altLang="en-US" sz="2400" b="1">
              <a:latin typeface="Times New Roman" panose="02020603050405020304" pitchFamily="18" charset="0"/>
            </a:endParaRPr>
          </a:p>
          <a:p>
            <a:pPr eaLnBrk="1" hangingPunct="1">
              <a:buClr>
                <a:schemeClr val="tx1"/>
              </a:buClr>
              <a:buFontTx/>
              <a:buAutoNum type="alphaUcPeriod" startAt="3"/>
            </a:pPr>
            <a:endParaRPr lang="en-US" altLang="en-US" sz="2400" b="1">
              <a:solidFill>
                <a:srgbClr val="FF0000"/>
              </a:solidFill>
              <a:latin typeface="Times New Roman" panose="02020603050405020304" pitchFamily="18" charset="0"/>
            </a:endParaRPr>
          </a:p>
        </p:txBody>
      </p:sp>
      <p:sp>
        <p:nvSpPr>
          <p:cNvPr id="245767" name="Rectangle 8">
            <a:extLst>
              <a:ext uri="{FF2B5EF4-FFF2-40B4-BE49-F238E27FC236}">
                <a16:creationId xmlns:a16="http://schemas.microsoft.com/office/drawing/2014/main" id="{2AB7213A-F9E0-4BB0-9016-B0B8691C5100}"/>
              </a:ext>
            </a:extLst>
          </p:cNvPr>
          <p:cNvSpPr>
            <a:spLocks noChangeArrowheads="1"/>
          </p:cNvSpPr>
          <p:nvPr/>
        </p:nvSpPr>
        <p:spPr bwMode="auto">
          <a:xfrm>
            <a:off x="609600" y="5181600"/>
            <a:ext cx="8001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rgbClr val="FF3300"/>
                </a:solidFill>
                <a:latin typeface="Arial" panose="020B0604020202020204" pitchFamily="34" charset="0"/>
              </a:rPr>
              <a:t>Traction is affected by the weather.  </a:t>
            </a:r>
          </a:p>
          <a:p>
            <a:pPr algn="ctr" eaLnBrk="1" hangingPunct="1"/>
            <a:r>
              <a:rPr lang="en-US" altLang="en-US" sz="2800" b="1">
                <a:solidFill>
                  <a:srgbClr val="FF3300"/>
                </a:solidFill>
                <a:latin typeface="Arial" panose="020B0604020202020204" pitchFamily="34" charset="0"/>
              </a:rPr>
              <a:t>Compensate by adjusting your speed.</a:t>
            </a:r>
          </a:p>
        </p:txBody>
      </p:sp>
      <p:graphicFrame>
        <p:nvGraphicFramePr>
          <p:cNvPr id="245768" name="Object 13">
            <a:extLst>
              <a:ext uri="{FF2B5EF4-FFF2-40B4-BE49-F238E27FC236}">
                <a16:creationId xmlns:a16="http://schemas.microsoft.com/office/drawing/2014/main" id="{3F1594B2-221A-4DDD-B389-DD6485943AA0}"/>
              </a:ext>
            </a:extLst>
          </p:cNvPr>
          <p:cNvGraphicFramePr>
            <a:graphicFrameLocks noChangeAspect="1"/>
          </p:cNvGraphicFramePr>
          <p:nvPr/>
        </p:nvGraphicFramePr>
        <p:xfrm>
          <a:off x="5410200" y="1752600"/>
          <a:ext cx="892175" cy="896938"/>
        </p:xfrm>
        <a:graphic>
          <a:graphicData uri="http://schemas.openxmlformats.org/presentationml/2006/ole">
            <mc:AlternateContent xmlns:mc="http://schemas.openxmlformats.org/markup-compatibility/2006">
              <mc:Choice xmlns:v="urn:schemas-microsoft-com:vml" Requires="v">
                <p:oleObj spid="_x0000_s5159" name="Clip" r:id="rId8" imgW="1195121" imgH="1202436" progId="MS_ClipArt_Gallery.2">
                  <p:embed/>
                </p:oleObj>
              </mc:Choice>
              <mc:Fallback>
                <p:oleObj name="Clip" r:id="rId8" imgW="1195121" imgH="1202436" progId="MS_ClipArt_Gallery.2">
                  <p:embed/>
                  <p:pic>
                    <p:nvPicPr>
                      <p:cNvPr id="245768" name="Object 13">
                        <a:extLst>
                          <a:ext uri="{FF2B5EF4-FFF2-40B4-BE49-F238E27FC236}">
                            <a16:creationId xmlns:a16="http://schemas.microsoft.com/office/drawing/2014/main" id="{3F1594B2-221A-4DDD-B389-DD6485943A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1752600"/>
                        <a:ext cx="892175" cy="896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769" name="Object 14">
            <a:extLst>
              <a:ext uri="{FF2B5EF4-FFF2-40B4-BE49-F238E27FC236}">
                <a16:creationId xmlns:a16="http://schemas.microsoft.com/office/drawing/2014/main" id="{1E33C085-3FE1-42FC-A24C-CFAC56DFD309}"/>
              </a:ext>
            </a:extLst>
          </p:cNvPr>
          <p:cNvGraphicFramePr>
            <a:graphicFrameLocks noChangeAspect="1"/>
          </p:cNvGraphicFramePr>
          <p:nvPr/>
        </p:nvGraphicFramePr>
        <p:xfrm>
          <a:off x="5410200" y="3505200"/>
          <a:ext cx="914400" cy="912813"/>
        </p:xfrm>
        <a:graphic>
          <a:graphicData uri="http://schemas.openxmlformats.org/presentationml/2006/ole">
            <mc:AlternateContent xmlns:mc="http://schemas.openxmlformats.org/markup-compatibility/2006">
              <mc:Choice xmlns:v="urn:schemas-microsoft-com:vml" Requires="v">
                <p:oleObj spid="_x0000_s5160" name="Clip" r:id="rId10" imgW="715975" imgH="714146" progId="MS_ClipArt_Gallery.2">
                  <p:embed/>
                </p:oleObj>
              </mc:Choice>
              <mc:Fallback>
                <p:oleObj name="Clip" r:id="rId10" imgW="715975" imgH="714146" progId="MS_ClipArt_Gallery.2">
                  <p:embed/>
                  <p:pic>
                    <p:nvPicPr>
                      <p:cNvPr id="245769" name="Object 14">
                        <a:extLst>
                          <a:ext uri="{FF2B5EF4-FFF2-40B4-BE49-F238E27FC236}">
                            <a16:creationId xmlns:a16="http://schemas.microsoft.com/office/drawing/2014/main" id="{1E33C085-3FE1-42FC-A24C-CFAC56DFD3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200" y="3505200"/>
                        <a:ext cx="914400"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770" name="Object 15">
            <a:extLst>
              <a:ext uri="{FF2B5EF4-FFF2-40B4-BE49-F238E27FC236}">
                <a16:creationId xmlns:a16="http://schemas.microsoft.com/office/drawing/2014/main" id="{0CAE6C9F-E41B-4BA6-A33F-0606172CA4B7}"/>
              </a:ext>
            </a:extLst>
          </p:cNvPr>
          <p:cNvGraphicFramePr>
            <a:graphicFrameLocks noChangeAspect="1"/>
          </p:cNvGraphicFramePr>
          <p:nvPr/>
        </p:nvGraphicFramePr>
        <p:xfrm>
          <a:off x="3733800" y="3276600"/>
          <a:ext cx="904875" cy="1066800"/>
        </p:xfrm>
        <a:graphic>
          <a:graphicData uri="http://schemas.openxmlformats.org/presentationml/2006/ole">
            <mc:AlternateContent xmlns:mc="http://schemas.openxmlformats.org/markup-compatibility/2006">
              <mc:Choice xmlns:v="urn:schemas-microsoft-com:vml" Requires="v">
                <p:oleObj spid="_x0000_s5161" name="Clip" r:id="rId12" imgW="1236269" imgH="1454810" progId="MS_ClipArt_Gallery.2">
                  <p:embed/>
                </p:oleObj>
              </mc:Choice>
              <mc:Fallback>
                <p:oleObj name="Clip" r:id="rId12" imgW="1236269" imgH="1454810" progId="MS_ClipArt_Gallery.2">
                  <p:embed/>
                  <p:pic>
                    <p:nvPicPr>
                      <p:cNvPr id="245770" name="Object 15">
                        <a:extLst>
                          <a:ext uri="{FF2B5EF4-FFF2-40B4-BE49-F238E27FC236}">
                            <a16:creationId xmlns:a16="http://schemas.microsoft.com/office/drawing/2014/main" id="{0CAE6C9F-E41B-4BA6-A33F-0606172CA4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3276600"/>
                        <a:ext cx="904875"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71" name="TextBox 10">
            <a:extLst>
              <a:ext uri="{FF2B5EF4-FFF2-40B4-BE49-F238E27FC236}">
                <a16:creationId xmlns:a16="http://schemas.microsoft.com/office/drawing/2014/main" id="{5933D62D-0B82-46B8-97A0-A572D3EDE17C}"/>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6DA7879-0B1C-400B-ADDE-141656C5CED8}"/>
              </a:ext>
            </a:extLst>
          </p:cNvPr>
          <p:cNvSpPr>
            <a:spLocks noGrp="1"/>
          </p:cNvSpPr>
          <p:nvPr>
            <p:ph type="title"/>
          </p:nvPr>
        </p:nvSpPr>
        <p:spPr>
          <a:xfrm>
            <a:off x="822325" y="0"/>
            <a:ext cx="7543800" cy="1371600"/>
          </a:xfrm>
        </p:spPr>
        <p:txBody>
          <a:bodyPr/>
          <a:lstStyle/>
          <a:p>
            <a:pPr eaLnBrk="1" fontAlgn="auto" hangingPunct="1">
              <a:spcAft>
                <a:spcPts val="0"/>
              </a:spcAft>
              <a:defRPr/>
            </a:pPr>
            <a:r>
              <a:rPr lang="en-US" altLang="en-US" sz="4400" dirty="0">
                <a:solidFill>
                  <a:schemeClr val="accent2"/>
                </a:solidFill>
              </a:rPr>
              <a:t>Class Objectives</a:t>
            </a:r>
          </a:p>
        </p:txBody>
      </p:sp>
      <p:sp>
        <p:nvSpPr>
          <p:cNvPr id="47107" name="Content Placeholder 2">
            <a:extLst>
              <a:ext uri="{FF2B5EF4-FFF2-40B4-BE49-F238E27FC236}">
                <a16:creationId xmlns:a16="http://schemas.microsoft.com/office/drawing/2014/main" id="{70C906EA-D4DF-426F-B753-EBAA7A14FEB3}"/>
              </a:ext>
            </a:extLst>
          </p:cNvPr>
          <p:cNvSpPr>
            <a:spLocks noGrp="1"/>
          </p:cNvSpPr>
          <p:nvPr>
            <p:ph idx="1"/>
          </p:nvPr>
        </p:nvSpPr>
        <p:spPr>
          <a:xfrm>
            <a:off x="822325" y="2057400"/>
            <a:ext cx="7543800" cy="3811588"/>
          </a:xfrm>
        </p:spPr>
        <p:txBody>
          <a:bodyPr/>
          <a:lstStyle/>
          <a:p>
            <a:pPr lvl="1" eaLnBrk="1" hangingPunct="1"/>
            <a:r>
              <a:rPr lang="en-US" altLang="en-US" sz="2800"/>
              <a:t>To acquaint the student with the theories and practices of emergency vehicle operations.</a:t>
            </a:r>
          </a:p>
          <a:p>
            <a:pPr lvl="1" eaLnBrk="1" hangingPunct="1"/>
            <a:endParaRPr lang="en-US" altLang="en-US" sz="2800"/>
          </a:p>
          <a:p>
            <a:pPr lvl="1" eaLnBrk="1" hangingPunct="1"/>
            <a:r>
              <a:rPr lang="en-US" altLang="en-US" sz="2800"/>
              <a:t>Allow the student to demonstrate their skills in vehicle operations through the use of predetermined practical evolutions.</a:t>
            </a:r>
          </a:p>
        </p:txBody>
      </p:sp>
      <p:sp>
        <p:nvSpPr>
          <p:cNvPr id="47108" name="TextBox 5">
            <a:extLst>
              <a:ext uri="{FF2B5EF4-FFF2-40B4-BE49-F238E27FC236}">
                <a16:creationId xmlns:a16="http://schemas.microsoft.com/office/drawing/2014/main" id="{2CEECE27-CE37-4AA1-804F-CF980F3BD42B}"/>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Rectangle 4">
            <a:extLst>
              <a:ext uri="{FF2B5EF4-FFF2-40B4-BE49-F238E27FC236}">
                <a16:creationId xmlns:a16="http://schemas.microsoft.com/office/drawing/2014/main" id="{BEADE2F9-CD69-447D-A452-8BD94CCFAF0A}"/>
              </a:ext>
            </a:extLst>
          </p:cNvPr>
          <p:cNvSpPr>
            <a:spLocks noGrp="1" noChangeArrowheads="1"/>
          </p:cNvSpPr>
          <p:nvPr>
            <p:ph type="title"/>
          </p:nvPr>
        </p:nvSpPr>
        <p:spPr>
          <a:xfrm>
            <a:off x="804863" y="17463"/>
            <a:ext cx="7543800" cy="1084262"/>
          </a:xfrm>
        </p:spPr>
        <p:txBody>
          <a:bodyPr/>
          <a:lstStyle/>
          <a:p>
            <a:pPr eaLnBrk="1" fontAlgn="auto" hangingPunct="1">
              <a:spcAft>
                <a:spcPts val="0"/>
              </a:spcAft>
              <a:defRPr/>
            </a:pPr>
            <a:r>
              <a:rPr lang="en-US" altLang="en-US" sz="4400" dirty="0">
                <a:solidFill>
                  <a:schemeClr val="accent2"/>
                </a:solidFill>
              </a:rPr>
              <a:t>Adverse Conditions</a:t>
            </a:r>
          </a:p>
        </p:txBody>
      </p:sp>
      <p:sp>
        <p:nvSpPr>
          <p:cNvPr id="247811" name="Rectangle 5">
            <a:extLst>
              <a:ext uri="{FF2B5EF4-FFF2-40B4-BE49-F238E27FC236}">
                <a16:creationId xmlns:a16="http://schemas.microsoft.com/office/drawing/2014/main" id="{072B10E1-1E48-42C7-A65A-5E635116F70B}"/>
              </a:ext>
            </a:extLst>
          </p:cNvPr>
          <p:cNvSpPr>
            <a:spLocks noGrp="1" noChangeArrowheads="1"/>
          </p:cNvSpPr>
          <p:nvPr>
            <p:ph idx="1"/>
          </p:nvPr>
        </p:nvSpPr>
        <p:spPr>
          <a:xfrm>
            <a:off x="822325" y="1447800"/>
            <a:ext cx="7543800" cy="4421188"/>
          </a:xfrm>
        </p:spPr>
        <p:txBody>
          <a:bodyPr/>
          <a:lstStyle/>
          <a:p>
            <a:pPr eaLnBrk="1" hangingPunct="1"/>
            <a:r>
              <a:rPr lang="en-US" altLang="en-US" sz="3200"/>
              <a:t>Stopping distances increase 3 to 15 times greater on snow and ice.</a:t>
            </a:r>
          </a:p>
          <a:p>
            <a:pPr eaLnBrk="1" hangingPunct="1"/>
            <a:endParaRPr lang="en-US" altLang="en-US" sz="3200"/>
          </a:p>
          <a:p>
            <a:pPr eaLnBrk="1" hangingPunct="1"/>
            <a:r>
              <a:rPr lang="en-US" altLang="en-US" sz="3200"/>
              <a:t>Snow tires and chains reduce stopping distances and increase traction.</a:t>
            </a:r>
          </a:p>
          <a:p>
            <a:pPr eaLnBrk="1" hangingPunct="1"/>
            <a:endParaRPr lang="en-US" altLang="en-US" sz="3200"/>
          </a:p>
          <a:p>
            <a:pPr eaLnBrk="1" hangingPunct="1"/>
            <a:r>
              <a:rPr lang="en-US" altLang="en-US" sz="3200"/>
              <a:t>Keep windshield clean with good wipers and defroster.</a:t>
            </a:r>
          </a:p>
        </p:txBody>
      </p:sp>
      <p:sp>
        <p:nvSpPr>
          <p:cNvPr id="247812" name="TextBox 5">
            <a:extLst>
              <a:ext uri="{FF2B5EF4-FFF2-40B4-BE49-F238E27FC236}">
                <a16:creationId xmlns:a16="http://schemas.microsoft.com/office/drawing/2014/main" id="{48FA3B9F-F34F-4322-BDB4-A36FFE87D0E5}"/>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1-109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4F64FA13-0027-483C-ACB0-E722CA5A99D1}"/>
              </a:ext>
            </a:extLst>
          </p:cNvPr>
          <p:cNvSpPr>
            <a:spLocks noGrp="1" noChangeArrowheads="1"/>
          </p:cNvSpPr>
          <p:nvPr>
            <p:ph type="title"/>
          </p:nvPr>
        </p:nvSpPr>
        <p:spPr>
          <a:xfrm>
            <a:off x="762000" y="61913"/>
            <a:ext cx="7543800" cy="1160462"/>
          </a:xfrm>
        </p:spPr>
        <p:txBody>
          <a:bodyPr/>
          <a:lstStyle/>
          <a:p>
            <a:pPr eaLnBrk="1" fontAlgn="auto" hangingPunct="1">
              <a:spcAft>
                <a:spcPts val="0"/>
              </a:spcAft>
              <a:defRPr/>
            </a:pPr>
            <a:r>
              <a:rPr lang="en-US" altLang="en-US" sz="4400" dirty="0">
                <a:solidFill>
                  <a:schemeClr val="accent2"/>
                </a:solidFill>
              </a:rPr>
              <a:t>Traction</a:t>
            </a:r>
          </a:p>
        </p:txBody>
      </p:sp>
      <p:sp>
        <p:nvSpPr>
          <p:cNvPr id="212995" name="Rectangle 3">
            <a:extLst>
              <a:ext uri="{FF2B5EF4-FFF2-40B4-BE49-F238E27FC236}">
                <a16:creationId xmlns:a16="http://schemas.microsoft.com/office/drawing/2014/main" id="{52F64E7F-CA11-4DDE-9CB0-EC8431685C0E}"/>
              </a:ext>
            </a:extLst>
          </p:cNvPr>
          <p:cNvSpPr>
            <a:spLocks noGrp="1" noChangeArrowheads="1"/>
          </p:cNvSpPr>
          <p:nvPr>
            <p:ph idx="1"/>
          </p:nvPr>
        </p:nvSpPr>
        <p:spPr>
          <a:xfrm>
            <a:off x="685800" y="4572000"/>
            <a:ext cx="7772400" cy="1981200"/>
          </a:xfrm>
        </p:spPr>
        <p:txBody>
          <a:bodyPr rtlCol="0">
            <a:normAutofit fontScale="92500" lnSpcReduction="20000"/>
          </a:bodyPr>
          <a:lstStyle/>
          <a:p>
            <a:pPr marL="91440" indent="-91440" eaLnBrk="1" fontAlgn="auto" hangingPunct="1">
              <a:lnSpc>
                <a:spcPct val="80000"/>
              </a:lnSpc>
              <a:defRPr/>
            </a:pPr>
            <a:r>
              <a:rPr lang="en-US" altLang="en-US" sz="3000" b="1" dirty="0">
                <a:solidFill>
                  <a:schemeClr val="tx1">
                    <a:lumMod val="75000"/>
                    <a:lumOff val="25000"/>
                  </a:schemeClr>
                </a:solidFill>
              </a:rPr>
              <a:t>Static = 100% Efficiency</a:t>
            </a:r>
          </a:p>
          <a:p>
            <a:pPr marL="91440" indent="-91440" eaLnBrk="1" fontAlgn="auto" hangingPunct="1">
              <a:lnSpc>
                <a:spcPct val="80000"/>
              </a:lnSpc>
              <a:defRPr/>
            </a:pPr>
            <a:endParaRPr lang="en-US" altLang="en-US" sz="1600" b="1" dirty="0">
              <a:solidFill>
                <a:schemeClr val="tx1">
                  <a:lumMod val="75000"/>
                  <a:lumOff val="25000"/>
                </a:schemeClr>
              </a:solidFill>
            </a:endParaRPr>
          </a:p>
          <a:p>
            <a:pPr marL="91440" indent="-91440" eaLnBrk="1" fontAlgn="auto" hangingPunct="1">
              <a:lnSpc>
                <a:spcPct val="80000"/>
              </a:lnSpc>
              <a:defRPr/>
            </a:pPr>
            <a:r>
              <a:rPr lang="en-US" altLang="en-US" sz="3000" b="1" dirty="0">
                <a:solidFill>
                  <a:schemeClr val="tx1">
                    <a:lumMod val="75000"/>
                    <a:lumOff val="25000"/>
                  </a:schemeClr>
                </a:solidFill>
              </a:rPr>
              <a:t>Rolling = 40% – 50% Efficiency</a:t>
            </a:r>
          </a:p>
          <a:p>
            <a:pPr marL="91440" indent="-91440" eaLnBrk="1" fontAlgn="auto" hangingPunct="1">
              <a:lnSpc>
                <a:spcPct val="80000"/>
              </a:lnSpc>
              <a:defRPr/>
            </a:pPr>
            <a:endParaRPr lang="en-US" altLang="en-US" sz="1600" b="1" dirty="0">
              <a:solidFill>
                <a:schemeClr val="tx1">
                  <a:lumMod val="75000"/>
                  <a:lumOff val="25000"/>
                </a:schemeClr>
              </a:solidFill>
            </a:endParaRPr>
          </a:p>
          <a:p>
            <a:pPr marL="91440" indent="-91440" eaLnBrk="1" fontAlgn="auto" hangingPunct="1">
              <a:lnSpc>
                <a:spcPct val="80000"/>
              </a:lnSpc>
              <a:defRPr/>
            </a:pPr>
            <a:r>
              <a:rPr lang="en-US" altLang="en-US" sz="3000" b="1" dirty="0">
                <a:solidFill>
                  <a:schemeClr val="tx1">
                    <a:lumMod val="75000"/>
                    <a:lumOff val="25000"/>
                  </a:schemeClr>
                </a:solidFill>
              </a:rPr>
              <a:t>SLIDING = 0% Efficiency</a:t>
            </a:r>
          </a:p>
          <a:p>
            <a:pPr marL="91440" indent="-91440" algn="ctr" eaLnBrk="1" fontAlgn="auto" hangingPunct="1">
              <a:lnSpc>
                <a:spcPct val="80000"/>
              </a:lnSpc>
              <a:spcBef>
                <a:spcPct val="0"/>
              </a:spcBef>
              <a:buClrTx/>
              <a:buSzTx/>
              <a:buFontTx/>
              <a:buNone/>
              <a:defRPr/>
            </a:pPr>
            <a:endParaRPr lang="en-US" altLang="en-US" sz="2400" dirty="0">
              <a:solidFill>
                <a:schemeClr val="tx1">
                  <a:lumMod val="75000"/>
                  <a:lumOff val="25000"/>
                </a:schemeClr>
              </a:solidFill>
            </a:endParaRPr>
          </a:p>
        </p:txBody>
      </p:sp>
      <p:pic>
        <p:nvPicPr>
          <p:cNvPr id="249860" name="Picture 7" descr="ALF2005S">
            <a:extLst>
              <a:ext uri="{FF2B5EF4-FFF2-40B4-BE49-F238E27FC236}">
                <a16:creationId xmlns:a16="http://schemas.microsoft.com/office/drawing/2014/main" id="{61E2B4E3-9247-43AD-B35B-F887E871A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76400"/>
            <a:ext cx="5334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1" name="Line 8">
            <a:extLst>
              <a:ext uri="{FF2B5EF4-FFF2-40B4-BE49-F238E27FC236}">
                <a16:creationId xmlns:a16="http://schemas.microsoft.com/office/drawing/2014/main" id="{035D8DE9-4FC5-45F3-8BF9-B0698B7C1E45}"/>
              </a:ext>
            </a:extLst>
          </p:cNvPr>
          <p:cNvSpPr>
            <a:spLocks noChangeShapeType="1"/>
          </p:cNvSpPr>
          <p:nvPr/>
        </p:nvSpPr>
        <p:spPr bwMode="auto">
          <a:xfrm flipV="1">
            <a:off x="5105400" y="3048000"/>
            <a:ext cx="53340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9862" name="Line 9">
            <a:extLst>
              <a:ext uri="{FF2B5EF4-FFF2-40B4-BE49-F238E27FC236}">
                <a16:creationId xmlns:a16="http://schemas.microsoft.com/office/drawing/2014/main" id="{38531298-7EF8-4C39-84C8-3FB12B5A9645}"/>
              </a:ext>
            </a:extLst>
          </p:cNvPr>
          <p:cNvSpPr>
            <a:spLocks noChangeShapeType="1"/>
          </p:cNvSpPr>
          <p:nvPr/>
        </p:nvSpPr>
        <p:spPr bwMode="auto">
          <a:xfrm flipH="1" flipV="1">
            <a:off x="3429000" y="3048000"/>
            <a:ext cx="609600" cy="457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9863" name="Rectangle 10">
            <a:extLst>
              <a:ext uri="{FF2B5EF4-FFF2-40B4-BE49-F238E27FC236}">
                <a16:creationId xmlns:a16="http://schemas.microsoft.com/office/drawing/2014/main" id="{7FE264C4-EEC3-45F9-A55C-20D83105FD54}"/>
              </a:ext>
            </a:extLst>
          </p:cNvPr>
          <p:cNvSpPr>
            <a:spLocks noChangeArrowheads="1"/>
          </p:cNvSpPr>
          <p:nvPr/>
        </p:nvSpPr>
        <p:spPr bwMode="auto">
          <a:xfrm>
            <a:off x="2971800" y="3573463"/>
            <a:ext cx="3276600" cy="519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chemeClr val="bg1"/>
                </a:solidFill>
              </a:rPr>
              <a:t>FRICTION</a:t>
            </a:r>
          </a:p>
        </p:txBody>
      </p:sp>
      <p:sp>
        <p:nvSpPr>
          <p:cNvPr id="249864" name="TextBox 9">
            <a:extLst>
              <a:ext uri="{FF2B5EF4-FFF2-40B4-BE49-F238E27FC236}">
                <a16:creationId xmlns:a16="http://schemas.microsoft.com/office/drawing/2014/main" id="{FCB5A934-89C9-4C1A-B9FB-E33BE0B9A6C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2" name="Title 1">
            <a:extLst>
              <a:ext uri="{FF2B5EF4-FFF2-40B4-BE49-F238E27FC236}">
                <a16:creationId xmlns:a16="http://schemas.microsoft.com/office/drawing/2014/main" id="{606F340A-0A0C-4FB0-9F0F-3A92D762268E}"/>
              </a:ext>
            </a:extLst>
          </p:cNvPr>
          <p:cNvSpPr>
            <a:spLocks noGrp="1"/>
          </p:cNvSpPr>
          <p:nvPr>
            <p:ph type="title"/>
          </p:nvPr>
        </p:nvSpPr>
        <p:spPr>
          <a:xfrm>
            <a:off x="822325" y="-7938"/>
            <a:ext cx="7543800" cy="1160463"/>
          </a:xfrm>
        </p:spPr>
        <p:txBody>
          <a:bodyPr/>
          <a:lstStyle/>
          <a:p>
            <a:pPr eaLnBrk="1" fontAlgn="auto" hangingPunct="1">
              <a:spcAft>
                <a:spcPts val="0"/>
              </a:spcAft>
              <a:defRPr/>
            </a:pPr>
            <a:r>
              <a:rPr lang="en-US" altLang="en-US" sz="4400" dirty="0">
                <a:solidFill>
                  <a:schemeClr val="accent2"/>
                </a:solidFill>
              </a:rPr>
              <a:t>Natural Forces</a:t>
            </a:r>
          </a:p>
        </p:txBody>
      </p:sp>
      <p:sp>
        <p:nvSpPr>
          <p:cNvPr id="251907" name="Content Placeholder 2">
            <a:extLst>
              <a:ext uri="{FF2B5EF4-FFF2-40B4-BE49-F238E27FC236}">
                <a16:creationId xmlns:a16="http://schemas.microsoft.com/office/drawing/2014/main" id="{61E42DA1-1B44-4CA8-997C-C8587DEA94C0}"/>
              </a:ext>
            </a:extLst>
          </p:cNvPr>
          <p:cNvSpPr>
            <a:spLocks noGrp="1"/>
          </p:cNvSpPr>
          <p:nvPr>
            <p:ph idx="1"/>
          </p:nvPr>
        </p:nvSpPr>
        <p:spPr>
          <a:xfrm>
            <a:off x="847725" y="1371600"/>
            <a:ext cx="7543800" cy="4478338"/>
          </a:xfrm>
        </p:spPr>
        <p:txBody>
          <a:bodyPr/>
          <a:lstStyle/>
          <a:p>
            <a:pPr eaLnBrk="1" hangingPunct="1"/>
            <a:r>
              <a:rPr lang="en-US" altLang="en-US" sz="3600" dirty="0"/>
              <a:t>Velocity</a:t>
            </a:r>
          </a:p>
          <a:p>
            <a:pPr lvl="1" eaLnBrk="1" hangingPunct="1"/>
            <a:endParaRPr lang="en-US" altLang="en-US" sz="1200" dirty="0"/>
          </a:p>
          <a:p>
            <a:pPr lvl="1" eaLnBrk="1" hangingPunct="1"/>
            <a:r>
              <a:rPr lang="en-US" altLang="en-US" sz="3200" dirty="0"/>
              <a:t>Distance traveled in a specified amount of time.</a:t>
            </a:r>
          </a:p>
          <a:p>
            <a:pPr lvl="1" eaLnBrk="1" hangingPunct="1"/>
            <a:endParaRPr lang="en-US" altLang="en-US" sz="1200" dirty="0"/>
          </a:p>
          <a:p>
            <a:pPr lvl="1" eaLnBrk="1" hangingPunct="1"/>
            <a:r>
              <a:rPr lang="en-US" altLang="en-US" sz="3200" dirty="0"/>
              <a:t>Measured in miles-per-hour (mph) or feet-per-second (fps).</a:t>
            </a:r>
          </a:p>
          <a:p>
            <a:pPr lvl="2" eaLnBrk="1" hangingPunct="1"/>
            <a:r>
              <a:rPr lang="en-US" altLang="en-US" sz="1800" dirty="0"/>
              <a:t>20 mph = 29.33 (30) fps</a:t>
            </a:r>
          </a:p>
          <a:p>
            <a:pPr lvl="2" eaLnBrk="1" hangingPunct="1"/>
            <a:r>
              <a:rPr lang="en-US" altLang="en-US" sz="1800" dirty="0"/>
              <a:t>40 mph = 58.66 (60) fps</a:t>
            </a:r>
          </a:p>
          <a:p>
            <a:pPr lvl="2" eaLnBrk="1" hangingPunct="1"/>
            <a:r>
              <a:rPr lang="en-US" altLang="en-US" sz="1800" dirty="0"/>
              <a:t>60 mph = 88.00 (90) </a:t>
            </a:r>
            <a:r>
              <a:rPr lang="en-US" altLang="en-US" sz="1800" dirty="0" smtClean="0"/>
              <a:t>fps</a:t>
            </a:r>
          </a:p>
          <a:p>
            <a:pPr lvl="2" eaLnBrk="1" hangingPunct="1"/>
            <a:endParaRPr lang="en-US" altLang="en-US" sz="1800" dirty="0"/>
          </a:p>
          <a:p>
            <a:pPr marL="384175" lvl="2" indent="0" eaLnBrk="1" hangingPunct="1">
              <a:buNone/>
            </a:pPr>
            <a:r>
              <a:rPr lang="en-US" altLang="en-US" sz="1800" dirty="0" smtClean="0"/>
              <a:t>(As you can see feet-per-second is about 1.5 times that of miles-per-hour)</a:t>
            </a:r>
            <a:endParaRPr lang="en-US" altLang="en-US" sz="1800" dirty="0"/>
          </a:p>
        </p:txBody>
      </p:sp>
      <p:sp>
        <p:nvSpPr>
          <p:cNvPr id="251908" name="TextBox 5">
            <a:extLst>
              <a:ext uri="{FF2B5EF4-FFF2-40B4-BE49-F238E27FC236}">
                <a16:creationId xmlns:a16="http://schemas.microsoft.com/office/drawing/2014/main" id="{EA1C2FA0-63C1-4C0F-9420-9D61E6821CCD}"/>
              </a:ext>
            </a:extLst>
          </p:cNvPr>
          <p:cNvSpPr txBox="1">
            <a:spLocks noChangeArrowheads="1"/>
          </p:cNvSpPr>
          <p:nvPr/>
        </p:nvSpPr>
        <p:spPr bwMode="auto">
          <a:xfrm>
            <a:off x="8153400" y="63246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1-111</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90" name="Title 1">
            <a:extLst>
              <a:ext uri="{FF2B5EF4-FFF2-40B4-BE49-F238E27FC236}">
                <a16:creationId xmlns:a16="http://schemas.microsoft.com/office/drawing/2014/main" id="{52640B50-9688-4FFF-B9D5-31AD9134BA82}"/>
              </a:ext>
            </a:extLst>
          </p:cNvPr>
          <p:cNvSpPr>
            <a:spLocks noGrp="1"/>
          </p:cNvSpPr>
          <p:nvPr>
            <p:ph type="title"/>
          </p:nvPr>
        </p:nvSpPr>
        <p:spPr>
          <a:xfrm>
            <a:off x="814388" y="33338"/>
            <a:ext cx="7543800" cy="1160462"/>
          </a:xfrm>
        </p:spPr>
        <p:txBody>
          <a:bodyPr/>
          <a:lstStyle/>
          <a:p>
            <a:pPr eaLnBrk="1" fontAlgn="auto" hangingPunct="1">
              <a:spcAft>
                <a:spcPts val="0"/>
              </a:spcAft>
              <a:defRPr/>
            </a:pPr>
            <a:r>
              <a:rPr lang="en-US" altLang="en-US" sz="4400" dirty="0">
                <a:solidFill>
                  <a:schemeClr val="accent2"/>
                </a:solidFill>
              </a:rPr>
              <a:t>Natural Forces</a:t>
            </a:r>
          </a:p>
        </p:txBody>
      </p:sp>
      <p:sp>
        <p:nvSpPr>
          <p:cNvPr id="253955" name="Content Placeholder 2">
            <a:extLst>
              <a:ext uri="{FF2B5EF4-FFF2-40B4-BE49-F238E27FC236}">
                <a16:creationId xmlns:a16="http://schemas.microsoft.com/office/drawing/2014/main" id="{38DB5AB3-BCC4-44AD-ABC6-282520F23EC7}"/>
              </a:ext>
            </a:extLst>
          </p:cNvPr>
          <p:cNvSpPr>
            <a:spLocks noGrp="1"/>
          </p:cNvSpPr>
          <p:nvPr>
            <p:ph idx="1"/>
          </p:nvPr>
        </p:nvSpPr>
        <p:spPr>
          <a:xfrm>
            <a:off x="814388" y="1447800"/>
            <a:ext cx="7543800" cy="4022725"/>
          </a:xfrm>
        </p:spPr>
        <p:txBody>
          <a:bodyPr/>
          <a:lstStyle/>
          <a:p>
            <a:pPr eaLnBrk="1" hangingPunct="1"/>
            <a:r>
              <a:rPr lang="en-US" altLang="en-US" sz="3000"/>
              <a:t>Kinetic Energy</a:t>
            </a:r>
          </a:p>
          <a:p>
            <a:pPr lvl="1" eaLnBrk="1" hangingPunct="1"/>
            <a:r>
              <a:rPr lang="en-US" altLang="en-US" sz="2600"/>
              <a:t>Energy of motion.</a:t>
            </a:r>
          </a:p>
          <a:p>
            <a:pPr lvl="1" eaLnBrk="1" hangingPunct="1"/>
            <a:r>
              <a:rPr lang="en-US" altLang="en-US" sz="2600"/>
              <a:t>As speed increases so does the kinetic energy.</a:t>
            </a:r>
          </a:p>
          <a:p>
            <a:pPr lvl="1" eaLnBrk="1" hangingPunct="1"/>
            <a:r>
              <a:rPr lang="en-US" altLang="en-US" sz="2600"/>
              <a:t>Must be dissipated before the object will come to a stop.</a:t>
            </a:r>
          </a:p>
          <a:p>
            <a:pPr eaLnBrk="1" hangingPunct="1"/>
            <a:r>
              <a:rPr lang="en-US" altLang="en-US" sz="3000"/>
              <a:t>Force of Impact</a:t>
            </a:r>
          </a:p>
          <a:p>
            <a:pPr lvl="1" eaLnBrk="1" hangingPunct="1"/>
            <a:r>
              <a:rPr lang="en-US" altLang="en-US" sz="2600"/>
              <a:t>The force with which two objects collide.</a:t>
            </a:r>
          </a:p>
        </p:txBody>
      </p:sp>
      <p:sp>
        <p:nvSpPr>
          <p:cNvPr id="253956" name="TextBox 5">
            <a:extLst>
              <a:ext uri="{FF2B5EF4-FFF2-40B4-BE49-F238E27FC236}">
                <a16:creationId xmlns:a16="http://schemas.microsoft.com/office/drawing/2014/main" id="{85B9682E-109B-41FA-8815-D0852D255A19}"/>
              </a:ext>
            </a:extLst>
          </p:cNvPr>
          <p:cNvSpPr txBox="1">
            <a:spLocks noChangeArrowheads="1"/>
          </p:cNvSpPr>
          <p:nvPr/>
        </p:nvSpPr>
        <p:spPr bwMode="auto">
          <a:xfrm>
            <a:off x="8077200" y="6248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1-112</a:t>
            </a:r>
          </a:p>
        </p:txBody>
      </p:sp>
      <p:pic>
        <p:nvPicPr>
          <p:cNvPr id="253957" name="Picture 6" descr="Image result for crash clipart">
            <a:extLst>
              <a:ext uri="{FF2B5EF4-FFF2-40B4-BE49-F238E27FC236}">
                <a16:creationId xmlns:a16="http://schemas.microsoft.com/office/drawing/2014/main" id="{2570CBA4-18F6-4E51-A569-CF17EA819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769" b="20692"/>
          <a:stretch>
            <a:fillRect/>
          </a:stretch>
        </p:blipFill>
        <p:spPr bwMode="auto">
          <a:xfrm>
            <a:off x="1371600" y="4689475"/>
            <a:ext cx="4433888"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8" name="Picture 10" descr="Image result for kinetic energy clipart">
            <a:extLst>
              <a:ext uri="{FF2B5EF4-FFF2-40B4-BE49-F238E27FC236}">
                <a16:creationId xmlns:a16="http://schemas.microsoft.com/office/drawing/2014/main" id="{C0F4C518-4483-466B-9A6E-3209BDC4F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493"/>
          <a:stretch>
            <a:fillRect/>
          </a:stretch>
        </p:blipFill>
        <p:spPr bwMode="auto">
          <a:xfrm>
            <a:off x="5122863" y="276225"/>
            <a:ext cx="3563937"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A951B583-CF7B-4F6D-B457-71CC2C6660FC}"/>
              </a:ext>
            </a:extLst>
          </p:cNvPr>
          <p:cNvSpPr>
            <a:spLocks noGrp="1" noChangeArrowheads="1"/>
          </p:cNvSpPr>
          <p:nvPr>
            <p:ph type="title"/>
          </p:nvPr>
        </p:nvSpPr>
        <p:spPr>
          <a:xfrm>
            <a:off x="762000" y="76200"/>
            <a:ext cx="7772400" cy="990600"/>
          </a:xfrm>
        </p:spPr>
        <p:txBody>
          <a:bodyPr/>
          <a:lstStyle/>
          <a:p>
            <a:pPr eaLnBrk="1" fontAlgn="auto" hangingPunct="1">
              <a:spcAft>
                <a:spcPts val="0"/>
              </a:spcAft>
              <a:defRPr/>
            </a:pPr>
            <a:r>
              <a:rPr lang="en-US" altLang="en-US" sz="4400" dirty="0">
                <a:solidFill>
                  <a:schemeClr val="accent2"/>
                </a:solidFill>
              </a:rPr>
              <a:t>Road Types</a:t>
            </a:r>
          </a:p>
        </p:txBody>
      </p:sp>
      <p:sp>
        <p:nvSpPr>
          <p:cNvPr id="256003" name="Rectangle 6">
            <a:extLst>
              <a:ext uri="{FF2B5EF4-FFF2-40B4-BE49-F238E27FC236}">
                <a16:creationId xmlns:a16="http://schemas.microsoft.com/office/drawing/2014/main" id="{2773EA3B-C7F7-40FB-BE33-61C21CE118E3}"/>
              </a:ext>
            </a:extLst>
          </p:cNvPr>
          <p:cNvSpPr>
            <a:spLocks noChangeArrowheads="1"/>
          </p:cNvSpPr>
          <p:nvPr/>
        </p:nvSpPr>
        <p:spPr bwMode="auto">
          <a:xfrm>
            <a:off x="228600" y="1485900"/>
            <a:ext cx="861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a:latin typeface="Arial" panose="020B0604020202020204" pitchFamily="34" charset="0"/>
              </a:rPr>
              <a:t>	Interstate – higher speeds, few entrances and exits, crossovers, hard surface, good traffic flow, and few intersections</a:t>
            </a:r>
          </a:p>
          <a:p>
            <a:pPr eaLnBrk="1" hangingPunct="1"/>
            <a:endParaRPr lang="en-US" altLang="en-US" sz="2400" b="1">
              <a:latin typeface="Times New Roman" panose="02020603050405020304" pitchFamily="18" charset="0"/>
            </a:endParaRPr>
          </a:p>
          <a:p>
            <a:pPr eaLnBrk="1" hangingPunct="1"/>
            <a:endParaRPr lang="en-US" altLang="en-US" sz="3200" b="1">
              <a:latin typeface="Arial" panose="020B0604020202020204" pitchFamily="34" charset="0"/>
            </a:endParaRPr>
          </a:p>
          <a:p>
            <a:pPr eaLnBrk="1" hangingPunct="1"/>
            <a:endParaRPr lang="en-US" altLang="en-US" sz="3200" b="1">
              <a:latin typeface="Arial" panose="020B0604020202020204" pitchFamily="34" charset="0"/>
            </a:endParaRPr>
          </a:p>
          <a:p>
            <a:pPr eaLnBrk="1" hangingPunct="1"/>
            <a:endParaRPr lang="en-US" altLang="en-US" sz="2400" b="1">
              <a:latin typeface="Times New Roman" panose="02020603050405020304" pitchFamily="18" charset="0"/>
            </a:endParaRPr>
          </a:p>
        </p:txBody>
      </p:sp>
      <p:pic>
        <p:nvPicPr>
          <p:cNvPr id="256004" name="Picture 7" descr="Mvc-041s">
            <a:extLst>
              <a:ext uri="{FF2B5EF4-FFF2-40B4-BE49-F238E27FC236}">
                <a16:creationId xmlns:a16="http://schemas.microsoft.com/office/drawing/2014/main" id="{5C746AC1-6315-4CE8-B02E-64F1B1F4F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352800"/>
            <a:ext cx="647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5" name="TextBox 6">
            <a:extLst>
              <a:ext uri="{FF2B5EF4-FFF2-40B4-BE49-F238E27FC236}">
                <a16:creationId xmlns:a16="http://schemas.microsoft.com/office/drawing/2014/main" id="{961EF958-2D79-4BC1-934F-FAC35EFAA65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1-113</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7A8C076D-6826-452D-A309-6CFFD2E4C8DF}"/>
              </a:ext>
            </a:extLst>
          </p:cNvPr>
          <p:cNvSpPr>
            <a:spLocks noGrp="1" noChangeArrowheads="1"/>
          </p:cNvSpPr>
          <p:nvPr>
            <p:ph type="title"/>
          </p:nvPr>
        </p:nvSpPr>
        <p:spPr>
          <a:xfrm>
            <a:off x="723900" y="17463"/>
            <a:ext cx="7772400" cy="1143000"/>
          </a:xfrm>
        </p:spPr>
        <p:txBody>
          <a:bodyPr/>
          <a:lstStyle/>
          <a:p>
            <a:pPr eaLnBrk="1" fontAlgn="auto" hangingPunct="1">
              <a:spcAft>
                <a:spcPts val="0"/>
              </a:spcAft>
              <a:defRPr/>
            </a:pPr>
            <a:r>
              <a:rPr lang="en-US" altLang="en-US" sz="4400" dirty="0">
                <a:solidFill>
                  <a:schemeClr val="accent2"/>
                </a:solidFill>
              </a:rPr>
              <a:t>Road Types</a:t>
            </a:r>
          </a:p>
        </p:txBody>
      </p:sp>
      <p:sp>
        <p:nvSpPr>
          <p:cNvPr id="258051" name="Rectangle 6">
            <a:extLst>
              <a:ext uri="{FF2B5EF4-FFF2-40B4-BE49-F238E27FC236}">
                <a16:creationId xmlns:a16="http://schemas.microsoft.com/office/drawing/2014/main" id="{CD3391C9-D1A3-48B4-BE34-94E425239AE7}"/>
              </a:ext>
            </a:extLst>
          </p:cNvPr>
          <p:cNvSpPr>
            <a:spLocks noChangeArrowheads="1"/>
          </p:cNvSpPr>
          <p:nvPr/>
        </p:nvSpPr>
        <p:spPr bwMode="auto">
          <a:xfrm>
            <a:off x="304800" y="1828800"/>
            <a:ext cx="861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a:latin typeface="Arial" panose="020B0604020202020204" pitchFamily="34" charset="0"/>
              </a:rPr>
              <a:t>	Primary Roads – moderate to high speeds, increased business traffic, hard surface, and more intersections.</a:t>
            </a:r>
          </a:p>
          <a:p>
            <a:pPr eaLnBrk="1" hangingPunct="1"/>
            <a:endParaRPr lang="en-US" altLang="en-US" sz="2400" b="1">
              <a:latin typeface="Times New Roman" panose="02020603050405020304" pitchFamily="18" charset="0"/>
            </a:endParaRPr>
          </a:p>
          <a:p>
            <a:pPr eaLnBrk="1" hangingPunct="1"/>
            <a:endParaRPr lang="en-US" altLang="en-US" sz="3200" b="1">
              <a:latin typeface="Arial" panose="020B0604020202020204" pitchFamily="34" charset="0"/>
            </a:endParaRPr>
          </a:p>
          <a:p>
            <a:pPr eaLnBrk="1" hangingPunct="1"/>
            <a:endParaRPr lang="en-US" altLang="en-US" sz="3200" b="1">
              <a:latin typeface="Arial" panose="020B0604020202020204" pitchFamily="34" charset="0"/>
            </a:endParaRPr>
          </a:p>
          <a:p>
            <a:pPr eaLnBrk="1" hangingPunct="1"/>
            <a:endParaRPr lang="en-US" altLang="en-US" sz="2400" b="1">
              <a:latin typeface="Times New Roman" panose="02020603050405020304" pitchFamily="18" charset="0"/>
            </a:endParaRPr>
          </a:p>
        </p:txBody>
      </p:sp>
      <p:pic>
        <p:nvPicPr>
          <p:cNvPr id="258052" name="Picture 8" descr="Mvc-042s">
            <a:extLst>
              <a:ext uri="{FF2B5EF4-FFF2-40B4-BE49-F238E27FC236}">
                <a16:creationId xmlns:a16="http://schemas.microsoft.com/office/drawing/2014/main" id="{D4AC6735-DC27-41AF-829D-A169009C9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52800"/>
            <a:ext cx="662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3" name="TextBox 6">
            <a:extLst>
              <a:ext uri="{FF2B5EF4-FFF2-40B4-BE49-F238E27FC236}">
                <a16:creationId xmlns:a16="http://schemas.microsoft.com/office/drawing/2014/main" id="{8DD6E242-0CA8-44E7-8800-7CE8CB87AD45}"/>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4D8C465D-8FDF-4CB1-B9CB-B67340B469FE}"/>
              </a:ext>
            </a:extLst>
          </p:cNvPr>
          <p:cNvSpPr>
            <a:spLocks noGrp="1" noChangeArrowheads="1"/>
          </p:cNvSpPr>
          <p:nvPr>
            <p:ph type="title"/>
          </p:nvPr>
        </p:nvSpPr>
        <p:spPr>
          <a:xfrm>
            <a:off x="723900" y="152400"/>
            <a:ext cx="7772400" cy="1143000"/>
          </a:xfrm>
        </p:spPr>
        <p:txBody>
          <a:bodyPr/>
          <a:lstStyle/>
          <a:p>
            <a:pPr eaLnBrk="1" fontAlgn="auto" hangingPunct="1">
              <a:spcAft>
                <a:spcPts val="0"/>
              </a:spcAft>
              <a:defRPr/>
            </a:pPr>
            <a:r>
              <a:rPr lang="en-US" altLang="en-US" sz="4400" dirty="0">
                <a:solidFill>
                  <a:schemeClr val="accent2"/>
                </a:solidFill>
              </a:rPr>
              <a:t>Road Types</a:t>
            </a:r>
          </a:p>
        </p:txBody>
      </p:sp>
      <p:sp>
        <p:nvSpPr>
          <p:cNvPr id="260099" name="Rectangle 6">
            <a:extLst>
              <a:ext uri="{FF2B5EF4-FFF2-40B4-BE49-F238E27FC236}">
                <a16:creationId xmlns:a16="http://schemas.microsoft.com/office/drawing/2014/main" id="{32E34B39-3656-4350-8122-983C4A4A77A5}"/>
              </a:ext>
            </a:extLst>
          </p:cNvPr>
          <p:cNvSpPr>
            <a:spLocks noChangeArrowheads="1"/>
          </p:cNvSpPr>
          <p:nvPr/>
        </p:nvSpPr>
        <p:spPr bwMode="auto">
          <a:xfrm>
            <a:off x="304800" y="1638300"/>
            <a:ext cx="861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a:latin typeface="Arial" panose="020B0604020202020204" pitchFamily="34" charset="0"/>
              </a:rPr>
              <a:t>	Secondary Roads – moderate speeds, may not be hard surface, and increase in pedestrian and animal traffic.</a:t>
            </a:r>
          </a:p>
          <a:p>
            <a:pPr eaLnBrk="1" hangingPunct="1"/>
            <a:endParaRPr lang="en-US" altLang="en-US" sz="2400" b="1">
              <a:latin typeface="Times New Roman" panose="02020603050405020304" pitchFamily="18" charset="0"/>
            </a:endParaRPr>
          </a:p>
          <a:p>
            <a:pPr eaLnBrk="1" hangingPunct="1"/>
            <a:endParaRPr lang="en-US" altLang="en-US" sz="3200" b="1">
              <a:latin typeface="Arial" panose="020B0604020202020204" pitchFamily="34" charset="0"/>
            </a:endParaRPr>
          </a:p>
          <a:p>
            <a:pPr eaLnBrk="1" hangingPunct="1"/>
            <a:endParaRPr lang="en-US" altLang="en-US" sz="3200" b="1">
              <a:latin typeface="Arial" panose="020B0604020202020204" pitchFamily="34" charset="0"/>
            </a:endParaRPr>
          </a:p>
          <a:p>
            <a:pPr eaLnBrk="1" hangingPunct="1"/>
            <a:endParaRPr lang="en-US" altLang="en-US" sz="2400" b="1">
              <a:latin typeface="Times New Roman" panose="02020603050405020304" pitchFamily="18" charset="0"/>
            </a:endParaRPr>
          </a:p>
        </p:txBody>
      </p:sp>
      <p:pic>
        <p:nvPicPr>
          <p:cNvPr id="260100" name="Picture 9" descr="Mvc-043s">
            <a:extLst>
              <a:ext uri="{FF2B5EF4-FFF2-40B4-BE49-F238E27FC236}">
                <a16:creationId xmlns:a16="http://schemas.microsoft.com/office/drawing/2014/main" id="{EF019046-D0B8-485B-A0F7-5BECAD84B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52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1" name="Picture 10" descr="PA040016">
            <a:extLst>
              <a:ext uri="{FF2B5EF4-FFF2-40B4-BE49-F238E27FC236}">
                <a16:creationId xmlns:a16="http://schemas.microsoft.com/office/drawing/2014/main" id="{6F5D29BB-3304-4703-AB7E-5A28DA504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352800"/>
            <a:ext cx="304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2" name="TextBox 7">
            <a:extLst>
              <a:ext uri="{FF2B5EF4-FFF2-40B4-BE49-F238E27FC236}">
                <a16:creationId xmlns:a16="http://schemas.microsoft.com/office/drawing/2014/main" id="{199CFF39-96CB-4125-B2FA-AC1495BD9F1F}"/>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1-115</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99BB0B71-6273-4B44-9A10-3324B9E223F8}"/>
              </a:ext>
            </a:extLst>
          </p:cNvPr>
          <p:cNvSpPr>
            <a:spLocks noGrp="1" noChangeArrowheads="1"/>
          </p:cNvSpPr>
          <p:nvPr>
            <p:ph type="title"/>
          </p:nvPr>
        </p:nvSpPr>
        <p:spPr>
          <a:xfrm>
            <a:off x="685800" y="76200"/>
            <a:ext cx="7543800" cy="1160463"/>
          </a:xfrm>
        </p:spPr>
        <p:txBody>
          <a:bodyPr/>
          <a:lstStyle/>
          <a:p>
            <a:pPr eaLnBrk="1" fontAlgn="auto" hangingPunct="1">
              <a:spcAft>
                <a:spcPts val="0"/>
              </a:spcAft>
              <a:defRPr/>
            </a:pPr>
            <a:r>
              <a:rPr lang="en-US" altLang="en-US" sz="4400" dirty="0">
                <a:solidFill>
                  <a:schemeClr val="accent2"/>
                </a:solidFill>
              </a:rPr>
              <a:t>Road Designs</a:t>
            </a:r>
          </a:p>
        </p:txBody>
      </p:sp>
      <p:pic>
        <p:nvPicPr>
          <p:cNvPr id="262147" name="Picture 8" descr="Mvc-049s">
            <a:extLst>
              <a:ext uri="{FF2B5EF4-FFF2-40B4-BE49-F238E27FC236}">
                <a16:creationId xmlns:a16="http://schemas.microsoft.com/office/drawing/2014/main" id="{6A75539E-2D33-437B-AEDB-C1C7570D3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2743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8" name="WordArt 9">
            <a:extLst>
              <a:ext uri="{FF2B5EF4-FFF2-40B4-BE49-F238E27FC236}">
                <a16:creationId xmlns:a16="http://schemas.microsoft.com/office/drawing/2014/main" id="{B356E402-E339-4598-8FDC-B619255E1832}"/>
              </a:ext>
            </a:extLst>
          </p:cNvPr>
          <p:cNvSpPr>
            <a:spLocks noChangeArrowheads="1" noChangeShapeType="1" noTextEdit="1"/>
          </p:cNvSpPr>
          <p:nvPr/>
        </p:nvSpPr>
        <p:spPr bwMode="auto">
          <a:xfrm>
            <a:off x="6858000" y="1524000"/>
            <a:ext cx="1066800" cy="900113"/>
          </a:xfrm>
          <a:prstGeom prst="rect">
            <a:avLst/>
          </a:prstGeom>
        </p:spPr>
        <p:txBody>
          <a:bodyPr wrap="none" fromWordArt="1">
            <a:prstTxWarp prst="textSlantUp">
              <a:avLst>
                <a:gd name="adj" fmla="val 55556"/>
              </a:avLst>
            </a:prstTxWarp>
          </a:bodyPr>
          <a:lstStyle/>
          <a:p>
            <a:pPr algn="ctr"/>
            <a:r>
              <a:rPr lang="en-US" sz="2800" kern="10">
                <a:ln w="22225">
                  <a:solidFill>
                    <a:srgbClr val="000000"/>
                  </a:solidFill>
                  <a:round/>
                  <a:headEnd/>
                  <a:tailEnd/>
                </a:ln>
                <a:solidFill>
                  <a:srgbClr val="800080"/>
                </a:solidFill>
                <a:latin typeface="+mn-lt"/>
                <a:ea typeface="+mn-lt"/>
                <a:cs typeface="+mn-lt"/>
              </a:rPr>
              <a:t>Banked</a:t>
            </a:r>
          </a:p>
        </p:txBody>
      </p:sp>
      <p:pic>
        <p:nvPicPr>
          <p:cNvPr id="262149" name="Picture 10" descr="Mvc-046s">
            <a:extLst>
              <a:ext uri="{FF2B5EF4-FFF2-40B4-BE49-F238E27FC236}">
                <a16:creationId xmlns:a16="http://schemas.microsoft.com/office/drawing/2014/main" id="{81C2EBA1-2930-4222-AEA1-40ED03362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667000"/>
            <a:ext cx="2667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0" name="Picture 17" descr="Mvc-045s">
            <a:extLst>
              <a:ext uri="{FF2B5EF4-FFF2-40B4-BE49-F238E27FC236}">
                <a16:creationId xmlns:a16="http://schemas.microsoft.com/office/drawing/2014/main" id="{B4C9330B-169F-4A7A-A231-7532ABD99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667000"/>
            <a:ext cx="2819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1" name="Rectangle 18">
            <a:extLst>
              <a:ext uri="{FF2B5EF4-FFF2-40B4-BE49-F238E27FC236}">
                <a16:creationId xmlns:a16="http://schemas.microsoft.com/office/drawing/2014/main" id="{AE960802-0329-426E-AE18-8EF76C7D7434}"/>
              </a:ext>
            </a:extLst>
          </p:cNvPr>
          <p:cNvSpPr>
            <a:spLocks noChangeArrowheads="1"/>
          </p:cNvSpPr>
          <p:nvPr/>
        </p:nvSpPr>
        <p:spPr bwMode="auto">
          <a:xfrm>
            <a:off x="1066800" y="1828800"/>
            <a:ext cx="129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000" b="1">
                <a:solidFill>
                  <a:srgbClr val="333333"/>
                </a:solidFill>
                <a:cs typeface="Arial" panose="020B0604020202020204" pitchFamily="34" charset="0"/>
              </a:rPr>
              <a:t>Flat</a:t>
            </a:r>
          </a:p>
        </p:txBody>
      </p:sp>
      <p:sp>
        <p:nvSpPr>
          <p:cNvPr id="262152" name="WordArt 19">
            <a:extLst>
              <a:ext uri="{FF2B5EF4-FFF2-40B4-BE49-F238E27FC236}">
                <a16:creationId xmlns:a16="http://schemas.microsoft.com/office/drawing/2014/main" id="{883CE652-2589-4CDD-A920-3C136E136295}"/>
              </a:ext>
            </a:extLst>
          </p:cNvPr>
          <p:cNvSpPr>
            <a:spLocks noChangeArrowheads="1" noChangeShapeType="1" noTextEdit="1"/>
          </p:cNvSpPr>
          <p:nvPr/>
        </p:nvSpPr>
        <p:spPr bwMode="auto">
          <a:xfrm>
            <a:off x="3886200" y="1981200"/>
            <a:ext cx="1466850" cy="466725"/>
          </a:xfrm>
          <a:prstGeom prst="rect">
            <a:avLst/>
          </a:prstGeom>
        </p:spPr>
        <p:txBody>
          <a:bodyPr spcFirstLastPara="1" wrap="none" fromWordArt="1">
            <a:prstTxWarp prst="textArchUp">
              <a:avLst>
                <a:gd name="adj" fmla="val 10800004"/>
              </a:avLst>
            </a:prstTxWarp>
          </a:bodyPr>
          <a:lstStyle/>
          <a:p>
            <a:pPr algn="ctr"/>
            <a:r>
              <a:rPr lang="en-US" sz="3000" kern="10">
                <a:ln w="22225">
                  <a:solidFill>
                    <a:srgbClr val="000000"/>
                  </a:solidFill>
                  <a:round/>
                  <a:headEnd/>
                  <a:tailEnd/>
                </a:ln>
                <a:solidFill>
                  <a:srgbClr val="008000"/>
                </a:solidFill>
                <a:latin typeface="+mn-lt"/>
                <a:ea typeface="+mn-lt"/>
                <a:cs typeface="+mn-lt"/>
              </a:rPr>
              <a:t>Crowned</a:t>
            </a:r>
          </a:p>
        </p:txBody>
      </p:sp>
      <p:sp>
        <p:nvSpPr>
          <p:cNvPr id="262153" name="TextBox 10">
            <a:extLst>
              <a:ext uri="{FF2B5EF4-FFF2-40B4-BE49-F238E27FC236}">
                <a16:creationId xmlns:a16="http://schemas.microsoft.com/office/drawing/2014/main" id="{5D180BBB-DEF4-48FD-BC5D-586E03F408D4}"/>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1-116</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6682D40D-AF9B-460E-BF0D-4DCC1D5C3BFC}"/>
              </a:ext>
            </a:extLst>
          </p:cNvPr>
          <p:cNvSpPr>
            <a:spLocks noGrp="1" noChangeArrowheads="1"/>
          </p:cNvSpPr>
          <p:nvPr>
            <p:ph type="title"/>
          </p:nvPr>
        </p:nvSpPr>
        <p:spPr>
          <a:xfrm>
            <a:off x="762000" y="57150"/>
            <a:ext cx="7543800" cy="1181100"/>
          </a:xfrm>
        </p:spPr>
        <p:txBody>
          <a:bodyPr/>
          <a:lstStyle/>
          <a:p>
            <a:pPr eaLnBrk="1" fontAlgn="auto" hangingPunct="1">
              <a:spcAft>
                <a:spcPts val="0"/>
              </a:spcAft>
              <a:defRPr/>
            </a:pPr>
            <a:r>
              <a:rPr lang="en-US" altLang="en-US" sz="4400" dirty="0">
                <a:solidFill>
                  <a:schemeClr val="accent2"/>
                </a:solidFill>
              </a:rPr>
              <a:t>Road Designs</a:t>
            </a:r>
          </a:p>
        </p:txBody>
      </p:sp>
      <p:sp>
        <p:nvSpPr>
          <p:cNvPr id="264195" name="Rectangle 11">
            <a:extLst>
              <a:ext uri="{FF2B5EF4-FFF2-40B4-BE49-F238E27FC236}">
                <a16:creationId xmlns:a16="http://schemas.microsoft.com/office/drawing/2014/main" id="{01345812-0B0B-4C5E-B282-1AACB5DD4D05}"/>
              </a:ext>
            </a:extLst>
          </p:cNvPr>
          <p:cNvSpPr>
            <a:spLocks noChangeArrowheads="1"/>
          </p:cNvSpPr>
          <p:nvPr/>
        </p:nvSpPr>
        <p:spPr bwMode="auto">
          <a:xfrm>
            <a:off x="1828800" y="1524000"/>
            <a:ext cx="190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b="1"/>
              <a:t>Grooved</a:t>
            </a:r>
          </a:p>
        </p:txBody>
      </p:sp>
      <p:pic>
        <p:nvPicPr>
          <p:cNvPr id="264196" name="Picture 12" descr="PB070018">
            <a:extLst>
              <a:ext uri="{FF2B5EF4-FFF2-40B4-BE49-F238E27FC236}">
                <a16:creationId xmlns:a16="http://schemas.microsoft.com/office/drawing/2014/main" id="{AF7DD60F-B65E-4BB2-86D4-30846051A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3505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7" name="Picture 16" descr="Mvc-044s">
            <a:extLst>
              <a:ext uri="{FF2B5EF4-FFF2-40B4-BE49-F238E27FC236}">
                <a16:creationId xmlns:a16="http://schemas.microsoft.com/office/drawing/2014/main" id="{8CA35B5D-E52B-4D57-8345-A03C6E8E7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953000"/>
            <a:ext cx="3429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8" name="WordArt 17">
            <a:extLst>
              <a:ext uri="{FF2B5EF4-FFF2-40B4-BE49-F238E27FC236}">
                <a16:creationId xmlns:a16="http://schemas.microsoft.com/office/drawing/2014/main" id="{7D5413BF-4E0C-4491-8BB2-FCCC7BF807DA}"/>
              </a:ext>
            </a:extLst>
          </p:cNvPr>
          <p:cNvSpPr>
            <a:spLocks noChangeArrowheads="1" noChangeShapeType="1" noTextEdit="1"/>
          </p:cNvSpPr>
          <p:nvPr/>
        </p:nvSpPr>
        <p:spPr bwMode="auto">
          <a:xfrm>
            <a:off x="6172200" y="3810000"/>
            <a:ext cx="838200" cy="10874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200" kern="10">
                <a:solidFill>
                  <a:srgbClr val="FF0000"/>
                </a:solidFill>
                <a:effectLst>
                  <a:outerShdw dist="53882" dir="2700000" algn="ctr" rotWithShape="0">
                    <a:srgbClr val="C0C0C0"/>
                  </a:outerShdw>
                </a:effectLst>
                <a:latin typeface="Arial Black" panose="020B0A04020102020204" pitchFamily="34" charset="0"/>
              </a:rPr>
              <a:t>curves</a:t>
            </a:r>
          </a:p>
        </p:txBody>
      </p:sp>
      <p:pic>
        <p:nvPicPr>
          <p:cNvPr id="264199" name="Picture 18" descr="Mvc-043s">
            <a:extLst>
              <a:ext uri="{FF2B5EF4-FFF2-40B4-BE49-F238E27FC236}">
                <a16:creationId xmlns:a16="http://schemas.microsoft.com/office/drawing/2014/main" id="{9B136307-A95E-4332-923A-0A43F7B36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953000"/>
            <a:ext cx="35052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0" name="Rectangle 19">
            <a:extLst>
              <a:ext uri="{FF2B5EF4-FFF2-40B4-BE49-F238E27FC236}">
                <a16:creationId xmlns:a16="http://schemas.microsoft.com/office/drawing/2014/main" id="{110E3157-A0B0-48FF-899D-4BBD09895A76}"/>
              </a:ext>
            </a:extLst>
          </p:cNvPr>
          <p:cNvSpPr>
            <a:spLocks noChangeArrowheads="1"/>
          </p:cNvSpPr>
          <p:nvPr/>
        </p:nvSpPr>
        <p:spPr bwMode="auto">
          <a:xfrm>
            <a:off x="1752600" y="4343400"/>
            <a:ext cx="1676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000" b="1"/>
              <a:t>Straight</a:t>
            </a:r>
          </a:p>
        </p:txBody>
      </p:sp>
      <p:pic>
        <p:nvPicPr>
          <p:cNvPr id="264201" name="Picture 20" descr="Mvc-045s">
            <a:extLst>
              <a:ext uri="{FF2B5EF4-FFF2-40B4-BE49-F238E27FC236}">
                <a16:creationId xmlns:a16="http://schemas.microsoft.com/office/drawing/2014/main" id="{8A368791-F90E-48A4-8D09-57EB37BBF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057400"/>
            <a:ext cx="3429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2" name="WordArt 21">
            <a:extLst>
              <a:ext uri="{FF2B5EF4-FFF2-40B4-BE49-F238E27FC236}">
                <a16:creationId xmlns:a16="http://schemas.microsoft.com/office/drawing/2014/main" id="{7C33C22D-F66B-48AC-9438-CEA5CCA6EDE4}"/>
              </a:ext>
            </a:extLst>
          </p:cNvPr>
          <p:cNvSpPr>
            <a:spLocks noChangeArrowheads="1" noChangeShapeType="1" noTextEdit="1"/>
          </p:cNvSpPr>
          <p:nvPr/>
        </p:nvSpPr>
        <p:spPr bwMode="auto">
          <a:xfrm>
            <a:off x="5867400" y="1295400"/>
            <a:ext cx="1349375"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solidFill>
                  <a:srgbClr val="000080"/>
                </a:solidFill>
                <a:effectLst>
                  <a:outerShdw dist="35921" dir="2700000" sy="50000" rotWithShape="0">
                    <a:srgbClr val="875B0D"/>
                  </a:outerShdw>
                </a:effectLst>
                <a:latin typeface="Arial Black" panose="020B0A04020102020204" pitchFamily="34" charset="0"/>
              </a:rPr>
              <a:t>Shoulders</a:t>
            </a:r>
          </a:p>
        </p:txBody>
      </p:sp>
      <p:sp>
        <p:nvSpPr>
          <p:cNvPr id="264203" name="TextBox 12">
            <a:extLst>
              <a:ext uri="{FF2B5EF4-FFF2-40B4-BE49-F238E27FC236}">
                <a16:creationId xmlns:a16="http://schemas.microsoft.com/office/drawing/2014/main" id="{B772F36B-D3EC-4725-8FD0-D35ACBDFAE0D}"/>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1-117</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8" name="Title 1">
            <a:extLst>
              <a:ext uri="{FF2B5EF4-FFF2-40B4-BE49-F238E27FC236}">
                <a16:creationId xmlns:a16="http://schemas.microsoft.com/office/drawing/2014/main" id="{46D3E265-64CA-4780-A90D-D5A8BEF9443B}"/>
              </a:ext>
            </a:extLst>
          </p:cNvPr>
          <p:cNvSpPr>
            <a:spLocks noGrp="1"/>
          </p:cNvSpPr>
          <p:nvPr>
            <p:ph type="title"/>
          </p:nvPr>
        </p:nvSpPr>
        <p:spPr>
          <a:xfrm>
            <a:off x="822325" y="76200"/>
            <a:ext cx="7543800" cy="1084263"/>
          </a:xfrm>
        </p:spPr>
        <p:txBody>
          <a:bodyPr/>
          <a:lstStyle/>
          <a:p>
            <a:pPr eaLnBrk="1" fontAlgn="auto" hangingPunct="1">
              <a:spcAft>
                <a:spcPts val="0"/>
              </a:spcAft>
              <a:defRPr/>
            </a:pPr>
            <a:r>
              <a:rPr lang="en-US" altLang="en-US" sz="4400" dirty="0">
                <a:solidFill>
                  <a:schemeClr val="accent2"/>
                </a:solidFill>
              </a:rPr>
              <a:t>Roads Surface Construction</a:t>
            </a:r>
          </a:p>
        </p:txBody>
      </p:sp>
      <p:sp>
        <p:nvSpPr>
          <p:cNvPr id="229379" name="Content Placeholder 2">
            <a:extLst>
              <a:ext uri="{FF2B5EF4-FFF2-40B4-BE49-F238E27FC236}">
                <a16:creationId xmlns:a16="http://schemas.microsoft.com/office/drawing/2014/main" id="{7D35F800-32F2-4012-9017-C49E5379D7A4}"/>
              </a:ext>
            </a:extLst>
          </p:cNvPr>
          <p:cNvSpPr>
            <a:spLocks noGrp="1"/>
          </p:cNvSpPr>
          <p:nvPr>
            <p:ph idx="1"/>
          </p:nvPr>
        </p:nvSpPr>
        <p:spPr/>
        <p:txBody>
          <a:bodyPr rtlCol="0">
            <a:normAutofit lnSpcReduction="10000"/>
          </a:bodyPr>
          <a:lstStyle/>
          <a:p>
            <a:pPr marL="91440" indent="-91440" eaLnBrk="1" fontAlgn="auto" hangingPunct="1">
              <a:defRPr/>
            </a:pPr>
            <a:r>
              <a:rPr lang="en-US" altLang="en-US" sz="3000" dirty="0">
                <a:solidFill>
                  <a:schemeClr val="tx1">
                    <a:lumMod val="75000"/>
                    <a:lumOff val="25000"/>
                  </a:schemeClr>
                </a:solidFill>
              </a:rPr>
              <a:t>Concrete</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Asphalt</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Tar and gravel</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Dirt</a:t>
            </a:r>
          </a:p>
        </p:txBody>
      </p:sp>
      <p:sp>
        <p:nvSpPr>
          <p:cNvPr id="266244" name="TextBox 5">
            <a:extLst>
              <a:ext uri="{FF2B5EF4-FFF2-40B4-BE49-F238E27FC236}">
                <a16:creationId xmlns:a16="http://schemas.microsoft.com/office/drawing/2014/main" id="{5D058E91-32BB-476A-839A-216B398EE930}"/>
              </a:ext>
            </a:extLst>
          </p:cNvPr>
          <p:cNvSpPr txBox="1">
            <a:spLocks noChangeArrowheads="1"/>
          </p:cNvSpPr>
          <p:nvPr/>
        </p:nvSpPr>
        <p:spPr bwMode="auto">
          <a:xfrm>
            <a:off x="8077200" y="62484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1-118</a:t>
            </a:r>
          </a:p>
        </p:txBody>
      </p:sp>
      <p:pic>
        <p:nvPicPr>
          <p:cNvPr id="266245" name="Picture 6" descr="Image result for road surface construction">
            <a:extLst>
              <a:ext uri="{FF2B5EF4-FFF2-40B4-BE49-F238E27FC236}">
                <a16:creationId xmlns:a16="http://schemas.microsoft.com/office/drawing/2014/main" id="{1FB505C5-00B9-4306-BE92-AE128E750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028825"/>
            <a:ext cx="50942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BC188F91-DD4B-4E82-8303-73E384310AC6}"/>
              </a:ext>
            </a:extLst>
          </p:cNvPr>
          <p:cNvSpPr>
            <a:spLocks noGrp="1"/>
          </p:cNvSpPr>
          <p:nvPr>
            <p:ph type="title"/>
          </p:nvPr>
        </p:nvSpPr>
        <p:spPr>
          <a:xfrm>
            <a:off x="762000" y="25400"/>
            <a:ext cx="7543800" cy="1449388"/>
          </a:xfrm>
        </p:spPr>
        <p:txBody>
          <a:bodyPr/>
          <a:lstStyle/>
          <a:p>
            <a:pPr eaLnBrk="1" fontAlgn="auto" hangingPunct="1">
              <a:spcAft>
                <a:spcPts val="0"/>
              </a:spcAft>
              <a:defRPr/>
            </a:pPr>
            <a:r>
              <a:rPr lang="en-US" altLang="en-US" sz="4400" dirty="0">
                <a:solidFill>
                  <a:schemeClr val="accent2"/>
                </a:solidFill>
              </a:rPr>
              <a:t>Class Objectives</a:t>
            </a:r>
          </a:p>
        </p:txBody>
      </p:sp>
      <p:sp>
        <p:nvSpPr>
          <p:cNvPr id="49155" name="Content Placeholder 2">
            <a:extLst>
              <a:ext uri="{FF2B5EF4-FFF2-40B4-BE49-F238E27FC236}">
                <a16:creationId xmlns:a16="http://schemas.microsoft.com/office/drawing/2014/main" id="{9C93ECB3-2230-4022-BE18-072CE30B4115}"/>
              </a:ext>
            </a:extLst>
          </p:cNvPr>
          <p:cNvSpPr>
            <a:spLocks noGrp="1"/>
          </p:cNvSpPr>
          <p:nvPr>
            <p:ph idx="1"/>
          </p:nvPr>
        </p:nvSpPr>
        <p:spPr>
          <a:xfrm>
            <a:off x="609600" y="1846263"/>
            <a:ext cx="8077200" cy="4022725"/>
          </a:xfrm>
        </p:spPr>
        <p:txBody>
          <a:bodyPr/>
          <a:lstStyle/>
          <a:p>
            <a:pPr eaLnBrk="1" hangingPunct="1">
              <a:buFont typeface="Calibri" panose="020F0502020204030204" pitchFamily="34" charset="0"/>
              <a:buNone/>
            </a:pPr>
            <a:r>
              <a:rPr lang="en-US" altLang="en-US" sz="3000" b="1">
                <a:solidFill>
                  <a:srgbClr val="FF0000"/>
                </a:solidFill>
              </a:rPr>
              <a:t>It is designed to explain how emergency driving differs from non-emergency driving and to test the driving skills of the student.  Completion also satisfies the minimum requirements for an operator of an emergency vehicle as defined by the Virginia Office of EMS.</a:t>
            </a:r>
          </a:p>
          <a:p>
            <a:pPr eaLnBrk="1" hangingPunct="1">
              <a:buFont typeface="Calibri" panose="020F0502020204030204" pitchFamily="34" charset="0"/>
              <a:buNone/>
            </a:pPr>
            <a:r>
              <a:rPr lang="en-US" altLang="en-US" sz="3000" b="1" u="sng">
                <a:solidFill>
                  <a:srgbClr val="FF0000"/>
                </a:solidFill>
              </a:rPr>
              <a:t>This course DOES NOT teach the student to drive and completing this course DOES NOT designate you as a driver in your agency.</a:t>
            </a:r>
          </a:p>
        </p:txBody>
      </p:sp>
      <p:sp>
        <p:nvSpPr>
          <p:cNvPr id="49156" name="TextBox 5">
            <a:extLst>
              <a:ext uri="{FF2B5EF4-FFF2-40B4-BE49-F238E27FC236}">
                <a16:creationId xmlns:a16="http://schemas.microsoft.com/office/drawing/2014/main" id="{CB00E91E-37F3-497A-B152-E8C10273661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6" name="Title 1">
            <a:extLst>
              <a:ext uri="{FF2B5EF4-FFF2-40B4-BE49-F238E27FC236}">
                <a16:creationId xmlns:a16="http://schemas.microsoft.com/office/drawing/2014/main" id="{BED878FF-68BA-4D61-86E8-C9A16297BC78}"/>
              </a:ext>
            </a:extLst>
          </p:cNvPr>
          <p:cNvSpPr>
            <a:spLocks noGrp="1"/>
          </p:cNvSpPr>
          <p:nvPr>
            <p:ph type="title"/>
          </p:nvPr>
        </p:nvSpPr>
        <p:spPr>
          <a:xfrm>
            <a:off x="822325" y="0"/>
            <a:ext cx="7543800" cy="1066800"/>
          </a:xfrm>
        </p:spPr>
        <p:txBody>
          <a:bodyPr/>
          <a:lstStyle/>
          <a:p>
            <a:pPr eaLnBrk="1" fontAlgn="auto" hangingPunct="1">
              <a:spcAft>
                <a:spcPts val="0"/>
              </a:spcAft>
              <a:defRPr/>
            </a:pPr>
            <a:r>
              <a:rPr lang="en-US" altLang="en-US" sz="4400" dirty="0">
                <a:solidFill>
                  <a:schemeClr val="accent2"/>
                </a:solidFill>
              </a:rPr>
              <a:t>Population</a:t>
            </a:r>
          </a:p>
        </p:txBody>
      </p:sp>
      <p:sp>
        <p:nvSpPr>
          <p:cNvPr id="268291" name="Content Placeholder 2">
            <a:extLst>
              <a:ext uri="{FF2B5EF4-FFF2-40B4-BE49-F238E27FC236}">
                <a16:creationId xmlns:a16="http://schemas.microsoft.com/office/drawing/2014/main" id="{BFCBFB49-EA6F-46A9-BDED-F0964F415B5B}"/>
              </a:ext>
            </a:extLst>
          </p:cNvPr>
          <p:cNvSpPr>
            <a:spLocks noGrp="1"/>
          </p:cNvSpPr>
          <p:nvPr>
            <p:ph idx="1"/>
          </p:nvPr>
        </p:nvSpPr>
        <p:spPr>
          <a:xfrm>
            <a:off x="822325" y="1219200"/>
            <a:ext cx="7543800" cy="5181600"/>
          </a:xfrm>
        </p:spPr>
        <p:txBody>
          <a:bodyPr/>
          <a:lstStyle/>
          <a:p>
            <a:pPr eaLnBrk="1" hangingPunct="1"/>
            <a:r>
              <a:rPr lang="en-US" altLang="en-US" sz="3000"/>
              <a:t>City (Urban / Suburban)</a:t>
            </a:r>
          </a:p>
          <a:p>
            <a:pPr lvl="1" eaLnBrk="1" hangingPunct="1"/>
            <a:endParaRPr lang="en-US" altLang="en-US" sz="2600"/>
          </a:p>
          <a:p>
            <a:pPr lvl="1" eaLnBrk="1" hangingPunct="1"/>
            <a:r>
              <a:rPr lang="en-US" altLang="en-US" sz="2600"/>
              <a:t>Usually heavier traffic – vehicular and pedestrian</a:t>
            </a:r>
          </a:p>
          <a:p>
            <a:pPr lvl="1" eaLnBrk="1" hangingPunct="1"/>
            <a:endParaRPr lang="en-US" altLang="en-US" sz="2200"/>
          </a:p>
          <a:p>
            <a:pPr eaLnBrk="1" hangingPunct="1"/>
            <a:r>
              <a:rPr lang="en-US" altLang="en-US" sz="3000"/>
              <a:t>County (Rural)</a:t>
            </a:r>
          </a:p>
          <a:p>
            <a:pPr lvl="1" eaLnBrk="1" hangingPunct="1"/>
            <a:endParaRPr lang="en-US" altLang="en-US" sz="2600"/>
          </a:p>
          <a:p>
            <a:pPr lvl="1" eaLnBrk="1" hangingPunct="1"/>
            <a:r>
              <a:rPr lang="en-US" altLang="en-US" sz="2600"/>
              <a:t>Higher speeds</a:t>
            </a:r>
          </a:p>
          <a:p>
            <a:pPr lvl="1" eaLnBrk="1" hangingPunct="1"/>
            <a:endParaRPr lang="en-US" altLang="en-US" sz="2600"/>
          </a:p>
          <a:p>
            <a:pPr lvl="1" eaLnBrk="1" hangingPunct="1"/>
            <a:r>
              <a:rPr lang="en-US" altLang="en-US" sz="2600"/>
              <a:t>Pedestrians and wildlife</a:t>
            </a:r>
          </a:p>
          <a:p>
            <a:pPr lvl="1" eaLnBrk="1" hangingPunct="1"/>
            <a:endParaRPr lang="en-US" altLang="en-US" sz="2600"/>
          </a:p>
          <a:p>
            <a:pPr lvl="1" eaLnBrk="1" hangingPunct="1"/>
            <a:r>
              <a:rPr lang="en-US" altLang="en-US" sz="2600"/>
              <a:t>Possible poor design and construction</a:t>
            </a:r>
          </a:p>
        </p:txBody>
      </p:sp>
      <p:sp>
        <p:nvSpPr>
          <p:cNvPr id="268292" name="TextBox 5">
            <a:extLst>
              <a:ext uri="{FF2B5EF4-FFF2-40B4-BE49-F238E27FC236}">
                <a16:creationId xmlns:a16="http://schemas.microsoft.com/office/drawing/2014/main" id="{8FFCADC9-B0AC-4794-88B8-A3C1085F76EB}"/>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1-119</a:t>
            </a:r>
          </a:p>
        </p:txBody>
      </p:sp>
      <p:pic>
        <p:nvPicPr>
          <p:cNvPr id="268293" name="Picture 6" descr="Image result for rural roads">
            <a:extLst>
              <a:ext uri="{FF2B5EF4-FFF2-40B4-BE49-F238E27FC236}">
                <a16:creationId xmlns:a16="http://schemas.microsoft.com/office/drawing/2014/main" id="{AF30B732-14B9-4E02-A174-883ACB11C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688" y="2819400"/>
            <a:ext cx="4106862"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Title 1">
            <a:extLst>
              <a:ext uri="{FF2B5EF4-FFF2-40B4-BE49-F238E27FC236}">
                <a16:creationId xmlns:a16="http://schemas.microsoft.com/office/drawing/2014/main" id="{711EBFDB-26F1-401D-84A5-5107066A5149}"/>
              </a:ext>
            </a:extLst>
          </p:cNvPr>
          <p:cNvSpPr>
            <a:spLocks noGrp="1"/>
          </p:cNvSpPr>
          <p:nvPr>
            <p:ph type="title"/>
          </p:nvPr>
        </p:nvSpPr>
        <p:spPr>
          <a:xfrm>
            <a:off x="822325" y="17463"/>
            <a:ext cx="7543800" cy="1160462"/>
          </a:xfrm>
        </p:spPr>
        <p:txBody>
          <a:bodyPr/>
          <a:lstStyle/>
          <a:p>
            <a:pPr eaLnBrk="1" fontAlgn="auto" hangingPunct="1">
              <a:spcAft>
                <a:spcPts val="0"/>
              </a:spcAft>
              <a:defRPr/>
            </a:pPr>
            <a:r>
              <a:rPr lang="en-US" altLang="en-US" sz="4400" dirty="0">
                <a:solidFill>
                  <a:schemeClr val="accent2"/>
                </a:solidFill>
              </a:rPr>
              <a:t>Population</a:t>
            </a:r>
          </a:p>
        </p:txBody>
      </p:sp>
      <p:sp>
        <p:nvSpPr>
          <p:cNvPr id="233475" name="Content Placeholder 2">
            <a:extLst>
              <a:ext uri="{FF2B5EF4-FFF2-40B4-BE49-F238E27FC236}">
                <a16:creationId xmlns:a16="http://schemas.microsoft.com/office/drawing/2014/main" id="{E849321B-8AE9-4BC2-B163-DC5D7A71545B}"/>
              </a:ext>
            </a:extLst>
          </p:cNvPr>
          <p:cNvSpPr>
            <a:spLocks noGrp="1"/>
          </p:cNvSpPr>
          <p:nvPr>
            <p:ph idx="1"/>
          </p:nvPr>
        </p:nvSpPr>
        <p:spPr>
          <a:xfrm>
            <a:off x="822325" y="1447800"/>
            <a:ext cx="7543800" cy="5105400"/>
          </a:xfrm>
        </p:spPr>
        <p:txBody>
          <a:bodyPr rtlCol="0">
            <a:normAutofit fontScale="85000" lnSpcReduction="20000"/>
          </a:bodyPr>
          <a:lstStyle/>
          <a:p>
            <a:pPr marL="91440" indent="-91440" eaLnBrk="1" fontAlgn="auto" hangingPunct="1">
              <a:defRPr/>
            </a:pPr>
            <a:r>
              <a:rPr lang="en-US" altLang="en-US" sz="3000" dirty="0">
                <a:solidFill>
                  <a:schemeClr val="tx1">
                    <a:lumMod val="75000"/>
                    <a:lumOff val="25000"/>
                  </a:schemeClr>
                </a:solidFill>
              </a:rPr>
              <a:t>Time of Day</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Rush hour (time depends on area)</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School hours</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Late night, early morning</a:t>
            </a:r>
          </a:p>
          <a:p>
            <a:pPr marL="384048" lvl="1" indent="-182880" eaLnBrk="1" fontAlgn="auto" hangingPunct="1">
              <a:defRPr/>
            </a:pPr>
            <a:endParaRPr lang="en-US" altLang="en-US" sz="26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Day of Week</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Monday through Friday</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Weekends</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Holidays</a:t>
            </a:r>
          </a:p>
          <a:p>
            <a:pPr marL="384048" lvl="1" indent="-182880" eaLnBrk="1" fontAlgn="auto" hangingPunct="1">
              <a:defRPr/>
            </a:pPr>
            <a:endParaRPr lang="en-US" altLang="en-US" dirty="0">
              <a:solidFill>
                <a:schemeClr val="tx1">
                  <a:lumMod val="75000"/>
                  <a:lumOff val="25000"/>
                </a:schemeClr>
              </a:solidFill>
            </a:endParaRPr>
          </a:p>
        </p:txBody>
      </p:sp>
      <p:sp>
        <p:nvSpPr>
          <p:cNvPr id="270340" name="TextBox 5">
            <a:extLst>
              <a:ext uri="{FF2B5EF4-FFF2-40B4-BE49-F238E27FC236}">
                <a16:creationId xmlns:a16="http://schemas.microsoft.com/office/drawing/2014/main" id="{17741F95-9BB1-4A8F-90CA-E515759564D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1-120</a:t>
            </a:r>
          </a:p>
        </p:txBody>
      </p:sp>
      <p:pic>
        <p:nvPicPr>
          <p:cNvPr id="270341" name="Picture 8" descr="Image result for school zone sign">
            <a:extLst>
              <a:ext uri="{FF2B5EF4-FFF2-40B4-BE49-F238E27FC236}">
                <a16:creationId xmlns:a16="http://schemas.microsoft.com/office/drawing/2014/main" id="{7946F469-41E9-4041-9B9F-5926FC7C1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1" r="10001"/>
          <a:stretch>
            <a:fillRect/>
          </a:stretch>
        </p:blipFill>
        <p:spPr bwMode="auto">
          <a:xfrm>
            <a:off x="5562600" y="1752600"/>
            <a:ext cx="304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Rectangle 3">
            <a:extLst>
              <a:ext uri="{FF2B5EF4-FFF2-40B4-BE49-F238E27FC236}">
                <a16:creationId xmlns:a16="http://schemas.microsoft.com/office/drawing/2014/main" id="{47591E43-F174-4EE3-827D-E728E5E7F9BC}"/>
              </a:ext>
            </a:extLst>
          </p:cNvPr>
          <p:cNvSpPr>
            <a:spLocks noGrp="1" noChangeArrowheads="1"/>
          </p:cNvSpPr>
          <p:nvPr>
            <p:ph idx="1"/>
          </p:nvPr>
        </p:nvSpPr>
        <p:spPr>
          <a:xfrm>
            <a:off x="685800" y="1752600"/>
            <a:ext cx="7772400" cy="4876800"/>
          </a:xfrm>
        </p:spPr>
        <p:txBody>
          <a:bodyPr/>
          <a:lstStyle/>
          <a:p>
            <a:pPr algn="ctr" eaLnBrk="1" hangingPunct="1">
              <a:spcBef>
                <a:spcPct val="0"/>
              </a:spcBef>
              <a:buClrTx/>
              <a:buSzTx/>
              <a:buFontTx/>
              <a:buNone/>
            </a:pPr>
            <a:r>
              <a:rPr lang="en-US" altLang="en-US" sz="8800" b="1">
                <a:solidFill>
                  <a:srgbClr val="FF0000"/>
                </a:solidFill>
              </a:rPr>
              <a:t>SUMMARY!!</a:t>
            </a:r>
          </a:p>
          <a:p>
            <a:pPr algn="ctr" eaLnBrk="1" hangingPunct="1">
              <a:spcBef>
                <a:spcPct val="0"/>
              </a:spcBef>
              <a:buClrTx/>
              <a:buSzTx/>
              <a:buFontTx/>
              <a:buNone/>
            </a:pPr>
            <a:endParaRPr lang="en-US" altLang="en-US" sz="8800"/>
          </a:p>
        </p:txBody>
      </p:sp>
      <p:sp>
        <p:nvSpPr>
          <p:cNvPr id="272387" name="TextBox 4">
            <a:extLst>
              <a:ext uri="{FF2B5EF4-FFF2-40B4-BE49-F238E27FC236}">
                <a16:creationId xmlns:a16="http://schemas.microsoft.com/office/drawing/2014/main" id="{8BCD492C-B335-4C62-B8B5-C5FE4936C0D4}"/>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70" name="Title 1">
            <a:extLst>
              <a:ext uri="{FF2B5EF4-FFF2-40B4-BE49-F238E27FC236}">
                <a16:creationId xmlns:a16="http://schemas.microsoft.com/office/drawing/2014/main" id="{66C1C563-0E7C-42B2-9804-1A4E0BD8B63B}"/>
              </a:ext>
            </a:extLst>
          </p:cNvPr>
          <p:cNvSpPr>
            <a:spLocks noGrp="1"/>
          </p:cNvSpPr>
          <p:nvPr>
            <p:ph type="title"/>
          </p:nvPr>
        </p:nvSpPr>
        <p:spPr>
          <a:xfrm>
            <a:off x="796925" y="76200"/>
            <a:ext cx="7543800" cy="1084263"/>
          </a:xfrm>
        </p:spPr>
        <p:txBody>
          <a:bodyPr/>
          <a:lstStyle/>
          <a:p>
            <a:pPr eaLnBrk="1" fontAlgn="auto" hangingPunct="1">
              <a:spcAft>
                <a:spcPts val="0"/>
              </a:spcAft>
              <a:defRPr/>
            </a:pPr>
            <a:r>
              <a:rPr lang="en-US" altLang="en-US" sz="4400" dirty="0">
                <a:solidFill>
                  <a:schemeClr val="accent2"/>
                </a:solidFill>
              </a:rPr>
              <a:t>Advice To Live By</a:t>
            </a:r>
          </a:p>
        </p:txBody>
      </p:sp>
      <p:sp>
        <p:nvSpPr>
          <p:cNvPr id="4" name="Text Box 2">
            <a:extLst>
              <a:ext uri="{FF2B5EF4-FFF2-40B4-BE49-F238E27FC236}">
                <a16:creationId xmlns:a16="http://schemas.microsoft.com/office/drawing/2014/main" id="{579DE340-DC61-4FEB-A29F-9E29C7B28866}"/>
              </a:ext>
            </a:extLst>
          </p:cNvPr>
          <p:cNvSpPr txBox="1">
            <a:spLocks noChangeArrowheads="1"/>
          </p:cNvSpPr>
          <p:nvPr/>
        </p:nvSpPr>
        <p:spPr bwMode="auto">
          <a:xfrm>
            <a:off x="746125" y="1371600"/>
            <a:ext cx="762000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1pPr>
            <a:lvl2pPr marL="742950" indent="-28575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2pPr>
            <a:lvl3pPr marL="1143000" indent="-2286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3pPr>
            <a:lvl4pPr marL="1600200" indent="-2286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4pPr>
            <a:lvl5pPr marL="2057400" indent="-2286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9pPr>
          </a:lstStyle>
          <a:p>
            <a:pPr eaLnBrk="1" hangingPunct="1">
              <a:spcBef>
                <a:spcPts val="800"/>
              </a:spcBef>
              <a:buClr>
                <a:srgbClr val="F48025"/>
              </a:buClr>
              <a:buSzPct val="109000"/>
              <a:buFont typeface="Wingdings" panose="05000000000000000000" pitchFamily="2" charset="2"/>
              <a:buNone/>
            </a:pPr>
            <a:endParaRPr lang="en-US" altLang="en-US" sz="3200">
              <a:solidFill>
                <a:srgbClr val="191F0B"/>
              </a:solidFill>
              <a:latin typeface="Arial" panose="020B0604020202020204" pitchFamily="34" charset="0"/>
              <a:cs typeface="Arial" panose="020B0604020202020204" pitchFamily="34" charset="0"/>
            </a:endParaRPr>
          </a:p>
          <a:p>
            <a:pPr eaLnBrk="1" hangingPunct="1">
              <a:spcBef>
                <a:spcPts val="800"/>
              </a:spcBef>
              <a:buClr>
                <a:srgbClr val="F48025"/>
              </a:buClr>
              <a:buSzPct val="109000"/>
              <a:buFontTx/>
              <a:buChar char="•"/>
            </a:pPr>
            <a:r>
              <a:rPr lang="en-US" altLang="en-US" sz="3200">
                <a:solidFill>
                  <a:srgbClr val="191F0B"/>
                </a:solidFill>
                <a:latin typeface="Arial" panose="020B0604020202020204" pitchFamily="34" charset="0"/>
                <a:cs typeface="Arial" panose="020B0604020202020204" pitchFamily="34" charset="0"/>
              </a:rPr>
              <a:t>You are a PROFESSIONAL driver</a:t>
            </a:r>
          </a:p>
          <a:p>
            <a:pPr eaLnBrk="1" hangingPunct="1">
              <a:spcBef>
                <a:spcPts val="800"/>
              </a:spcBef>
              <a:buClr>
                <a:srgbClr val="F48025"/>
              </a:buClr>
              <a:buSzPct val="109000"/>
              <a:buFontTx/>
              <a:buChar char="•"/>
            </a:pPr>
            <a:r>
              <a:rPr lang="en-US" altLang="en-US" sz="3200">
                <a:solidFill>
                  <a:srgbClr val="191F0B"/>
                </a:solidFill>
                <a:latin typeface="Arial" panose="020B0604020202020204" pitchFamily="34" charset="0"/>
                <a:cs typeface="Arial" panose="020B0604020202020204" pitchFamily="34" charset="0"/>
              </a:rPr>
              <a:t>Anything that takes your attention away from the road is dangerous </a:t>
            </a:r>
          </a:p>
          <a:p>
            <a:pPr eaLnBrk="1" hangingPunct="1">
              <a:spcBef>
                <a:spcPts val="800"/>
              </a:spcBef>
              <a:buClr>
                <a:srgbClr val="F48025"/>
              </a:buClr>
              <a:buSzPct val="109000"/>
              <a:buFontTx/>
              <a:buChar char="•"/>
            </a:pPr>
            <a:r>
              <a:rPr lang="en-US" altLang="en-US" sz="3200">
                <a:solidFill>
                  <a:srgbClr val="191F0B"/>
                </a:solidFill>
                <a:latin typeface="Arial" panose="020B0604020202020204" pitchFamily="34" charset="0"/>
                <a:cs typeface="Arial" panose="020B0604020202020204" pitchFamily="34" charset="0"/>
              </a:rPr>
              <a:t>Safe driving is not something you practice just some of the time</a:t>
            </a:r>
          </a:p>
          <a:p>
            <a:pPr eaLnBrk="1" hangingPunct="1">
              <a:spcBef>
                <a:spcPts val="800"/>
              </a:spcBef>
              <a:buClr>
                <a:srgbClr val="F48025"/>
              </a:buClr>
              <a:buSzPct val="109000"/>
              <a:buFontTx/>
              <a:buChar char="•"/>
            </a:pPr>
            <a:r>
              <a:rPr lang="en-US" altLang="en-US" sz="3200">
                <a:solidFill>
                  <a:srgbClr val="191F0B"/>
                </a:solidFill>
                <a:latin typeface="Arial" panose="020B0604020202020204" pitchFamily="34" charset="0"/>
                <a:cs typeface="Arial" panose="020B0604020202020204" pitchFamily="34" charset="0"/>
              </a:rPr>
              <a:t>Make a commitment to take driving safely seriously</a:t>
            </a:r>
          </a:p>
        </p:txBody>
      </p:sp>
      <p:sp>
        <p:nvSpPr>
          <p:cNvPr id="274436" name="TextBox 5">
            <a:extLst>
              <a:ext uri="{FF2B5EF4-FFF2-40B4-BE49-F238E27FC236}">
                <a16:creationId xmlns:a16="http://schemas.microsoft.com/office/drawing/2014/main" id="{AA3F5E1E-19DC-462A-B1F1-90E55140D220}"/>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4">
                                            <p:txEl>
                                              <p:pRg st="1" end="1"/>
                                            </p:txEl>
                                          </p:spTgt>
                                        </p:tgtEl>
                                        <p:attrNameLst>
                                          <p:attrName>style.visibility</p:attrName>
                                        </p:attrNameLst>
                                      </p:cBhvr>
                                      <p:to>
                                        <p:strVal val="visible"/>
                                      </p:to>
                                    </p:set>
                                    <p:animEffect transition="in" filter="dissolve">
                                      <p:cBhvr additive="repl">
                                        <p:cTn id="7" dur="500"/>
                                        <p:tgtEl>
                                          <p:spTgt spid="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4">
                                            <p:txEl>
                                              <p:pRg st="2" end="2"/>
                                            </p:txEl>
                                          </p:spTgt>
                                        </p:tgtEl>
                                        <p:attrNameLst>
                                          <p:attrName>style.visibility</p:attrName>
                                        </p:attrNameLst>
                                      </p:cBhvr>
                                      <p:to>
                                        <p:strVal val="visible"/>
                                      </p:to>
                                    </p:set>
                                    <p:animEffect transition="in" filter="dissolve">
                                      <p:cBhvr additive="repl">
                                        <p:cTn id="12" dur="5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4">
                                            <p:txEl>
                                              <p:pRg st="3" end="3"/>
                                            </p:txEl>
                                          </p:spTgt>
                                        </p:tgtEl>
                                        <p:attrNameLst>
                                          <p:attrName>style.visibility</p:attrName>
                                        </p:attrNameLst>
                                      </p:cBhvr>
                                      <p:to>
                                        <p:strVal val="visible"/>
                                      </p:to>
                                    </p:set>
                                    <p:animEffect transition="in" filter="dissolve">
                                      <p:cBhvr additive="repl">
                                        <p:cTn id="17" dur="500"/>
                                        <p:tgtEl>
                                          <p:spTgt spid="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4">
                                            <p:txEl>
                                              <p:pRg st="4" end="4"/>
                                            </p:txEl>
                                          </p:spTgt>
                                        </p:tgtEl>
                                        <p:attrNameLst>
                                          <p:attrName>style.visibility</p:attrName>
                                        </p:attrNameLst>
                                      </p:cBhvr>
                                      <p:to>
                                        <p:strVal val="visible"/>
                                      </p:to>
                                    </p:set>
                                    <p:animEffect transition="in" filter="dissolve">
                                      <p:cBhvr additive="repl">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5A04-FF3E-4CC2-A12F-30D0D74BC070}"/>
              </a:ext>
            </a:extLst>
          </p:cNvPr>
          <p:cNvSpPr txBox="1">
            <a:spLocks/>
          </p:cNvSpPr>
          <p:nvPr/>
        </p:nvSpPr>
        <p:spPr>
          <a:xfrm>
            <a:off x="685800" y="381000"/>
            <a:ext cx="7772400" cy="838200"/>
          </a:xfrm>
          <a:prstGeom prst="rect">
            <a:avLst/>
          </a:prstGeom>
        </p:spPr>
        <p:txBody>
          <a:bodyPr/>
          <a:lstStyle>
            <a:lvl1pPr algn="l" rtl="0" eaLnBrk="0" fontAlgn="base" hangingPunct="0">
              <a:lnSpc>
                <a:spcPct val="80000"/>
              </a:lnSpc>
              <a:spcBef>
                <a:spcPct val="0"/>
              </a:spcBef>
              <a:spcAft>
                <a:spcPct val="0"/>
              </a:spcAft>
              <a:defRPr sz="3600" b="1">
                <a:solidFill>
                  <a:srgbClr val="0033CC"/>
                </a:solidFill>
                <a:latin typeface="+mj-lt"/>
                <a:ea typeface="+mj-ea"/>
                <a:cs typeface="+mj-cs"/>
              </a:defRPr>
            </a:lvl1pPr>
            <a:lvl2pPr algn="l" rtl="0" eaLnBrk="0" fontAlgn="base" hangingPunct="0">
              <a:lnSpc>
                <a:spcPct val="80000"/>
              </a:lnSpc>
              <a:spcBef>
                <a:spcPct val="0"/>
              </a:spcBef>
              <a:spcAft>
                <a:spcPct val="0"/>
              </a:spcAft>
              <a:defRPr sz="3600" b="1">
                <a:solidFill>
                  <a:srgbClr val="0033CC"/>
                </a:solidFill>
                <a:latin typeface="Arial" charset="0"/>
              </a:defRPr>
            </a:lvl2pPr>
            <a:lvl3pPr algn="l" rtl="0" eaLnBrk="0" fontAlgn="base" hangingPunct="0">
              <a:lnSpc>
                <a:spcPct val="80000"/>
              </a:lnSpc>
              <a:spcBef>
                <a:spcPct val="0"/>
              </a:spcBef>
              <a:spcAft>
                <a:spcPct val="0"/>
              </a:spcAft>
              <a:defRPr sz="3600" b="1">
                <a:solidFill>
                  <a:srgbClr val="0033CC"/>
                </a:solidFill>
                <a:latin typeface="Arial" charset="0"/>
              </a:defRPr>
            </a:lvl3pPr>
            <a:lvl4pPr algn="l" rtl="0" eaLnBrk="0" fontAlgn="base" hangingPunct="0">
              <a:lnSpc>
                <a:spcPct val="80000"/>
              </a:lnSpc>
              <a:spcBef>
                <a:spcPct val="0"/>
              </a:spcBef>
              <a:spcAft>
                <a:spcPct val="0"/>
              </a:spcAft>
              <a:defRPr sz="3600" b="1">
                <a:solidFill>
                  <a:srgbClr val="0033CC"/>
                </a:solidFill>
                <a:latin typeface="Arial" charset="0"/>
              </a:defRPr>
            </a:lvl4pPr>
            <a:lvl5pPr algn="l" rtl="0" eaLnBrk="0" fontAlgn="base" hangingPunct="0">
              <a:lnSpc>
                <a:spcPct val="80000"/>
              </a:lnSpc>
              <a:spcBef>
                <a:spcPct val="0"/>
              </a:spcBef>
              <a:spcAft>
                <a:spcPct val="0"/>
              </a:spcAft>
              <a:defRPr sz="3600" b="1">
                <a:solidFill>
                  <a:srgbClr val="0033CC"/>
                </a:solidFill>
                <a:latin typeface="Arial" charset="0"/>
              </a:defRPr>
            </a:lvl5pPr>
            <a:lvl6pPr marL="457200" algn="l" rtl="0" fontAlgn="base">
              <a:lnSpc>
                <a:spcPct val="80000"/>
              </a:lnSpc>
              <a:spcBef>
                <a:spcPct val="0"/>
              </a:spcBef>
              <a:spcAft>
                <a:spcPct val="0"/>
              </a:spcAft>
              <a:defRPr sz="3600" b="1">
                <a:solidFill>
                  <a:srgbClr val="0033CC"/>
                </a:solidFill>
                <a:latin typeface="Arial" charset="0"/>
              </a:defRPr>
            </a:lvl6pPr>
            <a:lvl7pPr marL="914400" algn="l" rtl="0" fontAlgn="base">
              <a:lnSpc>
                <a:spcPct val="80000"/>
              </a:lnSpc>
              <a:spcBef>
                <a:spcPct val="0"/>
              </a:spcBef>
              <a:spcAft>
                <a:spcPct val="0"/>
              </a:spcAft>
              <a:defRPr sz="3600" b="1">
                <a:solidFill>
                  <a:srgbClr val="0033CC"/>
                </a:solidFill>
                <a:latin typeface="Arial" charset="0"/>
              </a:defRPr>
            </a:lvl7pPr>
            <a:lvl8pPr marL="1371600" algn="l" rtl="0" fontAlgn="base">
              <a:lnSpc>
                <a:spcPct val="80000"/>
              </a:lnSpc>
              <a:spcBef>
                <a:spcPct val="0"/>
              </a:spcBef>
              <a:spcAft>
                <a:spcPct val="0"/>
              </a:spcAft>
              <a:defRPr sz="3600" b="1">
                <a:solidFill>
                  <a:srgbClr val="0033CC"/>
                </a:solidFill>
                <a:latin typeface="Arial" charset="0"/>
              </a:defRPr>
            </a:lvl8pPr>
            <a:lvl9pPr marL="1828800" algn="l" rtl="0" fontAlgn="base">
              <a:lnSpc>
                <a:spcPct val="80000"/>
              </a:lnSpc>
              <a:spcBef>
                <a:spcPct val="0"/>
              </a:spcBef>
              <a:spcAft>
                <a:spcPct val="0"/>
              </a:spcAft>
              <a:defRPr sz="3600" b="1">
                <a:solidFill>
                  <a:srgbClr val="0033CC"/>
                </a:solidFill>
                <a:latin typeface="Arial" charset="0"/>
              </a:defRPr>
            </a:lvl9pPr>
          </a:lstStyle>
          <a:p>
            <a:pPr>
              <a:defRPr/>
            </a:pPr>
            <a:r>
              <a:rPr lang="en-US" altLang="en-US" kern="0" dirty="0"/>
              <a:t>“Top Ten” Safe Driving Behaviors	</a:t>
            </a:r>
          </a:p>
        </p:txBody>
      </p:sp>
      <p:sp>
        <p:nvSpPr>
          <p:cNvPr id="3" name="Content Placeholder 2">
            <a:extLst>
              <a:ext uri="{FF2B5EF4-FFF2-40B4-BE49-F238E27FC236}">
                <a16:creationId xmlns:a16="http://schemas.microsoft.com/office/drawing/2014/main" id="{C5A1FE55-7320-46DA-942E-5D275C28D83D}"/>
              </a:ext>
            </a:extLst>
          </p:cNvPr>
          <p:cNvSpPr txBox="1">
            <a:spLocks/>
          </p:cNvSpPr>
          <p:nvPr/>
        </p:nvSpPr>
        <p:spPr>
          <a:xfrm>
            <a:off x="685800" y="1752600"/>
            <a:ext cx="7772400" cy="3657600"/>
          </a:xfrm>
          <a:prstGeom prst="rect">
            <a:avLst/>
          </a:prstGeom>
        </p:spPr>
        <p:txBody>
          <a:bodyPr/>
          <a:lstStyle>
            <a:lvl1pPr marL="342900" indent="-342900" algn="l" rtl="0" eaLnBrk="0" fontAlgn="base" hangingPunct="0">
              <a:spcBef>
                <a:spcPct val="20000"/>
              </a:spcBef>
              <a:spcAft>
                <a:spcPct val="0"/>
              </a:spcAft>
              <a:buClr>
                <a:srgbClr val="FF0000"/>
              </a:buClr>
              <a:buSzPct val="11000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4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SzPct val="80000"/>
              <a:buChar char="–"/>
              <a:defRPr sz="24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400">
                <a:solidFill>
                  <a:schemeClr val="tx1"/>
                </a:solidFill>
                <a:latin typeface="+mn-lt"/>
              </a:defRPr>
            </a:lvl5pPr>
            <a:lvl6pPr marL="2514600" indent="-228600" algn="l" rtl="0" fontAlgn="base">
              <a:spcBef>
                <a:spcPct val="20000"/>
              </a:spcBef>
              <a:spcAft>
                <a:spcPct val="0"/>
              </a:spcAft>
              <a:buClr>
                <a:srgbClr val="FF0000"/>
              </a:buClr>
              <a:buChar char="–"/>
              <a:defRPr sz="2400">
                <a:solidFill>
                  <a:schemeClr val="tx1"/>
                </a:solidFill>
                <a:latin typeface="+mn-lt"/>
              </a:defRPr>
            </a:lvl6pPr>
            <a:lvl7pPr marL="2971800" indent="-228600" algn="l" rtl="0" fontAlgn="base">
              <a:spcBef>
                <a:spcPct val="20000"/>
              </a:spcBef>
              <a:spcAft>
                <a:spcPct val="0"/>
              </a:spcAft>
              <a:buClr>
                <a:srgbClr val="FF0000"/>
              </a:buClr>
              <a:buChar char="–"/>
              <a:defRPr sz="2400">
                <a:solidFill>
                  <a:schemeClr val="tx1"/>
                </a:solidFill>
                <a:latin typeface="+mn-lt"/>
              </a:defRPr>
            </a:lvl7pPr>
            <a:lvl8pPr marL="3429000" indent="-228600" algn="l" rtl="0" fontAlgn="base">
              <a:spcBef>
                <a:spcPct val="20000"/>
              </a:spcBef>
              <a:spcAft>
                <a:spcPct val="0"/>
              </a:spcAft>
              <a:buClr>
                <a:srgbClr val="FF0000"/>
              </a:buClr>
              <a:buChar char="–"/>
              <a:defRPr sz="2400">
                <a:solidFill>
                  <a:schemeClr val="tx1"/>
                </a:solidFill>
                <a:latin typeface="+mn-lt"/>
              </a:defRPr>
            </a:lvl8pPr>
            <a:lvl9pPr marL="3886200" indent="-228600" algn="l" rtl="0" fontAlgn="base">
              <a:spcBef>
                <a:spcPct val="20000"/>
              </a:spcBef>
              <a:spcAft>
                <a:spcPct val="0"/>
              </a:spcAft>
              <a:buClr>
                <a:srgbClr val="FF0000"/>
              </a:buClr>
              <a:buChar char="–"/>
              <a:defRPr sz="2400">
                <a:solidFill>
                  <a:schemeClr val="tx1"/>
                </a:solidFill>
                <a:latin typeface="+mn-lt"/>
              </a:defRPr>
            </a:lvl9pPr>
          </a:lstStyle>
          <a:p>
            <a:pPr marL="0" indent="0">
              <a:buFontTx/>
              <a:buNone/>
              <a:defRPr/>
            </a:pPr>
            <a:r>
              <a:rPr lang="en-US" altLang="en-US" sz="3000" kern="0" dirty="0"/>
              <a:t>1.  Eliminate distractions</a:t>
            </a:r>
          </a:p>
          <a:p>
            <a:pPr marL="0" indent="0">
              <a:buFontTx/>
              <a:buNone/>
              <a:defRPr/>
            </a:pPr>
            <a:r>
              <a:rPr lang="en-US" altLang="en-US" sz="3000" kern="0" dirty="0"/>
              <a:t>2.  Don’t drive drowsy</a:t>
            </a:r>
          </a:p>
          <a:p>
            <a:pPr marL="0" indent="0">
              <a:buFontTx/>
              <a:buNone/>
              <a:defRPr/>
            </a:pPr>
            <a:r>
              <a:rPr lang="en-US" altLang="en-US" sz="3000" kern="0" dirty="0"/>
              <a:t>3.  Maintain a safe following distance</a:t>
            </a:r>
          </a:p>
          <a:p>
            <a:pPr marL="0" indent="0">
              <a:buFontTx/>
              <a:buNone/>
              <a:defRPr/>
            </a:pPr>
            <a:r>
              <a:rPr lang="en-US" altLang="en-US" sz="3000" kern="0" dirty="0"/>
              <a:t>4.  Don’t speed, know your limits</a:t>
            </a:r>
          </a:p>
          <a:p>
            <a:pPr marL="0" indent="0">
              <a:buFontTx/>
              <a:buNone/>
              <a:defRPr/>
            </a:pPr>
            <a:r>
              <a:rPr lang="en-US" altLang="en-US" sz="3000" kern="0" dirty="0"/>
              <a:t>5.  Communicate your intentions to other 	drivers and pedestrians</a:t>
            </a:r>
            <a:endParaRPr lang="en-US" altLang="en-US" sz="2200" kern="0" dirty="0"/>
          </a:p>
        </p:txBody>
      </p:sp>
      <p:sp>
        <p:nvSpPr>
          <p:cNvPr id="276484" name="TextBox 5">
            <a:extLst>
              <a:ext uri="{FF2B5EF4-FFF2-40B4-BE49-F238E27FC236}">
                <a16:creationId xmlns:a16="http://schemas.microsoft.com/office/drawing/2014/main" id="{6AD0B251-2BB2-48D0-9602-51AF9DFB96FA}"/>
              </a:ext>
            </a:extLst>
          </p:cNvPr>
          <p:cNvSpPr txBox="1">
            <a:spLocks noChangeArrowheads="1"/>
          </p:cNvSpPr>
          <p:nvPr/>
        </p:nvSpPr>
        <p:spPr bwMode="auto">
          <a:xfrm>
            <a:off x="8153400" y="62484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1-123</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2637D-621C-41CE-9FE9-86427A133CE8}"/>
              </a:ext>
            </a:extLst>
          </p:cNvPr>
          <p:cNvSpPr txBox="1">
            <a:spLocks/>
          </p:cNvSpPr>
          <p:nvPr/>
        </p:nvSpPr>
        <p:spPr>
          <a:xfrm>
            <a:off x="685800" y="457200"/>
            <a:ext cx="7772400" cy="609600"/>
          </a:xfrm>
          <a:prstGeom prst="rect">
            <a:avLst/>
          </a:prstGeom>
        </p:spPr>
        <p:txBody>
          <a:bodyPr/>
          <a:lstStyle>
            <a:lvl1pPr algn="l" rtl="0" eaLnBrk="0" fontAlgn="base" hangingPunct="0">
              <a:lnSpc>
                <a:spcPct val="80000"/>
              </a:lnSpc>
              <a:spcBef>
                <a:spcPct val="0"/>
              </a:spcBef>
              <a:spcAft>
                <a:spcPct val="0"/>
              </a:spcAft>
              <a:defRPr sz="3600" b="1">
                <a:solidFill>
                  <a:srgbClr val="0033CC"/>
                </a:solidFill>
                <a:latin typeface="+mj-lt"/>
                <a:ea typeface="+mj-ea"/>
                <a:cs typeface="+mj-cs"/>
              </a:defRPr>
            </a:lvl1pPr>
            <a:lvl2pPr algn="l" rtl="0" eaLnBrk="0" fontAlgn="base" hangingPunct="0">
              <a:lnSpc>
                <a:spcPct val="80000"/>
              </a:lnSpc>
              <a:spcBef>
                <a:spcPct val="0"/>
              </a:spcBef>
              <a:spcAft>
                <a:spcPct val="0"/>
              </a:spcAft>
              <a:defRPr sz="3600" b="1">
                <a:solidFill>
                  <a:srgbClr val="0033CC"/>
                </a:solidFill>
                <a:latin typeface="Arial" charset="0"/>
              </a:defRPr>
            </a:lvl2pPr>
            <a:lvl3pPr algn="l" rtl="0" eaLnBrk="0" fontAlgn="base" hangingPunct="0">
              <a:lnSpc>
                <a:spcPct val="80000"/>
              </a:lnSpc>
              <a:spcBef>
                <a:spcPct val="0"/>
              </a:spcBef>
              <a:spcAft>
                <a:spcPct val="0"/>
              </a:spcAft>
              <a:defRPr sz="3600" b="1">
                <a:solidFill>
                  <a:srgbClr val="0033CC"/>
                </a:solidFill>
                <a:latin typeface="Arial" charset="0"/>
              </a:defRPr>
            </a:lvl3pPr>
            <a:lvl4pPr algn="l" rtl="0" eaLnBrk="0" fontAlgn="base" hangingPunct="0">
              <a:lnSpc>
                <a:spcPct val="80000"/>
              </a:lnSpc>
              <a:spcBef>
                <a:spcPct val="0"/>
              </a:spcBef>
              <a:spcAft>
                <a:spcPct val="0"/>
              </a:spcAft>
              <a:defRPr sz="3600" b="1">
                <a:solidFill>
                  <a:srgbClr val="0033CC"/>
                </a:solidFill>
                <a:latin typeface="Arial" charset="0"/>
              </a:defRPr>
            </a:lvl4pPr>
            <a:lvl5pPr algn="l" rtl="0" eaLnBrk="0" fontAlgn="base" hangingPunct="0">
              <a:lnSpc>
                <a:spcPct val="80000"/>
              </a:lnSpc>
              <a:spcBef>
                <a:spcPct val="0"/>
              </a:spcBef>
              <a:spcAft>
                <a:spcPct val="0"/>
              </a:spcAft>
              <a:defRPr sz="3600" b="1">
                <a:solidFill>
                  <a:srgbClr val="0033CC"/>
                </a:solidFill>
                <a:latin typeface="Arial" charset="0"/>
              </a:defRPr>
            </a:lvl5pPr>
            <a:lvl6pPr marL="457200" algn="l" rtl="0" fontAlgn="base">
              <a:lnSpc>
                <a:spcPct val="80000"/>
              </a:lnSpc>
              <a:spcBef>
                <a:spcPct val="0"/>
              </a:spcBef>
              <a:spcAft>
                <a:spcPct val="0"/>
              </a:spcAft>
              <a:defRPr sz="3600" b="1">
                <a:solidFill>
                  <a:srgbClr val="0033CC"/>
                </a:solidFill>
                <a:latin typeface="Arial" charset="0"/>
              </a:defRPr>
            </a:lvl6pPr>
            <a:lvl7pPr marL="914400" algn="l" rtl="0" fontAlgn="base">
              <a:lnSpc>
                <a:spcPct val="80000"/>
              </a:lnSpc>
              <a:spcBef>
                <a:spcPct val="0"/>
              </a:spcBef>
              <a:spcAft>
                <a:spcPct val="0"/>
              </a:spcAft>
              <a:defRPr sz="3600" b="1">
                <a:solidFill>
                  <a:srgbClr val="0033CC"/>
                </a:solidFill>
                <a:latin typeface="Arial" charset="0"/>
              </a:defRPr>
            </a:lvl7pPr>
            <a:lvl8pPr marL="1371600" algn="l" rtl="0" fontAlgn="base">
              <a:lnSpc>
                <a:spcPct val="80000"/>
              </a:lnSpc>
              <a:spcBef>
                <a:spcPct val="0"/>
              </a:spcBef>
              <a:spcAft>
                <a:spcPct val="0"/>
              </a:spcAft>
              <a:defRPr sz="3600" b="1">
                <a:solidFill>
                  <a:srgbClr val="0033CC"/>
                </a:solidFill>
                <a:latin typeface="Arial" charset="0"/>
              </a:defRPr>
            </a:lvl8pPr>
            <a:lvl9pPr marL="1828800" algn="l" rtl="0" fontAlgn="base">
              <a:lnSpc>
                <a:spcPct val="80000"/>
              </a:lnSpc>
              <a:spcBef>
                <a:spcPct val="0"/>
              </a:spcBef>
              <a:spcAft>
                <a:spcPct val="0"/>
              </a:spcAft>
              <a:defRPr sz="3600" b="1">
                <a:solidFill>
                  <a:srgbClr val="0033CC"/>
                </a:solidFill>
                <a:latin typeface="Arial" charset="0"/>
              </a:defRPr>
            </a:lvl9pPr>
          </a:lstStyle>
          <a:p>
            <a:pPr>
              <a:defRPr/>
            </a:pPr>
            <a:r>
              <a:rPr lang="en-US" altLang="en-US" kern="0" dirty="0"/>
              <a:t>“Top Ten” Safe Driving Behaviors	</a:t>
            </a:r>
          </a:p>
        </p:txBody>
      </p:sp>
      <p:sp>
        <p:nvSpPr>
          <p:cNvPr id="3" name="Content Placeholder 2">
            <a:extLst>
              <a:ext uri="{FF2B5EF4-FFF2-40B4-BE49-F238E27FC236}">
                <a16:creationId xmlns:a16="http://schemas.microsoft.com/office/drawing/2014/main" id="{6084F185-6248-4633-A267-ECB7FE0A057A}"/>
              </a:ext>
            </a:extLst>
          </p:cNvPr>
          <p:cNvSpPr txBox="1">
            <a:spLocks/>
          </p:cNvSpPr>
          <p:nvPr/>
        </p:nvSpPr>
        <p:spPr>
          <a:xfrm>
            <a:off x="685800" y="1752600"/>
            <a:ext cx="7772400" cy="4343400"/>
          </a:xfrm>
          <a:prstGeom prst="rect">
            <a:avLst/>
          </a:prstGeom>
        </p:spPr>
        <p:txBody>
          <a:bodyPr/>
          <a:lstStyle>
            <a:lvl1pPr marL="342900" indent="-342900" algn="l" rtl="0" eaLnBrk="0" fontAlgn="base" hangingPunct="0">
              <a:spcBef>
                <a:spcPct val="20000"/>
              </a:spcBef>
              <a:spcAft>
                <a:spcPct val="0"/>
              </a:spcAft>
              <a:buClr>
                <a:srgbClr val="FF0000"/>
              </a:buClr>
              <a:buSzPct val="11000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4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SzPct val="80000"/>
              <a:buChar char="–"/>
              <a:defRPr sz="24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400">
                <a:solidFill>
                  <a:schemeClr val="tx1"/>
                </a:solidFill>
                <a:latin typeface="+mn-lt"/>
              </a:defRPr>
            </a:lvl5pPr>
            <a:lvl6pPr marL="2514600" indent="-228600" algn="l" rtl="0" fontAlgn="base">
              <a:spcBef>
                <a:spcPct val="20000"/>
              </a:spcBef>
              <a:spcAft>
                <a:spcPct val="0"/>
              </a:spcAft>
              <a:buClr>
                <a:srgbClr val="FF0000"/>
              </a:buClr>
              <a:buChar char="–"/>
              <a:defRPr sz="2400">
                <a:solidFill>
                  <a:schemeClr val="tx1"/>
                </a:solidFill>
                <a:latin typeface="+mn-lt"/>
              </a:defRPr>
            </a:lvl6pPr>
            <a:lvl7pPr marL="2971800" indent="-228600" algn="l" rtl="0" fontAlgn="base">
              <a:spcBef>
                <a:spcPct val="20000"/>
              </a:spcBef>
              <a:spcAft>
                <a:spcPct val="0"/>
              </a:spcAft>
              <a:buClr>
                <a:srgbClr val="FF0000"/>
              </a:buClr>
              <a:buChar char="–"/>
              <a:defRPr sz="2400">
                <a:solidFill>
                  <a:schemeClr val="tx1"/>
                </a:solidFill>
                <a:latin typeface="+mn-lt"/>
              </a:defRPr>
            </a:lvl7pPr>
            <a:lvl8pPr marL="3429000" indent="-228600" algn="l" rtl="0" fontAlgn="base">
              <a:spcBef>
                <a:spcPct val="20000"/>
              </a:spcBef>
              <a:spcAft>
                <a:spcPct val="0"/>
              </a:spcAft>
              <a:buClr>
                <a:srgbClr val="FF0000"/>
              </a:buClr>
              <a:buChar char="–"/>
              <a:defRPr sz="2400">
                <a:solidFill>
                  <a:schemeClr val="tx1"/>
                </a:solidFill>
                <a:latin typeface="+mn-lt"/>
              </a:defRPr>
            </a:lvl8pPr>
            <a:lvl9pPr marL="3886200" indent="-228600" algn="l" rtl="0" fontAlgn="base">
              <a:spcBef>
                <a:spcPct val="20000"/>
              </a:spcBef>
              <a:spcAft>
                <a:spcPct val="0"/>
              </a:spcAft>
              <a:buClr>
                <a:srgbClr val="FF0000"/>
              </a:buClr>
              <a:buChar char="–"/>
              <a:defRPr sz="2400">
                <a:solidFill>
                  <a:schemeClr val="tx1"/>
                </a:solidFill>
                <a:latin typeface="+mn-lt"/>
              </a:defRPr>
            </a:lvl9pPr>
          </a:lstStyle>
          <a:p>
            <a:pPr marL="0" indent="0">
              <a:buFontTx/>
              <a:buNone/>
              <a:defRPr/>
            </a:pPr>
            <a:r>
              <a:rPr lang="en-US" altLang="en-US" sz="3000" kern="0" dirty="0"/>
              <a:t>6.  Continually survey your surroundings</a:t>
            </a:r>
          </a:p>
          <a:p>
            <a:pPr marL="0" indent="0">
              <a:buFontTx/>
              <a:buNone/>
              <a:defRPr/>
            </a:pPr>
            <a:r>
              <a:rPr lang="en-US" altLang="en-US" sz="3000" kern="0" dirty="0"/>
              <a:t>7.  Slow down in rain, snow, ice and fog</a:t>
            </a:r>
          </a:p>
          <a:p>
            <a:pPr marL="0" indent="0">
              <a:buFontTx/>
              <a:buNone/>
              <a:defRPr/>
            </a:pPr>
            <a:r>
              <a:rPr lang="en-US" altLang="en-US" sz="3000" kern="0" dirty="0"/>
              <a:t>8.  Be cautious of every intersection-regardless</a:t>
            </a:r>
            <a:br>
              <a:rPr lang="en-US" altLang="en-US" sz="3000" kern="0" dirty="0"/>
            </a:br>
            <a:r>
              <a:rPr lang="en-US" altLang="en-US" sz="3000" kern="0" dirty="0"/>
              <a:t>      of right-of-way</a:t>
            </a:r>
          </a:p>
          <a:p>
            <a:pPr marL="0" indent="0">
              <a:buFontTx/>
              <a:buNone/>
              <a:defRPr/>
            </a:pPr>
            <a:r>
              <a:rPr lang="en-US" altLang="en-US" sz="3000" kern="0" dirty="0"/>
              <a:t>9.  Never roll-through a stop sign</a:t>
            </a:r>
          </a:p>
          <a:p>
            <a:pPr marL="0" indent="0">
              <a:buFontTx/>
              <a:buNone/>
              <a:defRPr/>
            </a:pPr>
            <a:r>
              <a:rPr lang="en-US" altLang="en-US" sz="3000" kern="0" dirty="0"/>
              <a:t>10. When backing up, use a spotter</a:t>
            </a:r>
            <a:endParaRPr lang="en-US" altLang="en-US" sz="2200" kern="0" dirty="0"/>
          </a:p>
        </p:txBody>
      </p:sp>
      <p:sp>
        <p:nvSpPr>
          <p:cNvPr id="278532" name="TextBox 5">
            <a:extLst>
              <a:ext uri="{FF2B5EF4-FFF2-40B4-BE49-F238E27FC236}">
                <a16:creationId xmlns:a16="http://schemas.microsoft.com/office/drawing/2014/main" id="{3527D9C2-BA10-488B-B379-8301420AFE81}"/>
              </a:ext>
            </a:extLst>
          </p:cNvPr>
          <p:cNvSpPr txBox="1">
            <a:spLocks noChangeArrowheads="1"/>
          </p:cNvSpPr>
          <p:nvPr/>
        </p:nvSpPr>
        <p:spPr bwMode="auto">
          <a:xfrm>
            <a:off x="8153400" y="62484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1-124</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8" name="Rectangle 3">
            <a:extLst>
              <a:ext uri="{FF2B5EF4-FFF2-40B4-BE49-F238E27FC236}">
                <a16:creationId xmlns:a16="http://schemas.microsoft.com/office/drawing/2014/main" id="{8A187FCC-1D22-4EFE-A7C8-F549A6F72743}"/>
              </a:ext>
            </a:extLst>
          </p:cNvPr>
          <p:cNvSpPr>
            <a:spLocks noGrp="1" noChangeArrowheads="1"/>
          </p:cNvSpPr>
          <p:nvPr>
            <p:ph type="body" sz="half" idx="1"/>
          </p:nvPr>
        </p:nvSpPr>
        <p:spPr>
          <a:xfrm>
            <a:off x="304800" y="990600"/>
            <a:ext cx="6172200" cy="2819400"/>
          </a:xfrm>
        </p:spPr>
        <p:txBody>
          <a:bodyPr/>
          <a:lstStyle/>
          <a:p>
            <a:pPr eaLnBrk="1" hangingPunct="1"/>
            <a:r>
              <a:rPr lang="en-US" altLang="en-US" sz="5600">
                <a:solidFill>
                  <a:schemeClr val="accent2"/>
                </a:solidFill>
              </a:rPr>
              <a:t>Any Questions?</a:t>
            </a:r>
          </a:p>
          <a:p>
            <a:pPr eaLnBrk="1" hangingPunct="1"/>
            <a:endParaRPr lang="en-US" altLang="en-US" sz="5600">
              <a:solidFill>
                <a:schemeClr val="accent2"/>
              </a:solidFill>
            </a:endParaRPr>
          </a:p>
          <a:p>
            <a:pPr eaLnBrk="1" hangingPunct="1"/>
            <a:endParaRPr lang="en-US" altLang="en-US" sz="3800"/>
          </a:p>
          <a:p>
            <a:pPr eaLnBrk="1" hangingPunct="1"/>
            <a:endParaRPr lang="en-US" altLang="en-US" sz="3800"/>
          </a:p>
          <a:p>
            <a:pPr eaLnBrk="1" hangingPunct="1">
              <a:buFontTx/>
              <a:buNone/>
            </a:pPr>
            <a:endParaRPr lang="en-US" altLang="en-US" sz="3800"/>
          </a:p>
        </p:txBody>
      </p:sp>
      <p:sp>
        <p:nvSpPr>
          <p:cNvPr id="280579" name="TextBox 3">
            <a:extLst>
              <a:ext uri="{FF2B5EF4-FFF2-40B4-BE49-F238E27FC236}">
                <a16:creationId xmlns:a16="http://schemas.microsoft.com/office/drawing/2014/main" id="{A4D3FFF8-0895-417B-BBB7-8756D880E51C}"/>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1-125</a:t>
            </a:r>
          </a:p>
        </p:txBody>
      </p:sp>
      <p:pic>
        <p:nvPicPr>
          <p:cNvPr id="280580" name="Picture 7" descr="Image result for any questions clipart">
            <a:extLst>
              <a:ext uri="{FF2B5EF4-FFF2-40B4-BE49-F238E27FC236}">
                <a16:creationId xmlns:a16="http://schemas.microsoft.com/office/drawing/2014/main" id="{2C248E62-9FB8-42EC-BEF6-0217C4CC3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8288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7410" name="Rectangle 1027">
            <a:extLst>
              <a:ext uri="{FF2B5EF4-FFF2-40B4-BE49-F238E27FC236}">
                <a16:creationId xmlns:a16="http://schemas.microsoft.com/office/drawing/2014/main" id="{22B196A3-B61E-4D99-B6EC-19C1964F828D}"/>
              </a:ext>
            </a:extLst>
          </p:cNvPr>
          <p:cNvSpPr>
            <a:spLocks noGrp="1" noChangeArrowheads="1"/>
          </p:cNvSpPr>
          <p:nvPr>
            <p:ph type="subTitle" idx="4294967295"/>
          </p:nvPr>
        </p:nvSpPr>
        <p:spPr>
          <a:xfrm>
            <a:off x="660400" y="2854325"/>
            <a:ext cx="8483600" cy="1262063"/>
          </a:xfrm>
          <a:ln w="28575">
            <a:solidFill>
              <a:schemeClr val="tx1"/>
            </a:solidFill>
            <a:miter lim="800000"/>
            <a:headEnd/>
            <a:tailEnd/>
          </a:ln>
        </p:spPr>
        <p:txBody>
          <a:bodyPr/>
          <a:lstStyle/>
          <a:p>
            <a:pPr marL="0" marR="0" lvl="0" indent="0" algn="ctr"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Emergency Vehicle </a:t>
            </a:r>
            <a:b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b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Operator’s Course</a:t>
            </a:r>
          </a:p>
        </p:txBody>
      </p:sp>
      <p:pic>
        <p:nvPicPr>
          <p:cNvPr id="20483" name="Picture 7" descr="C:\Documents and Settings\gdalton\My Documents\My Pictures\Logos\VAVRS Logo.jpg">
            <a:extLst>
              <a:ext uri="{FF2B5EF4-FFF2-40B4-BE49-F238E27FC236}">
                <a16:creationId xmlns:a16="http://schemas.microsoft.com/office/drawing/2014/main" id="{0ED553B1-11FF-4E5C-BF4A-EDE40C45A7CD}"/>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00" y="4419600"/>
            <a:ext cx="16859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0" descr="vdfp logo">
            <a:extLst>
              <a:ext uri="{FF2B5EF4-FFF2-40B4-BE49-F238E27FC236}">
                <a16:creationId xmlns:a16="http://schemas.microsoft.com/office/drawing/2014/main" id="{CC7A58C2-E876-41CC-A433-7445CF9E0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228600"/>
            <a:ext cx="22780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2" descr="Image result for VAVRS">
            <a:hlinkClick r:id="rId5"/>
            <a:extLst>
              <a:ext uri="{FF2B5EF4-FFF2-40B4-BE49-F238E27FC236}">
                <a16:creationId xmlns:a16="http://schemas.microsoft.com/office/drawing/2014/main" id="{7E4A1117-F95E-481F-8A27-759EFE6AA0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284663"/>
            <a:ext cx="68834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4" descr="Image result for virginia department of fire programs">
            <a:hlinkClick r:id="rId7"/>
            <a:extLst>
              <a:ext uri="{FF2B5EF4-FFF2-40B4-BE49-F238E27FC236}">
                <a16:creationId xmlns:a16="http://schemas.microsoft.com/office/drawing/2014/main" id="{22FD88B4-4553-4C63-9C2A-AEEC695094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276225"/>
            <a:ext cx="487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
            <a:extLst>
              <a:ext uri="{FF2B5EF4-FFF2-40B4-BE49-F238E27FC236}">
                <a16:creationId xmlns:a16="http://schemas.microsoft.com/office/drawing/2014/main" id="{F0831F29-3E27-473B-9198-1EBA32023C3F}"/>
              </a:ext>
            </a:extLst>
          </p:cNvPr>
          <p:cNvSpPr txBox="1">
            <a:spLocks noChangeArrowheads="1"/>
          </p:cNvSpPr>
          <p:nvPr/>
        </p:nvSpPr>
        <p:spPr bwMode="auto">
          <a:xfrm>
            <a:off x="203072" y="6225659"/>
            <a:ext cx="1930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Updated </a:t>
            </a:r>
            <a:r>
              <a:rPr lang="en-US" altLang="en-US" dirty="0" smtClean="0"/>
              <a:t>7/1/2022</a:t>
            </a:r>
            <a:endParaRPr lang="en-US" altLang="en-US" dirty="0"/>
          </a:p>
        </p:txBody>
      </p:sp>
    </p:spTree>
    <p:extLst>
      <p:ext uri="{BB962C8B-B14F-4D97-AF65-F5344CB8AC3E}">
        <p14:creationId xmlns:p14="http://schemas.microsoft.com/office/powerpoint/2010/main" val="342786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2">
            <a:extLst>
              <a:ext uri="{FF2B5EF4-FFF2-40B4-BE49-F238E27FC236}">
                <a16:creationId xmlns:a16="http://schemas.microsoft.com/office/drawing/2014/main" id="{7CAF2FFD-DC1E-49C2-A66B-F671640AFF8D}"/>
              </a:ext>
            </a:extLst>
          </p:cNvPr>
          <p:cNvSpPr>
            <a:spLocks noGrp="1"/>
          </p:cNvSpPr>
          <p:nvPr>
            <p:ph type="body" idx="4294967295"/>
          </p:nvPr>
        </p:nvSpPr>
        <p:spPr>
          <a:xfrm>
            <a:off x="0" y="2651125"/>
            <a:ext cx="7886700" cy="1500188"/>
          </a:xfrm>
        </p:spPr>
        <p:txBody>
          <a:bodyPr rtlCol="0">
            <a:normAutofit/>
          </a:bodyPr>
          <a:lstStyle/>
          <a:p>
            <a:pPr algn="ctr" eaLnBrk="1" fontAlgn="auto" hangingPunct="1">
              <a:defRPr/>
            </a:pPr>
            <a:r>
              <a:rPr lang="en-US" altLang="en-US" sz="9000" dirty="0">
                <a:solidFill>
                  <a:schemeClr val="accent2"/>
                </a:solidFill>
              </a:rPr>
              <a:t>SESSION 2</a:t>
            </a:r>
          </a:p>
        </p:txBody>
      </p:sp>
      <p:sp>
        <p:nvSpPr>
          <p:cNvPr id="19459" name="TextBox 3">
            <a:extLst>
              <a:ext uri="{FF2B5EF4-FFF2-40B4-BE49-F238E27FC236}">
                <a16:creationId xmlns:a16="http://schemas.microsoft.com/office/drawing/2014/main" id="{3A875ABC-E9EB-48D3-AE1C-D4F2B2ED346D}"/>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a:t>
            </a:r>
          </a:p>
        </p:txBody>
      </p:sp>
    </p:spTree>
    <p:extLst>
      <p:ext uri="{BB962C8B-B14F-4D97-AF65-F5344CB8AC3E}">
        <p14:creationId xmlns:p14="http://schemas.microsoft.com/office/powerpoint/2010/main" val="32330595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196225F-8CF5-474F-9ECE-496D775E8F4C}"/>
              </a:ext>
            </a:extLst>
          </p:cNvPr>
          <p:cNvSpPr>
            <a:spLocks noGrp="1"/>
          </p:cNvSpPr>
          <p:nvPr>
            <p:ph type="title"/>
          </p:nvPr>
        </p:nvSpPr>
        <p:spPr>
          <a:xfrm>
            <a:off x="685800" y="76200"/>
            <a:ext cx="7886700" cy="1006475"/>
          </a:xfrm>
        </p:spPr>
        <p:txBody>
          <a:bodyPr/>
          <a:lstStyle/>
          <a:p>
            <a:pPr eaLnBrk="1" hangingPunct="1"/>
            <a:r>
              <a:rPr lang="en-US" altLang="en-US" sz="4400"/>
              <a:t>Legal Aspects</a:t>
            </a:r>
          </a:p>
        </p:txBody>
      </p:sp>
      <p:pic>
        <p:nvPicPr>
          <p:cNvPr id="21507" name="Picture 8" descr="Image result for code of virginia">
            <a:extLst>
              <a:ext uri="{FF2B5EF4-FFF2-40B4-BE49-F238E27FC236}">
                <a16:creationId xmlns:a16="http://schemas.microsoft.com/office/drawing/2014/main" id="{53ED0C62-4EEB-4654-BF74-94B092CB3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082675"/>
            <a:ext cx="45720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 descr="Image result for code of virginia">
            <a:extLst>
              <a:ext uri="{FF2B5EF4-FFF2-40B4-BE49-F238E27FC236}">
                <a16:creationId xmlns:a16="http://schemas.microsoft.com/office/drawing/2014/main" id="{020E9BE9-1436-42EE-A142-DB94698B3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8575"/>
            <a:ext cx="2249488"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2" descr="Image result for code of virginia">
            <a:extLst>
              <a:ext uri="{FF2B5EF4-FFF2-40B4-BE49-F238E27FC236}">
                <a16:creationId xmlns:a16="http://schemas.microsoft.com/office/drawing/2014/main" id="{FE2E9227-FFFD-4A8A-B41E-40BB977B7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00" y="4035425"/>
            <a:ext cx="72898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3">
            <a:extLst>
              <a:ext uri="{FF2B5EF4-FFF2-40B4-BE49-F238E27FC236}">
                <a16:creationId xmlns:a16="http://schemas.microsoft.com/office/drawing/2014/main" id="{085C1870-D1FC-4360-9E76-A18D5B9863E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2-2</a:t>
            </a:r>
          </a:p>
        </p:txBody>
      </p:sp>
    </p:spTree>
    <p:extLst>
      <p:ext uri="{BB962C8B-B14F-4D97-AF65-F5344CB8AC3E}">
        <p14:creationId xmlns:p14="http://schemas.microsoft.com/office/powerpoint/2010/main" val="4146245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ABA444E-9125-4298-B602-DD7EE354A38E}"/>
              </a:ext>
            </a:extLst>
          </p:cNvPr>
          <p:cNvSpPr>
            <a:spLocks noGrp="1" noChangeArrowheads="1"/>
          </p:cNvSpPr>
          <p:nvPr>
            <p:ph type="title"/>
          </p:nvPr>
        </p:nvSpPr>
        <p:spPr>
          <a:xfrm>
            <a:off x="822325" y="-1588"/>
            <a:ext cx="7543800" cy="1373188"/>
          </a:xfrm>
        </p:spPr>
        <p:txBody>
          <a:bodyPr/>
          <a:lstStyle/>
          <a:p>
            <a:pPr eaLnBrk="1" fontAlgn="auto" hangingPunct="1">
              <a:spcAft>
                <a:spcPts val="0"/>
              </a:spcAft>
              <a:defRPr/>
            </a:pPr>
            <a:r>
              <a:rPr lang="en-US" altLang="en-US" sz="4400" dirty="0">
                <a:solidFill>
                  <a:schemeClr val="accent2"/>
                </a:solidFill>
              </a:rPr>
              <a:t>Vehicle Class Designations</a:t>
            </a:r>
          </a:p>
        </p:txBody>
      </p:sp>
      <p:sp>
        <p:nvSpPr>
          <p:cNvPr id="21507" name="Rectangle 3">
            <a:extLst>
              <a:ext uri="{FF2B5EF4-FFF2-40B4-BE49-F238E27FC236}">
                <a16:creationId xmlns:a16="http://schemas.microsoft.com/office/drawing/2014/main" id="{C4FCD5A5-4FD1-49A4-82DD-80D8F3335136}"/>
              </a:ext>
            </a:extLst>
          </p:cNvPr>
          <p:cNvSpPr>
            <a:spLocks noGrp="1" noChangeArrowheads="1"/>
          </p:cNvSpPr>
          <p:nvPr>
            <p:ph idx="1"/>
          </p:nvPr>
        </p:nvSpPr>
        <p:spPr>
          <a:xfrm>
            <a:off x="822325" y="1905000"/>
            <a:ext cx="7543800" cy="4022725"/>
          </a:xfrm>
        </p:spPr>
        <p:txBody>
          <a:bodyPr rtlCol="0">
            <a:normAutofit lnSpcReduction="10000"/>
          </a:bodyPr>
          <a:lstStyle/>
          <a:p>
            <a:pPr marL="91440" indent="-91440" eaLnBrk="1" fontAlgn="auto" hangingPunct="1">
              <a:defRPr/>
            </a:pPr>
            <a:r>
              <a:rPr lang="en-US" altLang="en-US" sz="2600" dirty="0">
                <a:solidFill>
                  <a:schemeClr val="tx1">
                    <a:lumMod val="75000"/>
                    <a:lumOff val="25000"/>
                  </a:schemeClr>
                </a:solidFill>
              </a:rPr>
              <a:t>Class 1</a:t>
            </a:r>
          </a:p>
          <a:p>
            <a:pPr marL="384048" lvl="1" indent="-182880" eaLnBrk="1" fontAlgn="auto" hangingPunct="1">
              <a:defRPr/>
            </a:pPr>
            <a:r>
              <a:rPr lang="en-US" altLang="en-US" sz="2600" dirty="0">
                <a:solidFill>
                  <a:schemeClr val="tx1">
                    <a:lumMod val="75000"/>
                    <a:lumOff val="25000"/>
                  </a:schemeClr>
                </a:solidFill>
              </a:rPr>
              <a:t>0 – 10,000 pounds.  Cars and small vehicles.</a:t>
            </a:r>
          </a:p>
          <a:p>
            <a:pPr marL="384048" lvl="1" indent="-182880" eaLnBrk="1" fontAlgn="auto" hangingPunct="1">
              <a:buFontTx/>
              <a:buNone/>
              <a:defRPr/>
            </a:pPr>
            <a:endParaRPr lang="en-US" altLang="en-US" sz="2600" dirty="0">
              <a:solidFill>
                <a:schemeClr val="tx1">
                  <a:lumMod val="75000"/>
                  <a:lumOff val="25000"/>
                </a:schemeClr>
              </a:solidFill>
            </a:endParaRPr>
          </a:p>
          <a:p>
            <a:pPr marL="91440" indent="-91440" eaLnBrk="1" fontAlgn="auto" hangingPunct="1">
              <a:defRPr/>
            </a:pPr>
            <a:r>
              <a:rPr lang="en-US" altLang="en-US" sz="2600" dirty="0">
                <a:solidFill>
                  <a:schemeClr val="tx1">
                    <a:lumMod val="75000"/>
                    <a:lumOff val="25000"/>
                  </a:schemeClr>
                </a:solidFill>
              </a:rPr>
              <a:t>Class 2</a:t>
            </a:r>
          </a:p>
          <a:p>
            <a:pPr marL="384048" lvl="1" indent="-182880" eaLnBrk="1" fontAlgn="auto" hangingPunct="1">
              <a:defRPr/>
            </a:pPr>
            <a:r>
              <a:rPr lang="en-US" altLang="en-US" sz="2600" dirty="0">
                <a:solidFill>
                  <a:schemeClr val="tx1">
                    <a:lumMod val="75000"/>
                    <a:lumOff val="25000"/>
                  </a:schemeClr>
                </a:solidFill>
              </a:rPr>
              <a:t>10,001 – 26,000 pounds.  Most ambulances</a:t>
            </a:r>
          </a:p>
          <a:p>
            <a:pPr marL="91440" indent="-91440" eaLnBrk="1" fontAlgn="auto" hangingPunct="1">
              <a:spcBef>
                <a:spcPct val="0"/>
              </a:spcBef>
              <a:buFontTx/>
              <a:buNone/>
              <a:defRPr/>
            </a:pPr>
            <a:r>
              <a:rPr lang="en-US" altLang="en-US" sz="2600" dirty="0">
                <a:solidFill>
                  <a:schemeClr val="tx1">
                    <a:lumMod val="75000"/>
                    <a:lumOff val="25000"/>
                  </a:schemeClr>
                </a:solidFill>
              </a:rPr>
              <a:t>	     and smaller fire apparatus.</a:t>
            </a:r>
          </a:p>
          <a:p>
            <a:pPr marL="91440" indent="-91440" eaLnBrk="1" fontAlgn="auto" hangingPunct="1">
              <a:spcBef>
                <a:spcPct val="0"/>
              </a:spcBef>
              <a:buFontTx/>
              <a:buNone/>
              <a:defRPr/>
            </a:pPr>
            <a:endParaRPr lang="en-US" altLang="en-US" sz="2600" dirty="0">
              <a:solidFill>
                <a:schemeClr val="tx1">
                  <a:lumMod val="75000"/>
                  <a:lumOff val="25000"/>
                </a:schemeClr>
              </a:solidFill>
            </a:endParaRPr>
          </a:p>
          <a:p>
            <a:pPr marL="91440" indent="-91440" eaLnBrk="1" fontAlgn="auto" hangingPunct="1">
              <a:spcBef>
                <a:spcPct val="0"/>
              </a:spcBef>
              <a:defRPr/>
            </a:pPr>
            <a:r>
              <a:rPr lang="en-US" altLang="en-US" sz="2600" dirty="0">
                <a:solidFill>
                  <a:schemeClr val="tx1">
                    <a:lumMod val="75000"/>
                    <a:lumOff val="25000"/>
                  </a:schemeClr>
                </a:solidFill>
              </a:rPr>
              <a:t>Class 3</a:t>
            </a:r>
          </a:p>
          <a:p>
            <a:pPr marL="384048" lvl="1" indent="-182880" eaLnBrk="1" fontAlgn="auto" hangingPunct="1">
              <a:spcBef>
                <a:spcPct val="0"/>
              </a:spcBef>
              <a:defRPr/>
            </a:pPr>
            <a:r>
              <a:rPr lang="en-US" altLang="en-US" sz="2600" dirty="0">
                <a:solidFill>
                  <a:schemeClr val="tx1">
                    <a:lumMod val="75000"/>
                    <a:lumOff val="25000"/>
                  </a:schemeClr>
                </a:solidFill>
              </a:rPr>
              <a:t>26,001 + pounds.  Most large fire apparatus and</a:t>
            </a:r>
          </a:p>
          <a:p>
            <a:pPr marL="91440" indent="-91440" eaLnBrk="1" fontAlgn="auto" hangingPunct="1">
              <a:spcBef>
                <a:spcPct val="0"/>
              </a:spcBef>
              <a:buFontTx/>
              <a:buNone/>
              <a:defRPr/>
            </a:pPr>
            <a:r>
              <a:rPr lang="en-US" altLang="en-US" sz="2600" dirty="0">
                <a:solidFill>
                  <a:schemeClr val="tx1">
                    <a:lumMod val="75000"/>
                    <a:lumOff val="25000"/>
                  </a:schemeClr>
                </a:solidFill>
              </a:rPr>
              <a:t>	     heavy rescue vehicles.</a:t>
            </a:r>
          </a:p>
          <a:p>
            <a:pPr marL="91440" indent="-91440" eaLnBrk="1" fontAlgn="auto" hangingPunct="1">
              <a:buFontTx/>
              <a:buNone/>
              <a:defRPr/>
            </a:pPr>
            <a:endParaRPr lang="en-US" altLang="en-US" dirty="0">
              <a:solidFill>
                <a:schemeClr val="tx1">
                  <a:lumMod val="75000"/>
                  <a:lumOff val="25000"/>
                </a:schemeClr>
              </a:solidFill>
            </a:endParaRPr>
          </a:p>
        </p:txBody>
      </p:sp>
      <p:sp>
        <p:nvSpPr>
          <p:cNvPr id="51204" name="TextBox 5">
            <a:extLst>
              <a:ext uri="{FF2B5EF4-FFF2-40B4-BE49-F238E27FC236}">
                <a16:creationId xmlns:a16="http://schemas.microsoft.com/office/drawing/2014/main" id="{4BDB6263-258B-487B-92E3-C15C81F04A2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1-12</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05E3FB99-3474-4232-97FD-ACF0AD5C8CA9}"/>
              </a:ext>
            </a:extLst>
          </p:cNvPr>
          <p:cNvSpPr>
            <a:spLocks noGrp="1"/>
          </p:cNvSpPr>
          <p:nvPr>
            <p:ph type="title"/>
          </p:nvPr>
        </p:nvSpPr>
        <p:spPr>
          <a:xfrm>
            <a:off x="628650" y="15875"/>
            <a:ext cx="7886700" cy="1082675"/>
          </a:xfrm>
        </p:spPr>
        <p:txBody>
          <a:bodyPr/>
          <a:lstStyle/>
          <a:p>
            <a:pPr eaLnBrk="1" hangingPunct="1"/>
            <a:r>
              <a:rPr lang="en-US" altLang="en-US" sz="4400">
                <a:solidFill>
                  <a:schemeClr val="accent2"/>
                </a:solidFill>
              </a:rPr>
              <a:t>Legal Aspects</a:t>
            </a:r>
          </a:p>
        </p:txBody>
      </p:sp>
      <p:sp>
        <p:nvSpPr>
          <p:cNvPr id="23555" name="Content Placeholder 2">
            <a:extLst>
              <a:ext uri="{FF2B5EF4-FFF2-40B4-BE49-F238E27FC236}">
                <a16:creationId xmlns:a16="http://schemas.microsoft.com/office/drawing/2014/main" id="{EFDE95EF-4FD3-4880-A490-2C8E84CCF8FE}"/>
              </a:ext>
            </a:extLst>
          </p:cNvPr>
          <p:cNvSpPr>
            <a:spLocks noGrp="1"/>
          </p:cNvSpPr>
          <p:nvPr>
            <p:ph idx="1"/>
          </p:nvPr>
        </p:nvSpPr>
        <p:spPr>
          <a:xfrm>
            <a:off x="628650" y="1143000"/>
            <a:ext cx="7886700" cy="5033963"/>
          </a:xfrm>
        </p:spPr>
        <p:txBody>
          <a:bodyPr/>
          <a:lstStyle/>
          <a:p>
            <a:pPr marL="0" indent="0" eaLnBrk="1" hangingPunct="1">
              <a:buFont typeface="Arial" panose="020B0604020202020204" pitchFamily="34" charset="0"/>
              <a:buNone/>
            </a:pPr>
            <a:r>
              <a:rPr lang="en-US" altLang="en-US" sz="3000" dirty="0"/>
              <a:t>Moral Implications</a:t>
            </a:r>
          </a:p>
          <a:p>
            <a:pPr lvl="1" eaLnBrk="1" hangingPunct="1"/>
            <a:endParaRPr lang="en-US" altLang="en-US" sz="2600" dirty="0"/>
          </a:p>
          <a:p>
            <a:pPr lvl="1" eaLnBrk="1" hangingPunct="1"/>
            <a:r>
              <a:rPr lang="en-US" altLang="en-US" sz="2600" dirty="0"/>
              <a:t>Public Relations – poor driving skills and practices reflect directly on the agency / department as a whole.</a:t>
            </a:r>
          </a:p>
          <a:p>
            <a:pPr lvl="1" eaLnBrk="1" hangingPunct="1"/>
            <a:endParaRPr lang="en-US" altLang="en-US" sz="2600" dirty="0"/>
          </a:p>
          <a:p>
            <a:pPr lvl="1" eaLnBrk="1" hangingPunct="1"/>
            <a:r>
              <a:rPr lang="en-US" altLang="en-US" sz="2600" dirty="0"/>
              <a:t>Self-Esteem – nobody wants to be involved in a vehicle crash.  Causing a vehicle crash can affect you for the rest of your life</a:t>
            </a:r>
          </a:p>
          <a:p>
            <a:pPr lvl="1" eaLnBrk="1" hangingPunct="1"/>
            <a:endParaRPr lang="en-US" altLang="en-US" sz="2600" dirty="0"/>
          </a:p>
          <a:p>
            <a:pPr lvl="1" eaLnBrk="1" hangingPunct="1"/>
            <a:r>
              <a:rPr lang="en-US" altLang="en-US" sz="2600" dirty="0"/>
              <a:t>Crashes can be avoided, even if you have to give up your legal right-of-way to the other driver.</a:t>
            </a:r>
          </a:p>
        </p:txBody>
      </p:sp>
      <p:sp>
        <p:nvSpPr>
          <p:cNvPr id="23556" name="TextBox 3">
            <a:extLst>
              <a:ext uri="{FF2B5EF4-FFF2-40B4-BE49-F238E27FC236}">
                <a16:creationId xmlns:a16="http://schemas.microsoft.com/office/drawing/2014/main" id="{AE549C2B-4A32-4FC1-B009-27E17E6504AA}"/>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2-3</a:t>
            </a:r>
          </a:p>
        </p:txBody>
      </p:sp>
    </p:spTree>
    <p:extLst>
      <p:ext uri="{BB962C8B-B14F-4D97-AF65-F5344CB8AC3E}">
        <p14:creationId xmlns:p14="http://schemas.microsoft.com/office/powerpoint/2010/main" val="34504186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FFFB89A-EF71-408E-9A23-55AE06208CB5}"/>
              </a:ext>
            </a:extLst>
          </p:cNvPr>
          <p:cNvSpPr>
            <a:spLocks noGrp="1"/>
          </p:cNvSpPr>
          <p:nvPr>
            <p:ph type="title"/>
          </p:nvPr>
        </p:nvSpPr>
        <p:spPr>
          <a:xfrm>
            <a:off x="665163" y="26988"/>
            <a:ext cx="7886700" cy="1082675"/>
          </a:xfrm>
        </p:spPr>
        <p:txBody>
          <a:bodyPr/>
          <a:lstStyle/>
          <a:p>
            <a:pPr eaLnBrk="1" hangingPunct="1"/>
            <a:r>
              <a:rPr lang="en-US" altLang="en-US" sz="4400">
                <a:solidFill>
                  <a:schemeClr val="accent2"/>
                </a:solidFill>
              </a:rPr>
              <a:t>Legal Aspects</a:t>
            </a:r>
          </a:p>
        </p:txBody>
      </p:sp>
      <p:sp>
        <p:nvSpPr>
          <p:cNvPr id="25603" name="Content Placeholder 2">
            <a:extLst>
              <a:ext uri="{FF2B5EF4-FFF2-40B4-BE49-F238E27FC236}">
                <a16:creationId xmlns:a16="http://schemas.microsoft.com/office/drawing/2014/main" id="{C1A9EBCA-6901-4ED9-B099-1932CA6DD487}"/>
              </a:ext>
            </a:extLst>
          </p:cNvPr>
          <p:cNvSpPr>
            <a:spLocks noGrp="1"/>
          </p:cNvSpPr>
          <p:nvPr>
            <p:ph idx="1"/>
          </p:nvPr>
        </p:nvSpPr>
        <p:spPr>
          <a:xfrm>
            <a:off x="677863" y="1447800"/>
            <a:ext cx="7886700" cy="4351338"/>
          </a:xfrm>
        </p:spPr>
        <p:txBody>
          <a:bodyPr/>
          <a:lstStyle/>
          <a:p>
            <a:pPr marL="0" indent="0" eaLnBrk="1" hangingPunct="1">
              <a:buFont typeface="Arial" panose="020B0604020202020204" pitchFamily="34" charset="0"/>
              <a:buNone/>
            </a:pPr>
            <a:r>
              <a:rPr lang="en-US" altLang="en-US" sz="3000" dirty="0"/>
              <a:t>Civil Implications</a:t>
            </a:r>
          </a:p>
          <a:p>
            <a:pPr lvl="1" eaLnBrk="1" hangingPunct="1"/>
            <a:endParaRPr lang="en-US" altLang="en-US" sz="2600" b="1" dirty="0">
              <a:solidFill>
                <a:srgbClr val="FF0000"/>
              </a:solidFill>
            </a:endParaRPr>
          </a:p>
          <a:p>
            <a:pPr lvl="1" eaLnBrk="1" hangingPunct="1"/>
            <a:r>
              <a:rPr lang="en-US" altLang="en-US" sz="2600" b="1" dirty="0">
                <a:solidFill>
                  <a:srgbClr val="FF0000"/>
                </a:solidFill>
              </a:rPr>
              <a:t>You can be sued by anyone, for any reason, at any time.</a:t>
            </a:r>
          </a:p>
          <a:p>
            <a:pPr lvl="1" eaLnBrk="1" hangingPunct="1"/>
            <a:endParaRPr lang="en-US" altLang="en-US" sz="2600" dirty="0"/>
          </a:p>
          <a:p>
            <a:pPr lvl="1" eaLnBrk="1" hangingPunct="1"/>
            <a:r>
              <a:rPr lang="en-US" altLang="en-US" sz="2600" b="1" dirty="0">
                <a:solidFill>
                  <a:srgbClr val="0033CC"/>
                </a:solidFill>
              </a:rPr>
              <a:t>The Good Samaritan Law does not apply to emergency vehicle operation</a:t>
            </a:r>
            <a:r>
              <a:rPr lang="en-US" altLang="en-US" sz="2600" b="1" dirty="0" smtClean="0">
                <a:solidFill>
                  <a:srgbClr val="0033CC"/>
                </a:solidFill>
              </a:rPr>
              <a:t>. </a:t>
            </a:r>
            <a:r>
              <a:rPr lang="en-US" altLang="en-US" b="1" dirty="0" smtClean="0"/>
              <a:t>(link to law in Law Manual)</a:t>
            </a:r>
            <a:endParaRPr lang="en-US" altLang="en-US" sz="2600" b="1" dirty="0"/>
          </a:p>
        </p:txBody>
      </p:sp>
      <p:pic>
        <p:nvPicPr>
          <p:cNvPr id="25604" name="Picture 5" descr="Image result for good samaritan law">
            <a:extLst>
              <a:ext uri="{FF2B5EF4-FFF2-40B4-BE49-F238E27FC236}">
                <a16:creationId xmlns:a16="http://schemas.microsoft.com/office/drawing/2014/main" id="{DB231D84-F630-4856-9CD3-F2A0EA3DB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419600"/>
            <a:ext cx="3806825"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3">
            <a:extLst>
              <a:ext uri="{FF2B5EF4-FFF2-40B4-BE49-F238E27FC236}">
                <a16:creationId xmlns:a16="http://schemas.microsoft.com/office/drawing/2014/main" id="{A6992B77-EA40-4B2B-BC32-54353DE0F03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2-4</a:t>
            </a:r>
          </a:p>
        </p:txBody>
      </p:sp>
    </p:spTree>
    <p:extLst>
      <p:ext uri="{BB962C8B-B14F-4D97-AF65-F5344CB8AC3E}">
        <p14:creationId xmlns:p14="http://schemas.microsoft.com/office/powerpoint/2010/main" val="28978418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67ABAF4A-C0D4-49A9-89FE-16E54FF96E89}"/>
              </a:ext>
            </a:extLst>
          </p:cNvPr>
          <p:cNvSpPr>
            <a:spLocks noGrp="1"/>
          </p:cNvSpPr>
          <p:nvPr>
            <p:ph type="title"/>
          </p:nvPr>
        </p:nvSpPr>
        <p:spPr>
          <a:xfrm>
            <a:off x="642938" y="76200"/>
            <a:ext cx="7886700" cy="1082675"/>
          </a:xfrm>
        </p:spPr>
        <p:txBody>
          <a:bodyPr/>
          <a:lstStyle/>
          <a:p>
            <a:pPr eaLnBrk="1" hangingPunct="1"/>
            <a:r>
              <a:rPr lang="en-US" altLang="en-US" sz="4400">
                <a:solidFill>
                  <a:schemeClr val="accent2"/>
                </a:solidFill>
              </a:rPr>
              <a:t>Legal Aspects</a:t>
            </a:r>
          </a:p>
        </p:txBody>
      </p:sp>
      <p:sp>
        <p:nvSpPr>
          <p:cNvPr id="27651" name="Content Placeholder 2">
            <a:extLst>
              <a:ext uri="{FF2B5EF4-FFF2-40B4-BE49-F238E27FC236}">
                <a16:creationId xmlns:a16="http://schemas.microsoft.com/office/drawing/2014/main" id="{DA4FDFF9-97D6-4163-9B2E-5FEED69F7A1E}"/>
              </a:ext>
            </a:extLst>
          </p:cNvPr>
          <p:cNvSpPr>
            <a:spLocks noGrp="1"/>
          </p:cNvSpPr>
          <p:nvPr>
            <p:ph idx="1"/>
          </p:nvPr>
        </p:nvSpPr>
        <p:spPr>
          <a:xfrm>
            <a:off x="642938" y="1295400"/>
            <a:ext cx="7886700" cy="5105400"/>
          </a:xfrm>
        </p:spPr>
        <p:txBody>
          <a:bodyPr/>
          <a:lstStyle/>
          <a:p>
            <a:pPr marL="0" indent="0" eaLnBrk="1" hangingPunct="1">
              <a:buFont typeface="Arial" panose="020B0604020202020204" pitchFamily="34" charset="0"/>
              <a:buNone/>
            </a:pPr>
            <a:r>
              <a:rPr lang="en-US" altLang="en-US" sz="3000" dirty="0"/>
              <a:t>Driving Regulations</a:t>
            </a:r>
          </a:p>
          <a:p>
            <a:pPr lvl="1" eaLnBrk="1" hangingPunct="1"/>
            <a:endParaRPr lang="en-US" altLang="en-US" sz="2500" dirty="0"/>
          </a:p>
          <a:p>
            <a:pPr lvl="1" eaLnBrk="1" hangingPunct="1"/>
            <a:r>
              <a:rPr lang="en-US" altLang="en-US" sz="2500" dirty="0"/>
              <a:t>Emergency Vehicle Operators are subject to all Motor Vehicle Codes in the Commonwealth of Virginia unless specifically exempted by the law.</a:t>
            </a:r>
          </a:p>
          <a:p>
            <a:pPr lvl="1" eaLnBrk="1" hangingPunct="1"/>
            <a:endParaRPr lang="en-US" altLang="en-US" sz="2500" dirty="0"/>
          </a:p>
          <a:p>
            <a:pPr lvl="1" eaLnBrk="1" hangingPunct="1"/>
            <a:r>
              <a:rPr lang="en-US" altLang="en-US" sz="2500" dirty="0"/>
              <a:t>Civil liability and criminal prosecution for negligent actions.  Exemptions only apply if due regard is taken for the safety of persons and property.</a:t>
            </a:r>
          </a:p>
          <a:p>
            <a:pPr lvl="1" eaLnBrk="1" hangingPunct="1"/>
            <a:endParaRPr lang="en-US" altLang="en-US" sz="2500" dirty="0"/>
          </a:p>
          <a:p>
            <a:pPr lvl="1" eaLnBrk="1" hangingPunct="1"/>
            <a:r>
              <a:rPr lang="en-US" altLang="en-US" sz="2500" dirty="0"/>
              <a:t>Vehicles must be covered by liability insurance according to the Code of Virginia, or have a certificate of self-insurance.</a:t>
            </a:r>
          </a:p>
        </p:txBody>
      </p:sp>
      <p:sp>
        <p:nvSpPr>
          <p:cNvPr id="27652" name="TextBox 3">
            <a:extLst>
              <a:ext uri="{FF2B5EF4-FFF2-40B4-BE49-F238E27FC236}">
                <a16:creationId xmlns:a16="http://schemas.microsoft.com/office/drawing/2014/main" id="{C8D231C2-FD8C-4186-BDC3-248AABD90B16}"/>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2-5</a:t>
            </a:r>
          </a:p>
        </p:txBody>
      </p:sp>
    </p:spTree>
    <p:extLst>
      <p:ext uri="{BB962C8B-B14F-4D97-AF65-F5344CB8AC3E}">
        <p14:creationId xmlns:p14="http://schemas.microsoft.com/office/powerpoint/2010/main" val="14141189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6251155-5559-48B6-AE32-16010F577F41}"/>
              </a:ext>
            </a:extLst>
          </p:cNvPr>
          <p:cNvSpPr>
            <a:spLocks noGrp="1"/>
          </p:cNvSpPr>
          <p:nvPr>
            <p:ph type="title"/>
          </p:nvPr>
        </p:nvSpPr>
        <p:spPr>
          <a:xfrm>
            <a:off x="604838" y="76200"/>
            <a:ext cx="7886700" cy="1006475"/>
          </a:xfrm>
        </p:spPr>
        <p:txBody>
          <a:bodyPr/>
          <a:lstStyle/>
          <a:p>
            <a:pPr eaLnBrk="1" hangingPunct="1"/>
            <a:r>
              <a:rPr lang="en-US" altLang="en-US" sz="4400">
                <a:solidFill>
                  <a:schemeClr val="accent2"/>
                </a:solidFill>
              </a:rPr>
              <a:t>Legal Aspects</a:t>
            </a:r>
          </a:p>
        </p:txBody>
      </p:sp>
      <p:sp>
        <p:nvSpPr>
          <p:cNvPr id="19459" name="Content Placeholder 2">
            <a:extLst>
              <a:ext uri="{FF2B5EF4-FFF2-40B4-BE49-F238E27FC236}">
                <a16:creationId xmlns:a16="http://schemas.microsoft.com/office/drawing/2014/main" id="{1D3BD3EA-7C7F-48E0-BAC3-DB84497328F6}"/>
              </a:ext>
            </a:extLst>
          </p:cNvPr>
          <p:cNvSpPr>
            <a:spLocks noGrp="1"/>
          </p:cNvSpPr>
          <p:nvPr>
            <p:ph idx="1"/>
          </p:nvPr>
        </p:nvSpPr>
        <p:spPr>
          <a:xfrm>
            <a:off x="628650" y="1219200"/>
            <a:ext cx="7886700" cy="4957763"/>
          </a:xfrm>
        </p:spPr>
        <p:txBody>
          <a:bodyPr/>
          <a:lstStyle/>
          <a:p>
            <a:pPr marL="0" indent="0" eaLnBrk="1" hangingPunct="1">
              <a:buFont typeface="Arial" panose="020B0604020202020204" pitchFamily="34" charset="0"/>
              <a:buNone/>
              <a:defRPr/>
            </a:pPr>
            <a:r>
              <a:rPr lang="en-US" altLang="en-US" sz="3000" dirty="0"/>
              <a:t>Negligence</a:t>
            </a:r>
          </a:p>
          <a:p>
            <a:pPr eaLnBrk="1" hangingPunct="1">
              <a:buFontTx/>
              <a:buNone/>
              <a:defRPr/>
            </a:pPr>
            <a:r>
              <a:rPr lang="en-US" altLang="en-US" sz="3000" dirty="0"/>
              <a:t>	</a:t>
            </a:r>
          </a:p>
          <a:p>
            <a:pPr lvl="1" eaLnBrk="1" hangingPunct="1">
              <a:lnSpc>
                <a:spcPct val="100000"/>
              </a:lnSpc>
              <a:defRPr/>
            </a:pPr>
            <a:r>
              <a:rPr lang="en-US" altLang="en-US" sz="2600" dirty="0"/>
              <a:t>Any action which violates a standard practice or care.</a:t>
            </a:r>
          </a:p>
          <a:p>
            <a:pPr eaLnBrk="1" hangingPunct="1">
              <a:buFontTx/>
              <a:buNone/>
              <a:defRPr/>
            </a:pPr>
            <a:endParaRPr lang="en-US" altLang="en-US" sz="3000" dirty="0"/>
          </a:p>
          <a:p>
            <a:pPr marL="0" indent="0" eaLnBrk="1" hangingPunct="1">
              <a:buFont typeface="Arial" panose="020B0604020202020204" pitchFamily="34" charset="0"/>
              <a:buNone/>
              <a:defRPr/>
            </a:pPr>
            <a:r>
              <a:rPr lang="en-US" altLang="en-US" sz="3000" dirty="0"/>
              <a:t>Necessary Elements</a:t>
            </a:r>
          </a:p>
          <a:p>
            <a:pPr lvl="1" eaLnBrk="1" hangingPunct="1">
              <a:defRPr/>
            </a:pPr>
            <a:endParaRPr lang="en-US" altLang="en-US" sz="2600" dirty="0"/>
          </a:p>
          <a:p>
            <a:pPr lvl="1" eaLnBrk="1" hangingPunct="1">
              <a:defRPr/>
            </a:pPr>
            <a:r>
              <a:rPr lang="en-US" altLang="en-US" sz="2600" dirty="0"/>
              <a:t>Duty to Act</a:t>
            </a:r>
          </a:p>
          <a:p>
            <a:pPr lvl="1" eaLnBrk="1" hangingPunct="1">
              <a:defRPr/>
            </a:pPr>
            <a:endParaRPr lang="en-US" altLang="en-US" sz="2600" dirty="0"/>
          </a:p>
          <a:p>
            <a:pPr lvl="1" eaLnBrk="1" hangingPunct="1">
              <a:defRPr/>
            </a:pPr>
            <a:r>
              <a:rPr lang="en-US" altLang="en-US" sz="2600" dirty="0"/>
              <a:t>Breach of Duty</a:t>
            </a:r>
          </a:p>
          <a:p>
            <a:pPr lvl="1" eaLnBrk="1" hangingPunct="1">
              <a:defRPr/>
            </a:pPr>
            <a:endParaRPr lang="en-US" altLang="en-US" sz="2600" dirty="0"/>
          </a:p>
          <a:p>
            <a:pPr lvl="1" eaLnBrk="1" hangingPunct="1">
              <a:defRPr/>
            </a:pPr>
            <a:r>
              <a:rPr lang="en-US" altLang="en-US" sz="2600" dirty="0"/>
              <a:t>Injury or Loss</a:t>
            </a:r>
          </a:p>
        </p:txBody>
      </p:sp>
      <p:sp>
        <p:nvSpPr>
          <p:cNvPr id="29700" name="TextBox 3">
            <a:extLst>
              <a:ext uri="{FF2B5EF4-FFF2-40B4-BE49-F238E27FC236}">
                <a16:creationId xmlns:a16="http://schemas.microsoft.com/office/drawing/2014/main" id="{4533FCC4-10D5-4376-B1AE-F72D948FE15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2-6</a:t>
            </a:r>
          </a:p>
        </p:txBody>
      </p:sp>
      <p:pic>
        <p:nvPicPr>
          <p:cNvPr id="29701" name="Picture 5" descr="Image result for negliance clipart">
            <a:extLst>
              <a:ext uri="{FF2B5EF4-FFF2-40B4-BE49-F238E27FC236}">
                <a16:creationId xmlns:a16="http://schemas.microsoft.com/office/drawing/2014/main" id="{531EE51B-0393-47D0-91B7-086AC844A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998788"/>
            <a:ext cx="2792413"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8617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A213802-1C81-4511-8864-72E62096A33D}"/>
              </a:ext>
            </a:extLst>
          </p:cNvPr>
          <p:cNvSpPr>
            <a:spLocks noGrp="1" noChangeArrowheads="1"/>
          </p:cNvSpPr>
          <p:nvPr>
            <p:ph type="title"/>
          </p:nvPr>
        </p:nvSpPr>
        <p:spPr>
          <a:xfrm>
            <a:off x="609600" y="76200"/>
            <a:ext cx="7886700" cy="1006475"/>
          </a:xfrm>
        </p:spPr>
        <p:txBody>
          <a:bodyPr/>
          <a:lstStyle/>
          <a:p>
            <a:pPr eaLnBrk="1" hangingPunct="1"/>
            <a:r>
              <a:rPr lang="en-US" altLang="en-US" sz="4400">
                <a:solidFill>
                  <a:schemeClr val="accent2"/>
                </a:solidFill>
              </a:rPr>
              <a:t>Legal Aspects</a:t>
            </a:r>
          </a:p>
        </p:txBody>
      </p:sp>
      <p:sp>
        <p:nvSpPr>
          <p:cNvPr id="225283" name="Rectangle 3">
            <a:extLst>
              <a:ext uri="{FF2B5EF4-FFF2-40B4-BE49-F238E27FC236}">
                <a16:creationId xmlns:a16="http://schemas.microsoft.com/office/drawing/2014/main" id="{4AC84681-ADCE-4F31-9C44-FD002CF6D05A}"/>
              </a:ext>
            </a:extLst>
          </p:cNvPr>
          <p:cNvSpPr>
            <a:spLocks noGrp="1" noChangeArrowheads="1"/>
          </p:cNvSpPr>
          <p:nvPr>
            <p:ph idx="1"/>
          </p:nvPr>
        </p:nvSpPr>
        <p:spPr>
          <a:xfrm>
            <a:off x="0" y="1371600"/>
            <a:ext cx="9144000" cy="4724400"/>
          </a:xfrm>
        </p:spPr>
        <p:txBody>
          <a:bodyPr rtlCol="0">
            <a:normAutofit lnSpcReduction="10000"/>
          </a:bodyPr>
          <a:lstStyle/>
          <a:p>
            <a:pPr algn="ctr" eaLnBrk="1" fontAlgn="auto" hangingPunct="1">
              <a:spcAft>
                <a:spcPts val="0"/>
              </a:spcAft>
              <a:buFontTx/>
              <a:buNone/>
              <a:defRPr/>
            </a:pPr>
            <a:r>
              <a:rPr lang="en-US" sz="3200" b="1" dirty="0"/>
              <a:t>Exemptions from traffic codes apply</a:t>
            </a:r>
          </a:p>
          <a:p>
            <a:pPr algn="ctr" eaLnBrk="1" fontAlgn="auto" hangingPunct="1">
              <a:spcAft>
                <a:spcPts val="0"/>
              </a:spcAft>
              <a:buFontTx/>
              <a:buNone/>
              <a:defRPr/>
            </a:pPr>
            <a:r>
              <a:rPr lang="en-US" sz="3200" b="1" dirty="0"/>
              <a:t>only if the Emergency Vehicle Operator: </a:t>
            </a:r>
          </a:p>
          <a:p>
            <a:pPr eaLnBrk="1" fontAlgn="auto" hangingPunct="1">
              <a:spcAft>
                <a:spcPts val="0"/>
              </a:spcAft>
              <a:buFontTx/>
              <a:buNone/>
              <a:defRPr/>
            </a:pPr>
            <a:endParaRPr lang="en-US" sz="3200" b="1" dirty="0"/>
          </a:p>
          <a:p>
            <a:pPr algn="ctr" eaLnBrk="1" fontAlgn="auto" hangingPunct="1">
              <a:spcAft>
                <a:spcPts val="0"/>
              </a:spcAft>
              <a:buFontTx/>
              <a:buNone/>
              <a:defRPr/>
            </a:pPr>
            <a:endParaRPr lang="en-US" sz="3600" b="1" dirty="0">
              <a:solidFill>
                <a:srgbClr val="FF0000"/>
              </a:solidFill>
              <a:effectLst>
                <a:outerShdw blurRad="38100" dist="38100" dir="2700000" algn="tl">
                  <a:srgbClr val="000000"/>
                </a:outerShdw>
              </a:effectLst>
            </a:endParaRPr>
          </a:p>
          <a:p>
            <a:pPr algn="ctr" eaLnBrk="1" fontAlgn="auto" hangingPunct="1">
              <a:spcAft>
                <a:spcPts val="0"/>
              </a:spcAft>
              <a:buFontTx/>
              <a:buNone/>
              <a:defRPr/>
            </a:pPr>
            <a:r>
              <a:rPr lang="en-US" sz="3600" b="1" dirty="0">
                <a:solidFill>
                  <a:srgbClr val="FF0000"/>
                </a:solidFill>
                <a:effectLst>
                  <a:outerShdw blurRad="38100" dist="38100" dir="2700000" algn="tl">
                    <a:srgbClr val="000000"/>
                  </a:outerShdw>
                </a:effectLst>
              </a:rPr>
              <a:t>OPERATES THE VEHICLE WITH</a:t>
            </a:r>
          </a:p>
          <a:p>
            <a:pPr algn="ctr" eaLnBrk="1" fontAlgn="auto" hangingPunct="1">
              <a:spcAft>
                <a:spcPts val="0"/>
              </a:spcAft>
              <a:buFontTx/>
              <a:buNone/>
              <a:defRPr/>
            </a:pPr>
            <a:r>
              <a:rPr lang="en-US" sz="3600" b="1" dirty="0">
                <a:solidFill>
                  <a:srgbClr val="FF0000"/>
                </a:solidFill>
                <a:effectLst>
                  <a:outerShdw blurRad="38100" dist="38100" dir="2700000" algn="tl">
                    <a:srgbClr val="000000"/>
                  </a:outerShdw>
                </a:effectLst>
              </a:rPr>
              <a:t> “</a:t>
            </a:r>
            <a:r>
              <a:rPr lang="en-US" sz="3600" b="1" u="sng" dirty="0">
                <a:solidFill>
                  <a:srgbClr val="FF0000"/>
                </a:solidFill>
                <a:effectLst>
                  <a:outerShdw blurRad="38100" dist="38100" dir="2700000" algn="tl">
                    <a:srgbClr val="000000"/>
                  </a:outerShdw>
                </a:effectLst>
              </a:rPr>
              <a:t>DUE REGARD</a:t>
            </a:r>
            <a:r>
              <a:rPr lang="en-US" sz="3600" b="1" dirty="0">
                <a:solidFill>
                  <a:srgbClr val="FF0000"/>
                </a:solidFill>
                <a:effectLst>
                  <a:outerShdw blurRad="38100" dist="38100" dir="2700000" algn="tl">
                    <a:srgbClr val="000000"/>
                  </a:outerShdw>
                </a:effectLst>
              </a:rPr>
              <a:t>”</a:t>
            </a:r>
          </a:p>
          <a:p>
            <a:pPr algn="ctr" eaLnBrk="1" fontAlgn="auto" hangingPunct="1">
              <a:spcAft>
                <a:spcPts val="0"/>
              </a:spcAft>
              <a:buFontTx/>
              <a:buNone/>
              <a:defRPr/>
            </a:pPr>
            <a:r>
              <a:rPr lang="en-US" sz="3600" b="1" dirty="0">
                <a:solidFill>
                  <a:srgbClr val="FF0000"/>
                </a:solidFill>
                <a:effectLst>
                  <a:outerShdw blurRad="38100" dist="38100" dir="2700000" algn="tl">
                    <a:srgbClr val="000000"/>
                  </a:outerShdw>
                </a:effectLst>
              </a:rPr>
              <a:t>FOR THE SAFETY OF OTHER PERSONS AND PROPERTY</a:t>
            </a:r>
            <a:r>
              <a:rPr lang="en-US" sz="3600" b="1" dirty="0"/>
              <a:t> </a:t>
            </a:r>
          </a:p>
          <a:p>
            <a:pPr eaLnBrk="1" fontAlgn="auto" hangingPunct="1">
              <a:spcAft>
                <a:spcPts val="0"/>
              </a:spcAft>
              <a:buFontTx/>
              <a:buNone/>
              <a:defRPr/>
            </a:pPr>
            <a:endParaRPr lang="en-US" sz="3600" dirty="0"/>
          </a:p>
        </p:txBody>
      </p:sp>
      <p:sp>
        <p:nvSpPr>
          <p:cNvPr id="31748" name="Line 7">
            <a:extLst>
              <a:ext uri="{FF2B5EF4-FFF2-40B4-BE49-F238E27FC236}">
                <a16:creationId xmlns:a16="http://schemas.microsoft.com/office/drawing/2014/main" id="{D08B3705-93F3-4A7D-9B2B-2437E4395FB8}"/>
              </a:ext>
            </a:extLst>
          </p:cNvPr>
          <p:cNvSpPr>
            <a:spLocks noChangeShapeType="1"/>
          </p:cNvSpPr>
          <p:nvPr/>
        </p:nvSpPr>
        <p:spPr bwMode="auto">
          <a:xfrm>
            <a:off x="1104900" y="3048000"/>
            <a:ext cx="7391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9" name="TextBox 3">
            <a:extLst>
              <a:ext uri="{FF2B5EF4-FFF2-40B4-BE49-F238E27FC236}">
                <a16:creationId xmlns:a16="http://schemas.microsoft.com/office/drawing/2014/main" id="{9476E595-3F8F-4556-8D58-C9A09202605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2-7</a:t>
            </a:r>
          </a:p>
        </p:txBody>
      </p:sp>
    </p:spTree>
    <p:extLst>
      <p:ext uri="{BB962C8B-B14F-4D97-AF65-F5344CB8AC3E}">
        <p14:creationId xmlns:p14="http://schemas.microsoft.com/office/powerpoint/2010/main" val="24150773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1">
            <a:extLst>
              <a:ext uri="{FF2B5EF4-FFF2-40B4-BE49-F238E27FC236}">
                <a16:creationId xmlns:a16="http://schemas.microsoft.com/office/drawing/2014/main" id="{EBF17796-CDD4-4126-AC56-367BE1C5E984}"/>
              </a:ext>
            </a:extLst>
          </p:cNvPr>
          <p:cNvSpPr>
            <a:spLocks noGrp="1" noChangeArrowheads="1"/>
          </p:cNvSpPr>
          <p:nvPr>
            <p:ph type="title"/>
          </p:nvPr>
        </p:nvSpPr>
        <p:spPr>
          <a:xfrm>
            <a:off x="304800" y="152400"/>
            <a:ext cx="7543800" cy="746125"/>
          </a:xfrm>
        </p:spPr>
        <p:txBody>
          <a:bodyPr/>
          <a:lstStyle/>
          <a:p>
            <a:pPr eaLnBrk="1" hangingPunct="1"/>
            <a:r>
              <a:rPr lang="en-US" altLang="en-US" sz="4400" dirty="0">
                <a:solidFill>
                  <a:schemeClr val="accent2"/>
                </a:solidFill>
              </a:rPr>
              <a:t>Virginia Traffic Laws</a:t>
            </a:r>
          </a:p>
        </p:txBody>
      </p:sp>
      <p:sp>
        <p:nvSpPr>
          <p:cNvPr id="33795" name="Rectangle 3">
            <a:extLst>
              <a:ext uri="{FF2B5EF4-FFF2-40B4-BE49-F238E27FC236}">
                <a16:creationId xmlns:a16="http://schemas.microsoft.com/office/drawing/2014/main" id="{1D5042A6-919D-4E21-B923-AD1730556675}"/>
              </a:ext>
            </a:extLst>
          </p:cNvPr>
          <p:cNvSpPr>
            <a:spLocks noGrp="1" noChangeArrowheads="1"/>
          </p:cNvSpPr>
          <p:nvPr>
            <p:ph type="body" sz="half" idx="4294967295"/>
          </p:nvPr>
        </p:nvSpPr>
        <p:spPr>
          <a:xfrm>
            <a:off x="838200" y="1401762"/>
            <a:ext cx="7162800" cy="5216526"/>
          </a:xfrm>
        </p:spPr>
        <p:txBody>
          <a:bodyPr/>
          <a:lstStyle/>
          <a:p>
            <a:pPr algn="ctr" eaLnBrk="1" hangingPunct="1">
              <a:buFontTx/>
              <a:buNone/>
            </a:pPr>
            <a:r>
              <a:rPr lang="en-US" altLang="en-US" sz="2600" b="1" dirty="0"/>
              <a:t>The Code of Virginia, Title 46.2, contains</a:t>
            </a:r>
          </a:p>
          <a:p>
            <a:pPr algn="ctr" eaLnBrk="1" hangingPunct="1">
              <a:buFontTx/>
              <a:buNone/>
            </a:pPr>
            <a:r>
              <a:rPr lang="en-US" altLang="en-US" sz="2600" b="1" dirty="0"/>
              <a:t>  certain motor vehicle laws which pertain</a:t>
            </a:r>
          </a:p>
          <a:p>
            <a:pPr algn="ctr" eaLnBrk="1" hangingPunct="1">
              <a:buFontTx/>
              <a:buNone/>
            </a:pPr>
            <a:r>
              <a:rPr lang="en-US" altLang="en-US" sz="2600" b="1" dirty="0"/>
              <a:t>  specifically to emergency vehicle operation </a:t>
            </a:r>
          </a:p>
          <a:p>
            <a:pPr algn="ctr" eaLnBrk="1" hangingPunct="1">
              <a:buFontTx/>
              <a:buNone/>
            </a:pPr>
            <a:r>
              <a:rPr lang="en-US" altLang="en-US" sz="2600" b="1" dirty="0"/>
              <a:t>  and which are in addition to other laws </a:t>
            </a:r>
          </a:p>
          <a:p>
            <a:pPr algn="ctr" eaLnBrk="1" hangingPunct="1">
              <a:buFontTx/>
              <a:buNone/>
            </a:pPr>
            <a:r>
              <a:rPr lang="en-US" altLang="en-US" sz="2600" b="1" dirty="0"/>
              <a:t>  governing the operation of motor vehicles.</a:t>
            </a:r>
          </a:p>
          <a:p>
            <a:pPr algn="ctr" eaLnBrk="1" hangingPunct="1">
              <a:buFontTx/>
              <a:buNone/>
            </a:pPr>
            <a:endParaRPr lang="en-US" altLang="en-US" sz="2600" b="1" dirty="0"/>
          </a:p>
          <a:p>
            <a:pPr algn="ctr" eaLnBrk="1" hangingPunct="1">
              <a:buFontTx/>
              <a:buNone/>
            </a:pPr>
            <a:r>
              <a:rPr lang="en-US" altLang="en-US" sz="2600" b="1" dirty="0"/>
              <a:t>  Your knowledge of these laws, some of </a:t>
            </a:r>
          </a:p>
          <a:p>
            <a:pPr algn="ctr" eaLnBrk="1" hangingPunct="1">
              <a:buFontTx/>
              <a:buNone/>
            </a:pPr>
            <a:r>
              <a:rPr lang="en-US" altLang="en-US" sz="2600" b="1" dirty="0"/>
              <a:t>  which will be discussed at length, is</a:t>
            </a:r>
          </a:p>
          <a:p>
            <a:pPr algn="ctr" eaLnBrk="1" hangingPunct="1">
              <a:buFontTx/>
              <a:buNone/>
            </a:pPr>
            <a:r>
              <a:rPr lang="en-US" altLang="en-US" sz="2600" b="1" dirty="0"/>
              <a:t>  essential to the safe operation of all</a:t>
            </a:r>
          </a:p>
          <a:p>
            <a:pPr algn="ctr" eaLnBrk="1" hangingPunct="1">
              <a:buFontTx/>
              <a:buNone/>
            </a:pPr>
            <a:r>
              <a:rPr lang="en-US" altLang="en-US" sz="2600" b="1" dirty="0"/>
              <a:t>  vehicles.</a:t>
            </a:r>
          </a:p>
          <a:p>
            <a:pPr algn="ctr" eaLnBrk="1" hangingPunct="1"/>
            <a:endParaRPr lang="en-US" altLang="en-US" sz="2400" dirty="0"/>
          </a:p>
        </p:txBody>
      </p:sp>
      <p:sp>
        <p:nvSpPr>
          <p:cNvPr id="33796" name="Rectangle 10">
            <a:extLst>
              <a:ext uri="{FF2B5EF4-FFF2-40B4-BE49-F238E27FC236}">
                <a16:creationId xmlns:a16="http://schemas.microsoft.com/office/drawing/2014/main" id="{9A754522-FA37-437A-B992-9BB8C3781B58}"/>
              </a:ext>
            </a:extLst>
          </p:cNvPr>
          <p:cNvSpPr>
            <a:spLocks noChangeArrowheads="1"/>
          </p:cNvSpPr>
          <p:nvPr/>
        </p:nvSpPr>
        <p:spPr bwMode="auto">
          <a:xfrm>
            <a:off x="2590800" y="822324"/>
            <a:ext cx="3886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dirty="0"/>
              <a:t>Title 46.2</a:t>
            </a:r>
          </a:p>
        </p:txBody>
      </p:sp>
      <p:sp>
        <p:nvSpPr>
          <p:cNvPr id="33797" name="TextBox 3">
            <a:extLst>
              <a:ext uri="{FF2B5EF4-FFF2-40B4-BE49-F238E27FC236}">
                <a16:creationId xmlns:a16="http://schemas.microsoft.com/office/drawing/2014/main" id="{5FF4B987-52BB-49E5-8DF2-63D73228BD3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2-8</a:t>
            </a:r>
          </a:p>
        </p:txBody>
      </p:sp>
    </p:spTree>
    <p:extLst>
      <p:ext uri="{BB962C8B-B14F-4D97-AF65-F5344CB8AC3E}">
        <p14:creationId xmlns:p14="http://schemas.microsoft.com/office/powerpoint/2010/main" val="37113582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0AD4FDE-D030-47ED-9287-FD1C77A76A41}"/>
              </a:ext>
            </a:extLst>
          </p:cNvPr>
          <p:cNvSpPr>
            <a:spLocks noGrp="1" noChangeArrowheads="1"/>
          </p:cNvSpPr>
          <p:nvPr>
            <p:ph type="title"/>
          </p:nvPr>
        </p:nvSpPr>
        <p:spPr>
          <a:xfrm>
            <a:off x="681038" y="76200"/>
            <a:ext cx="7772400" cy="990600"/>
          </a:xfrm>
        </p:spPr>
        <p:txBody>
          <a:bodyPr/>
          <a:lstStyle/>
          <a:p>
            <a:pPr eaLnBrk="1" hangingPunct="1"/>
            <a:r>
              <a:rPr lang="en-US" altLang="en-US" sz="4000">
                <a:solidFill>
                  <a:schemeClr val="accent2"/>
                </a:solidFill>
              </a:rPr>
              <a:t>Motor Vehicle Code – Title 46.2</a:t>
            </a:r>
          </a:p>
        </p:txBody>
      </p:sp>
      <p:sp>
        <p:nvSpPr>
          <p:cNvPr id="6" name="Rectangle 3">
            <a:extLst>
              <a:ext uri="{FF2B5EF4-FFF2-40B4-BE49-F238E27FC236}">
                <a16:creationId xmlns:a16="http://schemas.microsoft.com/office/drawing/2014/main" id="{909EAFDB-4144-4FDC-AF44-BCD838A65327}"/>
              </a:ext>
            </a:extLst>
          </p:cNvPr>
          <p:cNvSpPr>
            <a:spLocks noGrp="1" noChangeArrowheads="1"/>
          </p:cNvSpPr>
          <p:nvPr>
            <p:ph type="body" sz="half" idx="1"/>
          </p:nvPr>
        </p:nvSpPr>
        <p:spPr>
          <a:xfrm>
            <a:off x="609600" y="1295400"/>
            <a:ext cx="7924800" cy="4953000"/>
          </a:xfrm>
        </p:spPr>
        <p:txBody>
          <a:bodyPr/>
          <a:lstStyle/>
          <a:p>
            <a:pPr marL="0" indent="0" eaLnBrk="1" hangingPunct="1">
              <a:buFont typeface="Arial" panose="020B0604020202020204" pitchFamily="34" charset="0"/>
              <a:buNone/>
              <a:defRPr/>
            </a:pPr>
            <a:r>
              <a:rPr lang="en-US" altLang="en-US" sz="2600" dirty="0">
                <a:cs typeface="Times New Roman" panose="02020603050405020304" pitchFamily="18" charset="0"/>
              </a:rPr>
              <a:t>§</a:t>
            </a:r>
            <a:r>
              <a:rPr lang="en-US" altLang="en-US" sz="2600" dirty="0"/>
              <a:t> </a:t>
            </a:r>
            <a:r>
              <a:rPr lang="en-US" altLang="en-US" sz="2600" dirty="0" smtClean="0"/>
              <a:t>46.2-818.2*  </a:t>
            </a:r>
            <a:endParaRPr lang="en-US" altLang="en-US" sz="2600" dirty="0"/>
          </a:p>
          <a:p>
            <a:pPr marL="0" indent="0" eaLnBrk="1" hangingPunct="1">
              <a:buFont typeface="Arial" panose="020B0604020202020204" pitchFamily="34" charset="0"/>
              <a:buNone/>
              <a:defRPr/>
            </a:pPr>
            <a:r>
              <a:rPr lang="en-US" sz="2400" dirty="0"/>
              <a:t>Use of handheld personal communications devices in certain motor vehicles; exceptions; penalty.  </a:t>
            </a:r>
            <a:r>
              <a:rPr lang="en-US" sz="2000" dirty="0"/>
              <a:t>(Effective January 1, 2021) </a:t>
            </a:r>
            <a:endParaRPr lang="en-US" altLang="en-US" sz="2000" dirty="0"/>
          </a:p>
          <a:p>
            <a:pPr eaLnBrk="1" hangingPunct="1">
              <a:buFont typeface="Arial" panose="020B0604020202020204" pitchFamily="34" charset="0"/>
              <a:buNone/>
              <a:defRPr/>
            </a:pPr>
            <a:endParaRPr lang="en-US" altLang="en-US" sz="2400" dirty="0"/>
          </a:p>
          <a:p>
            <a:pPr eaLnBrk="1" hangingPunct="1">
              <a:buFont typeface="Arial" panose="020B0604020202020204" pitchFamily="34" charset="0"/>
              <a:buNone/>
              <a:defRPr/>
            </a:pPr>
            <a:r>
              <a:rPr lang="en-US" altLang="en-US" sz="2400" dirty="0"/>
              <a:t>A.  </a:t>
            </a:r>
            <a:r>
              <a:rPr lang="en-US" sz="2400" dirty="0">
                <a:cs typeface="Times New Roman" panose="02020603050405020304" pitchFamily="18" charset="0"/>
              </a:rPr>
              <a:t>It is unlawful for any person, while driving a moving</a:t>
            </a:r>
            <a:br>
              <a:rPr lang="en-US" sz="2400" dirty="0">
                <a:cs typeface="Times New Roman" panose="02020603050405020304" pitchFamily="18" charset="0"/>
              </a:rPr>
            </a:br>
            <a:r>
              <a:rPr lang="en-US" sz="2400" dirty="0">
                <a:cs typeface="Times New Roman" panose="02020603050405020304" pitchFamily="18" charset="0"/>
              </a:rPr>
              <a:t>   motor vehicle on the highways in the Commonwealth,</a:t>
            </a:r>
            <a:br>
              <a:rPr lang="en-US" sz="2400" dirty="0">
                <a:cs typeface="Times New Roman" panose="02020603050405020304" pitchFamily="18" charset="0"/>
              </a:rPr>
            </a:br>
            <a:r>
              <a:rPr lang="en-US" sz="2400" dirty="0">
                <a:cs typeface="Times New Roman" panose="02020603050405020304" pitchFamily="18" charset="0"/>
              </a:rPr>
              <a:t>   to hold a handheld personal communications device.</a:t>
            </a:r>
          </a:p>
          <a:p>
            <a:pPr eaLnBrk="1" fontAlgn="auto" hangingPunct="1">
              <a:lnSpc>
                <a:spcPct val="80000"/>
              </a:lnSpc>
              <a:spcAft>
                <a:spcPts val="0"/>
              </a:spcAft>
              <a:buFont typeface="Arial" panose="020B0604020202020204" pitchFamily="34" charset="0"/>
              <a:buNone/>
              <a:defRPr/>
            </a:pPr>
            <a:endParaRPr lang="en-US" sz="2400" dirty="0">
              <a:cs typeface="Times New Roman" panose="02020603050405020304" pitchFamily="18" charset="0"/>
            </a:endParaRPr>
          </a:p>
          <a:p>
            <a:pPr eaLnBrk="1" fontAlgn="auto" hangingPunct="1">
              <a:lnSpc>
                <a:spcPct val="80000"/>
              </a:lnSpc>
              <a:spcAft>
                <a:spcPts val="0"/>
              </a:spcAft>
              <a:buFont typeface="Arial" panose="020B0604020202020204" pitchFamily="34" charset="0"/>
              <a:buNone/>
              <a:defRPr/>
            </a:pPr>
            <a:r>
              <a:rPr lang="en-US" sz="2400" dirty="0">
                <a:cs typeface="Times New Roman" panose="02020603050405020304" pitchFamily="18" charset="0"/>
              </a:rPr>
              <a:t>B. The provisions of this section shall not apply to:</a:t>
            </a:r>
          </a:p>
          <a:p>
            <a:pPr eaLnBrk="1" fontAlgn="auto" hangingPunct="1">
              <a:lnSpc>
                <a:spcPct val="80000"/>
              </a:lnSpc>
              <a:spcAft>
                <a:spcPts val="0"/>
              </a:spcAft>
              <a:buFont typeface="Arial" panose="020B0604020202020204" pitchFamily="34" charset="0"/>
              <a:buNone/>
              <a:defRPr/>
            </a:pPr>
            <a:r>
              <a:rPr lang="en-US" sz="2400" dirty="0">
                <a:cs typeface="Times New Roman" panose="02020603050405020304" pitchFamily="18" charset="0"/>
              </a:rPr>
              <a:t>	  1. The operator of any emergency vehicle while he</a:t>
            </a:r>
            <a:br>
              <a:rPr lang="en-US" sz="2400" dirty="0">
                <a:cs typeface="Times New Roman" panose="02020603050405020304" pitchFamily="18" charset="0"/>
              </a:rPr>
            </a:br>
            <a:r>
              <a:rPr lang="en-US" sz="2400" dirty="0">
                <a:cs typeface="Times New Roman" panose="02020603050405020304" pitchFamily="18" charset="0"/>
              </a:rPr>
              <a:t>	is engaged in the performance of his official duties</a:t>
            </a:r>
            <a:r>
              <a:rPr lang="en-US" sz="2400" dirty="0" smtClean="0">
                <a:cs typeface="Times New Roman" panose="02020603050405020304" pitchFamily="18" charset="0"/>
              </a:rPr>
              <a:t>;</a:t>
            </a:r>
          </a:p>
          <a:p>
            <a:pPr eaLnBrk="1" fontAlgn="auto" hangingPunct="1">
              <a:lnSpc>
                <a:spcPct val="80000"/>
              </a:lnSpc>
              <a:spcAft>
                <a:spcPts val="0"/>
              </a:spcAft>
              <a:buFont typeface="Arial" panose="020B0604020202020204" pitchFamily="34" charset="0"/>
              <a:buNone/>
              <a:defRPr/>
            </a:pPr>
            <a:endParaRPr lang="en-US" sz="2400" dirty="0">
              <a:cs typeface="Times New Roman" panose="02020603050405020304" pitchFamily="18" charset="0"/>
            </a:endParaRPr>
          </a:p>
          <a:p>
            <a:pPr eaLnBrk="1" fontAlgn="auto" hangingPunct="1">
              <a:lnSpc>
                <a:spcPct val="80000"/>
              </a:lnSpc>
              <a:spcAft>
                <a:spcPts val="0"/>
              </a:spcAft>
              <a:buFont typeface="Arial" panose="020B0604020202020204" pitchFamily="34" charset="0"/>
              <a:buNone/>
              <a:defRPr/>
            </a:pPr>
            <a:r>
              <a:rPr lang="en-US" sz="2000" dirty="0" smtClean="0">
                <a:cs typeface="Times New Roman" panose="02020603050405020304" pitchFamily="18" charset="0"/>
              </a:rPr>
              <a:t>*(Complete law is printed in your Virginia Criminal and Traffic Law Manual)</a:t>
            </a:r>
            <a:endParaRPr lang="en-US" sz="2000" dirty="0">
              <a:cs typeface="Times New Roman" panose="02020603050405020304" pitchFamily="18" charset="0"/>
            </a:endParaRPr>
          </a:p>
          <a:p>
            <a:pPr marL="0" indent="0" eaLnBrk="1" hangingPunct="1">
              <a:buFont typeface="Arial" panose="020B0604020202020204" pitchFamily="34" charset="0"/>
              <a:buNone/>
              <a:defRPr/>
            </a:pPr>
            <a:endParaRPr lang="en-US" altLang="en-US" sz="2600" dirty="0">
              <a:cs typeface="Times New Roman" panose="02020603050405020304" pitchFamily="18" charset="0"/>
            </a:endParaRPr>
          </a:p>
        </p:txBody>
      </p:sp>
      <p:sp>
        <p:nvSpPr>
          <p:cNvPr id="35844" name="TextBox 3">
            <a:extLst>
              <a:ext uri="{FF2B5EF4-FFF2-40B4-BE49-F238E27FC236}">
                <a16:creationId xmlns:a16="http://schemas.microsoft.com/office/drawing/2014/main" id="{7B8711A0-6EB4-454A-8316-8235CB03521F}"/>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2-9</a:t>
            </a:r>
          </a:p>
        </p:txBody>
      </p:sp>
    </p:spTree>
    <p:extLst>
      <p:ext uri="{BB962C8B-B14F-4D97-AF65-F5344CB8AC3E}">
        <p14:creationId xmlns:p14="http://schemas.microsoft.com/office/powerpoint/2010/main" val="12770058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D0B9BD6-7DF2-49B8-859B-493FC8197F3C}"/>
              </a:ext>
            </a:extLst>
          </p:cNvPr>
          <p:cNvSpPr>
            <a:spLocks noGrp="1" noChangeArrowheads="1"/>
          </p:cNvSpPr>
          <p:nvPr>
            <p:ph type="title"/>
          </p:nvPr>
        </p:nvSpPr>
        <p:spPr>
          <a:xfrm>
            <a:off x="681038" y="76200"/>
            <a:ext cx="7772400" cy="990600"/>
          </a:xfrm>
        </p:spPr>
        <p:txBody>
          <a:bodyPr/>
          <a:lstStyle/>
          <a:p>
            <a:pPr eaLnBrk="1" hangingPunct="1"/>
            <a:r>
              <a:rPr lang="en-US" altLang="en-US" sz="4000">
                <a:solidFill>
                  <a:schemeClr val="accent2"/>
                </a:solidFill>
              </a:rPr>
              <a:t>Motor Vehicle Code – Title 46.2</a:t>
            </a:r>
          </a:p>
        </p:txBody>
      </p:sp>
      <p:sp>
        <p:nvSpPr>
          <p:cNvPr id="37891" name="Rectangle 3">
            <a:extLst>
              <a:ext uri="{FF2B5EF4-FFF2-40B4-BE49-F238E27FC236}">
                <a16:creationId xmlns:a16="http://schemas.microsoft.com/office/drawing/2014/main" id="{5179BB05-73C5-4F66-AFFE-1FF3ED61428B}"/>
              </a:ext>
            </a:extLst>
          </p:cNvPr>
          <p:cNvSpPr>
            <a:spLocks noGrp="1" noChangeArrowheads="1"/>
          </p:cNvSpPr>
          <p:nvPr>
            <p:ph type="body" sz="half" idx="1"/>
          </p:nvPr>
        </p:nvSpPr>
        <p:spPr>
          <a:xfrm>
            <a:off x="607219" y="1096108"/>
            <a:ext cx="7920038" cy="5105400"/>
          </a:xfrm>
        </p:spPr>
        <p:txBody>
          <a:bodyPr/>
          <a:lstStyle/>
          <a:p>
            <a:pPr eaLnBrk="1" hangingPunct="1"/>
            <a:r>
              <a:rPr lang="en-US" altLang="en-US" sz="2600" dirty="0">
                <a:cs typeface="Times New Roman" panose="02020603050405020304" pitchFamily="18" charset="0"/>
              </a:rPr>
              <a:t>§</a:t>
            </a:r>
            <a:r>
              <a:rPr lang="en-US" altLang="en-US" sz="2600" dirty="0"/>
              <a:t> </a:t>
            </a:r>
            <a:r>
              <a:rPr lang="en-US" altLang="en-US" sz="2600" dirty="0" smtClean="0"/>
              <a:t>46.2-829*</a:t>
            </a:r>
            <a:endParaRPr lang="en-US" altLang="en-US" sz="2600" dirty="0"/>
          </a:p>
          <a:p>
            <a:pPr eaLnBrk="1" hangingPunct="1">
              <a:buFontTx/>
              <a:buNone/>
            </a:pPr>
            <a:r>
              <a:rPr lang="en-US" altLang="en-US" sz="2600" dirty="0">
                <a:solidFill>
                  <a:srgbClr val="0000CC"/>
                </a:solidFill>
              </a:rPr>
              <a:t>	</a:t>
            </a:r>
            <a:r>
              <a:rPr lang="en-US" altLang="en-US" sz="2600" dirty="0"/>
              <a:t>Approach of law-enforcement or fire-fighting vehicles, rescue vehicles, or ambulances; violation as failure to yield right-of-way.</a:t>
            </a:r>
          </a:p>
          <a:p>
            <a:pPr eaLnBrk="1" hangingPunct="1">
              <a:buFontTx/>
              <a:buNone/>
            </a:pPr>
            <a:r>
              <a:rPr lang="en-US" altLang="en-US" sz="2600" dirty="0"/>
              <a:t>	</a:t>
            </a:r>
          </a:p>
          <a:p>
            <a:pPr eaLnBrk="1" hangingPunct="1"/>
            <a:r>
              <a:rPr lang="en-US" altLang="en-US" sz="2600" dirty="0">
                <a:cs typeface="Times New Roman" panose="02020603050405020304" pitchFamily="18" charset="0"/>
              </a:rPr>
              <a:t>§</a:t>
            </a:r>
            <a:r>
              <a:rPr lang="en-US" altLang="en-US" sz="2600" dirty="0"/>
              <a:t> </a:t>
            </a:r>
            <a:r>
              <a:rPr lang="en-US" altLang="en-US" sz="2600" dirty="0" smtClean="0"/>
              <a:t>46.2-844* </a:t>
            </a:r>
            <a:r>
              <a:rPr lang="en-US" altLang="en-US" sz="2600" dirty="0"/>
              <a:t>&amp; </a:t>
            </a:r>
            <a:r>
              <a:rPr lang="en-US" altLang="en-US" sz="2600" dirty="0" smtClean="0"/>
              <a:t>859*</a:t>
            </a:r>
            <a:endParaRPr lang="en-US" altLang="en-US" sz="2600" dirty="0"/>
          </a:p>
          <a:p>
            <a:pPr eaLnBrk="1" hangingPunct="1">
              <a:buFontTx/>
              <a:buNone/>
            </a:pPr>
            <a:r>
              <a:rPr lang="en-US" altLang="en-US" sz="2600" dirty="0"/>
              <a:t>	Passing stopped school buses; penalty; prima facie evidence.</a:t>
            </a:r>
          </a:p>
          <a:p>
            <a:pPr eaLnBrk="1" hangingPunct="1"/>
            <a:endParaRPr lang="en-US" altLang="en-US" sz="2600" dirty="0">
              <a:cs typeface="Times New Roman" panose="02020603050405020304" pitchFamily="18" charset="0"/>
            </a:endParaRPr>
          </a:p>
          <a:p>
            <a:pPr eaLnBrk="1" hangingPunct="1"/>
            <a:r>
              <a:rPr lang="en-US" altLang="en-US" sz="2600" dirty="0">
                <a:cs typeface="Times New Roman" panose="02020603050405020304" pitchFamily="18" charset="0"/>
              </a:rPr>
              <a:t>§</a:t>
            </a:r>
            <a:r>
              <a:rPr lang="en-US" altLang="en-US" sz="2600" dirty="0"/>
              <a:t> </a:t>
            </a:r>
            <a:r>
              <a:rPr lang="en-US" altLang="en-US" sz="2600" dirty="0" smtClean="0"/>
              <a:t>46.2-890*</a:t>
            </a:r>
            <a:endParaRPr lang="en-US" altLang="en-US" sz="2600" dirty="0"/>
          </a:p>
          <a:p>
            <a:pPr eaLnBrk="1" hangingPunct="1">
              <a:buFont typeface="Arial" panose="020B0604020202020204" pitchFamily="34" charset="0"/>
              <a:buNone/>
            </a:pPr>
            <a:r>
              <a:rPr lang="en-US" altLang="en-US" sz="2600" dirty="0">
                <a:solidFill>
                  <a:srgbClr val="0000CC"/>
                </a:solidFill>
              </a:rPr>
              <a:t>	</a:t>
            </a:r>
            <a:r>
              <a:rPr lang="en-US" altLang="en-US" sz="2600" dirty="0"/>
              <a:t>Stopping in vicinity of fire or </a:t>
            </a:r>
            <a:r>
              <a:rPr lang="en-US" altLang="en-US" sz="2600" dirty="0" smtClean="0"/>
              <a:t>emergency</a:t>
            </a:r>
          </a:p>
          <a:p>
            <a:pPr eaLnBrk="1" hangingPunct="1">
              <a:buNone/>
            </a:pPr>
            <a:r>
              <a:rPr lang="en-US" sz="2000" dirty="0" smtClean="0">
                <a:cs typeface="Times New Roman" panose="02020603050405020304" pitchFamily="18" charset="0"/>
              </a:rPr>
              <a:t>*(</a:t>
            </a:r>
            <a:r>
              <a:rPr lang="en-US" sz="2000" dirty="0">
                <a:cs typeface="Times New Roman" panose="02020603050405020304" pitchFamily="18" charset="0"/>
              </a:rPr>
              <a:t>Complete law is printed in your Virginia Criminal and Traffic Law Manual)</a:t>
            </a:r>
          </a:p>
          <a:p>
            <a:pPr eaLnBrk="1" hangingPunct="1">
              <a:buFont typeface="Arial" panose="020B0604020202020204" pitchFamily="34" charset="0"/>
              <a:buNone/>
            </a:pPr>
            <a:endParaRPr lang="en-US" altLang="en-US" sz="2600" dirty="0"/>
          </a:p>
        </p:txBody>
      </p:sp>
      <p:sp>
        <p:nvSpPr>
          <p:cNvPr id="37892" name="TextBox 3">
            <a:extLst>
              <a:ext uri="{FF2B5EF4-FFF2-40B4-BE49-F238E27FC236}">
                <a16:creationId xmlns:a16="http://schemas.microsoft.com/office/drawing/2014/main" id="{D8547138-7223-4A40-A632-24661EACEA6F}"/>
              </a:ext>
            </a:extLst>
          </p:cNvPr>
          <p:cNvSpPr txBox="1">
            <a:spLocks noChangeArrowheads="1"/>
          </p:cNvSpPr>
          <p:nvPr/>
        </p:nvSpPr>
        <p:spPr bwMode="auto">
          <a:xfrm>
            <a:off x="8361485" y="63246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2-10</a:t>
            </a:r>
          </a:p>
        </p:txBody>
      </p:sp>
    </p:spTree>
    <p:extLst>
      <p:ext uri="{BB962C8B-B14F-4D97-AF65-F5344CB8AC3E}">
        <p14:creationId xmlns:p14="http://schemas.microsoft.com/office/powerpoint/2010/main" val="23760032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D7EE824-318D-4F25-86BA-8F284C1FE017}"/>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41987" name="Rectangle 3">
            <a:extLst>
              <a:ext uri="{FF2B5EF4-FFF2-40B4-BE49-F238E27FC236}">
                <a16:creationId xmlns:a16="http://schemas.microsoft.com/office/drawing/2014/main" id="{C46EA54F-843A-4074-8C44-7D3BB47A378E}"/>
              </a:ext>
            </a:extLst>
          </p:cNvPr>
          <p:cNvSpPr>
            <a:spLocks noGrp="1" noChangeArrowheads="1"/>
          </p:cNvSpPr>
          <p:nvPr>
            <p:ph type="body" sz="half" idx="1"/>
          </p:nvPr>
        </p:nvSpPr>
        <p:spPr>
          <a:xfrm>
            <a:off x="533400" y="1371600"/>
            <a:ext cx="7696200" cy="4343400"/>
          </a:xfrm>
        </p:spPr>
        <p:txBody>
          <a:bodyPr rtlCol="0">
            <a:normAutofit fontScale="85000" lnSpcReduction="20000"/>
          </a:bodyPr>
          <a:lstStyle/>
          <a:p>
            <a:pPr eaLnBrk="1" fontAlgn="auto" hangingPunct="1">
              <a:lnSpc>
                <a:spcPct val="110000"/>
              </a:lnSpc>
              <a:spcAft>
                <a:spcPts val="0"/>
              </a:spcAft>
              <a:buFont typeface="Arial" panose="020B0604020202020204" pitchFamily="34" charset="0"/>
              <a:buNone/>
              <a:defRPr/>
            </a:pPr>
            <a:r>
              <a:rPr lang="en-US" altLang="en-US" sz="2800" dirty="0">
                <a:cs typeface="Times New Roman" panose="02020603050405020304" pitchFamily="18" charset="0"/>
              </a:rPr>
              <a:t>§ </a:t>
            </a:r>
            <a:r>
              <a:rPr lang="en-US" altLang="en-US" sz="2800" dirty="0" smtClean="0">
                <a:cs typeface="Times New Roman" panose="02020603050405020304" pitchFamily="18" charset="0"/>
              </a:rPr>
              <a:t>46.2-920*</a:t>
            </a:r>
            <a:endParaRPr lang="en-US" altLang="en-US" sz="2800" dirty="0">
              <a:cs typeface="Times New Roman" panose="02020603050405020304" pitchFamily="18" charset="0"/>
            </a:endParaRPr>
          </a:p>
          <a:p>
            <a:pPr eaLnBrk="1" fontAlgn="auto" hangingPunct="1">
              <a:lnSpc>
                <a:spcPct val="110000"/>
              </a:lnSpc>
              <a:spcAft>
                <a:spcPts val="0"/>
              </a:spcAft>
              <a:buFont typeface="Arial" panose="020B0604020202020204" pitchFamily="34" charset="0"/>
              <a:buNone/>
              <a:defRPr/>
            </a:pPr>
            <a:r>
              <a:rPr lang="en-US" altLang="en-US" sz="2800" dirty="0">
                <a:cs typeface="Times New Roman" panose="02020603050405020304" pitchFamily="18" charset="0"/>
              </a:rPr>
              <a:t>Emergency vehicles exempt from regulations in certain situations; exceptions and additional requirements.</a:t>
            </a:r>
          </a:p>
          <a:p>
            <a:pPr eaLnBrk="1" fontAlgn="auto" hangingPunct="1">
              <a:spcAft>
                <a:spcPts val="0"/>
              </a:spcAft>
              <a:buFontTx/>
              <a:buNone/>
              <a:defRPr/>
            </a:pPr>
            <a:r>
              <a:rPr lang="en-US" altLang="en-US" sz="3000" dirty="0"/>
              <a:t>	</a:t>
            </a:r>
          </a:p>
          <a:p>
            <a:pPr eaLnBrk="1" fontAlgn="auto" hangingPunct="1">
              <a:lnSpc>
                <a:spcPct val="110000"/>
              </a:lnSpc>
              <a:spcAft>
                <a:spcPts val="0"/>
              </a:spcAft>
              <a:buFont typeface="Arial" panose="020B0604020202020204" pitchFamily="34" charset="0"/>
              <a:buNone/>
              <a:defRPr/>
            </a:pPr>
            <a:r>
              <a:rPr lang="en-US" altLang="en-US" sz="2800" dirty="0">
                <a:cs typeface="Times New Roman" panose="02020603050405020304" pitchFamily="18" charset="0"/>
              </a:rPr>
              <a:t>A. The driver of any emergency vehicle, when such</a:t>
            </a:r>
            <a:br>
              <a:rPr lang="en-US" altLang="en-US" sz="2800" dirty="0">
                <a:cs typeface="Times New Roman" panose="02020603050405020304" pitchFamily="18" charset="0"/>
              </a:rPr>
            </a:br>
            <a:r>
              <a:rPr lang="en-US" altLang="en-US" sz="2800" dirty="0">
                <a:cs typeface="Times New Roman" panose="02020603050405020304" pitchFamily="18" charset="0"/>
              </a:rPr>
              <a:t>vehicle is being used in the performance of public services, and when such vehicle is operated under emergency conditions, may, without subjecting himself to criminal prosecution:</a:t>
            </a:r>
          </a:p>
          <a:p>
            <a:pPr eaLnBrk="1" fontAlgn="auto" hangingPunct="1">
              <a:spcAft>
                <a:spcPts val="0"/>
              </a:spcAft>
              <a:defRPr/>
            </a:pPr>
            <a:endParaRPr lang="en-US" altLang="en-US" sz="2600" dirty="0"/>
          </a:p>
          <a:p>
            <a:pPr eaLnBrk="1" fontAlgn="auto" hangingPunct="1">
              <a:spcAft>
                <a:spcPts val="0"/>
              </a:spcAft>
              <a:buNone/>
              <a:defRPr/>
            </a:pPr>
            <a:r>
              <a:rPr lang="en-US" altLang="en-US" dirty="0"/>
              <a:t>	</a:t>
            </a:r>
            <a:r>
              <a:rPr lang="en-US" altLang="en-US" dirty="0" smtClean="0"/>
              <a:t>*</a:t>
            </a:r>
            <a:r>
              <a:rPr lang="en-US" dirty="0" smtClean="0">
                <a:cs typeface="Times New Roman" panose="02020603050405020304" pitchFamily="18" charset="0"/>
              </a:rPr>
              <a:t>(</a:t>
            </a:r>
            <a:r>
              <a:rPr lang="en-US" dirty="0">
                <a:cs typeface="Times New Roman" panose="02020603050405020304" pitchFamily="18" charset="0"/>
              </a:rPr>
              <a:t>Complete law is printed in your Virginia Criminal and Traffic Law Manual)</a:t>
            </a:r>
          </a:p>
          <a:p>
            <a:pPr eaLnBrk="1" fontAlgn="auto" hangingPunct="1">
              <a:spcAft>
                <a:spcPts val="0"/>
              </a:spcAft>
              <a:buFontTx/>
              <a:buNone/>
              <a:defRPr/>
            </a:pPr>
            <a:endParaRPr lang="en-US" altLang="en-US" sz="2600" dirty="0"/>
          </a:p>
          <a:p>
            <a:pPr eaLnBrk="1" fontAlgn="auto" hangingPunct="1">
              <a:spcBef>
                <a:spcPct val="0"/>
              </a:spcBef>
              <a:spcAft>
                <a:spcPts val="0"/>
              </a:spcAft>
              <a:buFontTx/>
              <a:buNone/>
              <a:defRPr/>
            </a:pPr>
            <a:endParaRPr lang="en-US" altLang="en-US" dirty="0"/>
          </a:p>
        </p:txBody>
      </p:sp>
      <p:sp>
        <p:nvSpPr>
          <p:cNvPr id="39940" name="TextBox 3">
            <a:extLst>
              <a:ext uri="{FF2B5EF4-FFF2-40B4-BE49-F238E27FC236}">
                <a16:creationId xmlns:a16="http://schemas.microsoft.com/office/drawing/2014/main" id="{35173FF1-0402-4657-884E-16BAA483D53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2-11</a:t>
            </a:r>
          </a:p>
        </p:txBody>
      </p:sp>
    </p:spTree>
    <p:extLst>
      <p:ext uri="{BB962C8B-B14F-4D97-AF65-F5344CB8AC3E}">
        <p14:creationId xmlns:p14="http://schemas.microsoft.com/office/powerpoint/2010/main" val="42384288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a:extLst>
              <a:ext uri="{FF2B5EF4-FFF2-40B4-BE49-F238E27FC236}">
                <a16:creationId xmlns:a16="http://schemas.microsoft.com/office/drawing/2014/main" id="{57BD332D-0391-4482-B2F4-55AC05BAE2E9}"/>
              </a:ext>
            </a:extLst>
          </p:cNvPr>
          <p:cNvSpPr>
            <a:spLocks noGrp="1"/>
          </p:cNvSpPr>
          <p:nvPr>
            <p:ph idx="1"/>
          </p:nvPr>
        </p:nvSpPr>
        <p:spPr>
          <a:xfrm>
            <a:off x="592138" y="1295400"/>
            <a:ext cx="7713662" cy="4351338"/>
          </a:xfrm>
        </p:spPr>
        <p:txBody>
          <a:bodyPr/>
          <a:lstStyle/>
          <a:p>
            <a:pPr eaLnBrk="1" hangingPunct="1">
              <a:buFont typeface="Arial" panose="020B0604020202020204" pitchFamily="34" charset="0"/>
              <a:buNone/>
            </a:pPr>
            <a:r>
              <a:rPr lang="en-US" altLang="en-US" sz="2800">
                <a:cs typeface="Times New Roman" panose="02020603050405020304" pitchFamily="18" charset="0"/>
              </a:rPr>
              <a:t>§ 46.2-920</a:t>
            </a:r>
          </a:p>
          <a:p>
            <a:pPr eaLnBrk="1" hangingPunct="1">
              <a:buFont typeface="Arial" panose="020B0604020202020204" pitchFamily="34" charset="0"/>
              <a:buNone/>
            </a:pPr>
            <a:r>
              <a:rPr lang="en-US" altLang="en-US" sz="2800">
                <a:cs typeface="Times New Roman" panose="02020603050405020304" pitchFamily="18" charset="0"/>
              </a:rPr>
              <a:t>Emergency vehicles exempt from regulations in certain situations; exceptions and additional requirements.</a:t>
            </a:r>
          </a:p>
          <a:p>
            <a:pPr eaLnBrk="1" hangingPunct="1">
              <a:buFont typeface="Arial" panose="020B0604020202020204" pitchFamily="34" charset="0"/>
              <a:buNone/>
            </a:pPr>
            <a:endParaRPr lang="en-US" altLang="en-US" sz="2800">
              <a:cs typeface="Times New Roman" panose="02020603050405020304" pitchFamily="18" charset="0"/>
            </a:endParaRPr>
          </a:p>
          <a:p>
            <a:pPr eaLnBrk="1" hangingPunct="1">
              <a:buFont typeface="Arial" panose="020B0604020202020204" pitchFamily="34" charset="0"/>
              <a:buNone/>
            </a:pPr>
            <a:r>
              <a:rPr lang="en-US" altLang="en-US" sz="2800">
                <a:cs typeface="Times New Roman" panose="02020603050405020304" pitchFamily="18" charset="0"/>
              </a:rPr>
              <a:t>1. Disregard speed limits, while having due regard for safety of persons and property;</a:t>
            </a:r>
          </a:p>
        </p:txBody>
      </p:sp>
      <p:sp>
        <p:nvSpPr>
          <p:cNvPr id="41987" name="Rectangle 2">
            <a:extLst>
              <a:ext uri="{FF2B5EF4-FFF2-40B4-BE49-F238E27FC236}">
                <a16:creationId xmlns:a16="http://schemas.microsoft.com/office/drawing/2014/main" id="{DEDDBE55-6D8E-4854-AA6C-A6A1A4D7966D}"/>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41988" name="TextBox 3">
            <a:extLst>
              <a:ext uri="{FF2B5EF4-FFF2-40B4-BE49-F238E27FC236}">
                <a16:creationId xmlns:a16="http://schemas.microsoft.com/office/drawing/2014/main" id="{7BF89C1C-DF7C-49E4-93E4-34556CF6FE9D}"/>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2-12</a:t>
            </a:r>
          </a:p>
        </p:txBody>
      </p:sp>
    </p:spTree>
    <p:extLst>
      <p:ext uri="{BB962C8B-B14F-4D97-AF65-F5344CB8AC3E}">
        <p14:creationId xmlns:p14="http://schemas.microsoft.com/office/powerpoint/2010/main" val="1510270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3">
            <a:extLst>
              <a:ext uri="{FF2B5EF4-FFF2-40B4-BE49-F238E27FC236}">
                <a16:creationId xmlns:a16="http://schemas.microsoft.com/office/drawing/2014/main" id="{36572CAE-C377-4D90-AC56-8009414907F2}"/>
              </a:ext>
            </a:extLst>
          </p:cNvPr>
          <p:cNvSpPr>
            <a:spLocks noGrp="1" noChangeArrowheads="1"/>
          </p:cNvSpPr>
          <p:nvPr>
            <p:ph idx="1"/>
          </p:nvPr>
        </p:nvSpPr>
        <p:spPr/>
        <p:txBody>
          <a:bodyPr/>
          <a:lstStyle/>
          <a:p>
            <a:pPr eaLnBrk="1" hangingPunct="1"/>
            <a:r>
              <a:rPr lang="en-US" altLang="en-US" sz="2600"/>
              <a:t>Class 4</a:t>
            </a:r>
          </a:p>
          <a:p>
            <a:pPr lvl="1" eaLnBrk="1" hangingPunct="1"/>
            <a:r>
              <a:rPr lang="en-US" altLang="en-US" sz="2600"/>
              <a:t>Tractor Drawn Apparatus - Aerial, Tanker / Tender, and Specialized Apparatus.</a:t>
            </a:r>
          </a:p>
          <a:p>
            <a:pPr lvl="1" eaLnBrk="1" hangingPunct="1">
              <a:buFontTx/>
              <a:buNone/>
            </a:pPr>
            <a:endParaRPr lang="en-US" altLang="en-US" sz="2600"/>
          </a:p>
          <a:p>
            <a:pPr eaLnBrk="1" hangingPunct="1"/>
            <a:r>
              <a:rPr lang="en-US" altLang="en-US" sz="2600"/>
              <a:t>Class 5</a:t>
            </a:r>
          </a:p>
          <a:p>
            <a:pPr lvl="1" eaLnBrk="1" hangingPunct="1"/>
            <a:r>
              <a:rPr lang="en-US" altLang="en-US" sz="2600"/>
              <a:t>Aircraft Rescue and Fire Fighting Apparatus (Vehicle Class only used by agencies operating this type of vehicle).</a:t>
            </a:r>
          </a:p>
          <a:p>
            <a:pPr eaLnBrk="1" hangingPunct="1">
              <a:buFontTx/>
              <a:buNone/>
            </a:pPr>
            <a:endParaRPr lang="en-US" altLang="en-US"/>
          </a:p>
        </p:txBody>
      </p:sp>
      <p:sp>
        <p:nvSpPr>
          <p:cNvPr id="5" name="Rectangle 2">
            <a:extLst>
              <a:ext uri="{FF2B5EF4-FFF2-40B4-BE49-F238E27FC236}">
                <a16:creationId xmlns:a16="http://schemas.microsoft.com/office/drawing/2014/main" id="{1149FFEE-F2A4-494B-AF99-59FA81DB2AFF}"/>
              </a:ext>
            </a:extLst>
          </p:cNvPr>
          <p:cNvSpPr>
            <a:spLocks noGrp="1" noChangeArrowheads="1"/>
          </p:cNvSpPr>
          <p:nvPr>
            <p:ph type="title"/>
          </p:nvPr>
        </p:nvSpPr>
        <p:spPr>
          <a:xfrm>
            <a:off x="822325" y="-1588"/>
            <a:ext cx="7543800" cy="1373188"/>
          </a:xfrm>
        </p:spPr>
        <p:txBody>
          <a:bodyPr/>
          <a:lstStyle/>
          <a:p>
            <a:pPr eaLnBrk="1" fontAlgn="auto" hangingPunct="1">
              <a:spcAft>
                <a:spcPts val="0"/>
              </a:spcAft>
              <a:defRPr/>
            </a:pPr>
            <a:r>
              <a:rPr lang="en-US" altLang="en-US" sz="4400" dirty="0">
                <a:solidFill>
                  <a:schemeClr val="accent2"/>
                </a:solidFill>
              </a:rPr>
              <a:t>Vehicle Class Designations</a:t>
            </a:r>
          </a:p>
        </p:txBody>
      </p:sp>
      <p:sp>
        <p:nvSpPr>
          <p:cNvPr id="53252" name="TextBox 5">
            <a:extLst>
              <a:ext uri="{FF2B5EF4-FFF2-40B4-BE49-F238E27FC236}">
                <a16:creationId xmlns:a16="http://schemas.microsoft.com/office/drawing/2014/main" id="{0E9A823B-9F21-4D1A-AF5C-C944766B533A}"/>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1-13</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85055EC0-0D39-477B-9854-DF741F82F304}"/>
              </a:ext>
            </a:extLst>
          </p:cNvPr>
          <p:cNvSpPr>
            <a:spLocks noGrp="1" noChangeArrowheads="1"/>
          </p:cNvSpPr>
          <p:nvPr>
            <p:ph type="body" sz="half" idx="1"/>
          </p:nvPr>
        </p:nvSpPr>
        <p:spPr>
          <a:xfrm>
            <a:off x="682625" y="893763"/>
            <a:ext cx="7769225" cy="4668837"/>
          </a:xfrm>
        </p:spPr>
        <p:txBody>
          <a:bodyPr/>
          <a:lstStyle/>
          <a:p>
            <a:pPr eaLnBrk="1" hangingPunct="1">
              <a:buFont typeface="Arial" panose="020B0604020202020204" pitchFamily="34" charset="0"/>
              <a:buNone/>
            </a:pPr>
            <a:r>
              <a:rPr lang="en-US" altLang="en-US" sz="2800" dirty="0">
                <a:cs typeface="Times New Roman" panose="02020603050405020304" pitchFamily="18" charset="0"/>
              </a:rPr>
              <a:t>§ 46.2-920</a:t>
            </a:r>
          </a:p>
          <a:p>
            <a:pPr eaLnBrk="1" hangingPunct="1">
              <a:buFont typeface="Arial" panose="020B0604020202020204" pitchFamily="34" charset="0"/>
              <a:buNone/>
            </a:pPr>
            <a:r>
              <a:rPr lang="en-US" altLang="en-US" sz="2800" dirty="0">
                <a:cs typeface="Times New Roman" panose="02020603050405020304" pitchFamily="18" charset="0"/>
              </a:rPr>
              <a:t>Emergency vehicles exempt from regulations in certain situations; exceptions and additional requirements.</a:t>
            </a:r>
          </a:p>
          <a:p>
            <a:pPr eaLnBrk="1" hangingPunct="1">
              <a:buFont typeface="Arial" panose="020B0604020202020204" pitchFamily="34" charset="0"/>
              <a:buNone/>
            </a:pPr>
            <a:r>
              <a:rPr lang="en-US" altLang="en-US" sz="2800" dirty="0" smtClean="0">
                <a:cs typeface="Times New Roman" panose="02020603050405020304" pitchFamily="18" charset="0"/>
              </a:rPr>
              <a:t>2</a:t>
            </a:r>
            <a:r>
              <a:rPr lang="en-US" altLang="en-US" sz="2800" dirty="0">
                <a:cs typeface="Times New Roman" panose="02020603050405020304" pitchFamily="18" charset="0"/>
              </a:rPr>
              <a:t>. Proceed past any steady or flashing red signal, traffic light, stop sign, or device indicating moving traffic shall stop if the speed of the vehicle is sufficiently reduced to enable it to pass a signal, traffic light, or device with due regard to the safety of persons and property;</a:t>
            </a:r>
          </a:p>
        </p:txBody>
      </p:sp>
      <p:sp>
        <p:nvSpPr>
          <p:cNvPr id="44035" name="TextBox 1">
            <a:extLst>
              <a:ext uri="{FF2B5EF4-FFF2-40B4-BE49-F238E27FC236}">
                <a16:creationId xmlns:a16="http://schemas.microsoft.com/office/drawing/2014/main" id="{6AB0660F-1860-4B3D-8D23-CF5CBB6C6AC9}"/>
              </a:ext>
            </a:extLst>
          </p:cNvPr>
          <p:cNvSpPr txBox="1">
            <a:spLocks noChangeArrowheads="1"/>
          </p:cNvSpPr>
          <p:nvPr/>
        </p:nvSpPr>
        <p:spPr bwMode="auto">
          <a:xfrm>
            <a:off x="377825" y="5562600"/>
            <a:ext cx="80740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FF0000"/>
                </a:solidFill>
              </a:rPr>
              <a:t> The safest practice is to come to a </a:t>
            </a:r>
            <a:br>
              <a:rPr lang="en-US" altLang="en-US" sz="3200" b="1">
                <a:solidFill>
                  <a:srgbClr val="FF0000"/>
                </a:solidFill>
              </a:rPr>
            </a:br>
            <a:r>
              <a:rPr lang="en-US" altLang="en-US" sz="3200" b="1">
                <a:solidFill>
                  <a:srgbClr val="FF0000"/>
                </a:solidFill>
              </a:rPr>
              <a:t>complete stop at all intersections!</a:t>
            </a:r>
          </a:p>
        </p:txBody>
      </p:sp>
      <p:sp>
        <p:nvSpPr>
          <p:cNvPr id="44036" name="Rectangle 2">
            <a:extLst>
              <a:ext uri="{FF2B5EF4-FFF2-40B4-BE49-F238E27FC236}">
                <a16:creationId xmlns:a16="http://schemas.microsoft.com/office/drawing/2014/main" id="{7CAD026B-1538-4A3D-8FBB-917C3B8B32C3}"/>
              </a:ext>
            </a:extLst>
          </p:cNvPr>
          <p:cNvSpPr>
            <a:spLocks noGrp="1" noChangeArrowheads="1"/>
          </p:cNvSpPr>
          <p:nvPr>
            <p:ph type="title"/>
          </p:nvPr>
        </p:nvSpPr>
        <p:spPr>
          <a:xfrm>
            <a:off x="679450" y="151546"/>
            <a:ext cx="7772400" cy="711200"/>
          </a:xfrm>
        </p:spPr>
        <p:txBody>
          <a:bodyPr/>
          <a:lstStyle/>
          <a:p>
            <a:pPr eaLnBrk="1" hangingPunct="1"/>
            <a:r>
              <a:rPr lang="en-US" altLang="en-US" sz="4000" dirty="0">
                <a:solidFill>
                  <a:schemeClr val="accent2"/>
                </a:solidFill>
              </a:rPr>
              <a:t>Motor Vehicle Code – Title 46.2</a:t>
            </a:r>
          </a:p>
        </p:txBody>
      </p:sp>
      <p:sp>
        <p:nvSpPr>
          <p:cNvPr id="44037" name="TextBox 4">
            <a:extLst>
              <a:ext uri="{FF2B5EF4-FFF2-40B4-BE49-F238E27FC236}">
                <a16:creationId xmlns:a16="http://schemas.microsoft.com/office/drawing/2014/main" id="{1FDE2ADA-6D86-46F5-A3E7-690471326E7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2-13</a:t>
            </a:r>
          </a:p>
        </p:txBody>
      </p:sp>
    </p:spTree>
    <p:extLst>
      <p:ext uri="{BB962C8B-B14F-4D97-AF65-F5344CB8AC3E}">
        <p14:creationId xmlns:p14="http://schemas.microsoft.com/office/powerpoint/2010/main" val="41551839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79AABE2F-70AF-4796-A867-5A9F517A995D}"/>
              </a:ext>
            </a:extLst>
          </p:cNvPr>
          <p:cNvSpPr>
            <a:spLocks noGrp="1" noChangeArrowheads="1"/>
          </p:cNvSpPr>
          <p:nvPr>
            <p:ph type="body" sz="half" idx="1"/>
          </p:nvPr>
        </p:nvSpPr>
        <p:spPr>
          <a:xfrm>
            <a:off x="655638" y="1219200"/>
            <a:ext cx="7269162" cy="4343400"/>
          </a:xfrm>
        </p:spPr>
        <p:txBody>
          <a:bodyPr/>
          <a:lstStyle/>
          <a:p>
            <a:pPr eaLnBrk="1" hangingPunct="1">
              <a:buFont typeface="Arial" panose="020B0604020202020204" pitchFamily="34" charset="0"/>
              <a:buNone/>
            </a:pPr>
            <a:r>
              <a:rPr lang="en-US" altLang="en-US" sz="2800">
                <a:cs typeface="Times New Roman" panose="02020603050405020304" pitchFamily="18" charset="0"/>
              </a:rPr>
              <a:t>§ 46.2-920</a:t>
            </a:r>
          </a:p>
          <a:p>
            <a:pPr eaLnBrk="1" hangingPunct="1">
              <a:buFont typeface="Arial" panose="020B0604020202020204" pitchFamily="34" charset="0"/>
              <a:buNone/>
            </a:pPr>
            <a:r>
              <a:rPr lang="en-US" altLang="en-US" sz="2800">
                <a:cs typeface="Times New Roman" panose="02020603050405020304" pitchFamily="18" charset="0"/>
              </a:rPr>
              <a:t>Emergency vehicles exempt from regulations in certain situations; exceptions and additional requirements.</a:t>
            </a:r>
          </a:p>
          <a:p>
            <a:pPr eaLnBrk="1" hangingPunct="1">
              <a:lnSpc>
                <a:spcPct val="80000"/>
              </a:lnSpc>
              <a:buFont typeface="Arial" panose="020B0604020202020204" pitchFamily="34" charset="0"/>
              <a:buNone/>
            </a:pPr>
            <a:endParaRPr lang="en-US" altLang="en-US" sz="2800">
              <a:cs typeface="Times New Roman" panose="02020603050405020304" pitchFamily="18" charset="0"/>
            </a:endParaRPr>
          </a:p>
          <a:p>
            <a:pPr marL="171450" lvl="1" eaLnBrk="1" hangingPunct="1">
              <a:lnSpc>
                <a:spcPct val="80000"/>
              </a:lnSpc>
              <a:spcBef>
                <a:spcPts val="750"/>
              </a:spcBef>
              <a:buFont typeface="Arial" panose="020B0604020202020204" pitchFamily="34" charset="0"/>
              <a:buNone/>
            </a:pPr>
            <a:r>
              <a:rPr lang="en-US" altLang="en-US" sz="2800">
                <a:cs typeface="Times New Roman" panose="02020603050405020304" pitchFamily="18" charset="0"/>
              </a:rPr>
              <a:t>3. Park or stop notwithstanding the other provisions of this chapter;</a:t>
            </a:r>
          </a:p>
        </p:txBody>
      </p:sp>
      <p:sp>
        <p:nvSpPr>
          <p:cNvPr id="46083" name="Rectangle 2">
            <a:extLst>
              <a:ext uri="{FF2B5EF4-FFF2-40B4-BE49-F238E27FC236}">
                <a16:creationId xmlns:a16="http://schemas.microsoft.com/office/drawing/2014/main" id="{48C54438-EBB4-4C6D-BD23-4B401B732ABC}"/>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46084" name="TextBox 3">
            <a:extLst>
              <a:ext uri="{FF2B5EF4-FFF2-40B4-BE49-F238E27FC236}">
                <a16:creationId xmlns:a16="http://schemas.microsoft.com/office/drawing/2014/main" id="{24237BF5-4929-4BD9-B251-4DC1E925EC1C}"/>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2-14</a:t>
            </a:r>
          </a:p>
        </p:txBody>
      </p:sp>
    </p:spTree>
    <p:extLst>
      <p:ext uri="{BB962C8B-B14F-4D97-AF65-F5344CB8AC3E}">
        <p14:creationId xmlns:p14="http://schemas.microsoft.com/office/powerpoint/2010/main" val="358298797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A8FC1CD0-53A4-40BE-8B89-768E9B080A72}"/>
              </a:ext>
            </a:extLst>
          </p:cNvPr>
          <p:cNvSpPr>
            <a:spLocks noGrp="1" noChangeArrowheads="1"/>
          </p:cNvSpPr>
          <p:nvPr>
            <p:ph type="body" sz="half" idx="1"/>
          </p:nvPr>
        </p:nvSpPr>
        <p:spPr>
          <a:xfrm>
            <a:off x="690563" y="1143000"/>
            <a:ext cx="7462837" cy="4343400"/>
          </a:xfrm>
        </p:spPr>
        <p:txBody>
          <a:bodyPr/>
          <a:lstStyle/>
          <a:p>
            <a:pPr eaLnBrk="1" hangingPunct="1">
              <a:buFont typeface="Arial" panose="020B0604020202020204" pitchFamily="34" charset="0"/>
              <a:buNone/>
            </a:pPr>
            <a:r>
              <a:rPr lang="en-US" altLang="en-US" sz="2800">
                <a:cs typeface="Times New Roman" panose="02020603050405020304" pitchFamily="18" charset="0"/>
              </a:rPr>
              <a:t>§ 46.2-920</a:t>
            </a:r>
          </a:p>
          <a:p>
            <a:pPr eaLnBrk="1" hangingPunct="1">
              <a:buFont typeface="Arial" panose="020B0604020202020204" pitchFamily="34" charset="0"/>
              <a:buNone/>
            </a:pPr>
            <a:r>
              <a:rPr lang="en-US" altLang="en-US" sz="2800">
                <a:cs typeface="Times New Roman" panose="02020603050405020304" pitchFamily="18" charset="0"/>
              </a:rPr>
              <a:t>Emergency vehicles exempt from regulations in certain situations; exceptions and additional requirements.</a:t>
            </a:r>
          </a:p>
          <a:p>
            <a:pPr eaLnBrk="1" hangingPunct="1">
              <a:buFont typeface="Arial" panose="020B0604020202020204" pitchFamily="34" charset="0"/>
              <a:buNone/>
            </a:pPr>
            <a:endParaRPr lang="en-US" altLang="en-US" sz="2800">
              <a:cs typeface="Times New Roman" panose="02020603050405020304" pitchFamily="18" charset="0"/>
            </a:endParaRPr>
          </a:p>
          <a:p>
            <a:pPr marL="171450" lvl="1" eaLnBrk="1" hangingPunct="1">
              <a:lnSpc>
                <a:spcPct val="80000"/>
              </a:lnSpc>
              <a:spcBef>
                <a:spcPts val="750"/>
              </a:spcBef>
              <a:buFont typeface="Arial" panose="020B0604020202020204" pitchFamily="34" charset="0"/>
              <a:buNone/>
            </a:pPr>
            <a:r>
              <a:rPr lang="en-US" altLang="en-US" sz="2800">
                <a:cs typeface="Times New Roman" panose="02020603050405020304" pitchFamily="18" charset="0"/>
              </a:rPr>
              <a:t>4. Disregard regulations governing a direction of movement of vehicles turning in specified directions so long as the operator does not endanger life or property;</a:t>
            </a:r>
          </a:p>
        </p:txBody>
      </p:sp>
      <p:sp>
        <p:nvSpPr>
          <p:cNvPr id="48131" name="Rectangle 2">
            <a:extLst>
              <a:ext uri="{FF2B5EF4-FFF2-40B4-BE49-F238E27FC236}">
                <a16:creationId xmlns:a16="http://schemas.microsoft.com/office/drawing/2014/main" id="{46A91AAE-47B8-41B4-B519-AD12ADE91BE2}"/>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48132" name="TextBox 3">
            <a:extLst>
              <a:ext uri="{FF2B5EF4-FFF2-40B4-BE49-F238E27FC236}">
                <a16:creationId xmlns:a16="http://schemas.microsoft.com/office/drawing/2014/main" id="{79DADD42-1EA8-42FE-9167-6A47C80B989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2-15</a:t>
            </a:r>
          </a:p>
        </p:txBody>
      </p:sp>
    </p:spTree>
    <p:extLst>
      <p:ext uri="{BB962C8B-B14F-4D97-AF65-F5344CB8AC3E}">
        <p14:creationId xmlns:p14="http://schemas.microsoft.com/office/powerpoint/2010/main" val="17009022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D9AD454F-958B-4FE7-8DA7-EC0C3C8B665F}"/>
              </a:ext>
            </a:extLst>
          </p:cNvPr>
          <p:cNvSpPr>
            <a:spLocks noGrp="1" noChangeArrowheads="1"/>
          </p:cNvSpPr>
          <p:nvPr>
            <p:ph type="body" sz="half" idx="1"/>
          </p:nvPr>
        </p:nvSpPr>
        <p:spPr>
          <a:xfrm>
            <a:off x="457200" y="1219200"/>
            <a:ext cx="7543800" cy="4343400"/>
          </a:xfrm>
        </p:spPr>
        <p:txBody>
          <a:bodyPr/>
          <a:lstStyle/>
          <a:p>
            <a:pPr eaLnBrk="1" hangingPunct="1">
              <a:buFont typeface="Arial" panose="020B0604020202020204" pitchFamily="34" charset="0"/>
              <a:buNone/>
            </a:pPr>
            <a:r>
              <a:rPr lang="en-US" altLang="en-US" sz="2800">
                <a:cs typeface="Times New Roman" panose="02020603050405020304" pitchFamily="18" charset="0"/>
              </a:rPr>
              <a:t>§ 46.2-920</a:t>
            </a:r>
          </a:p>
          <a:p>
            <a:pPr eaLnBrk="1" hangingPunct="1">
              <a:buFont typeface="Arial" panose="020B0604020202020204" pitchFamily="34" charset="0"/>
              <a:buNone/>
            </a:pPr>
            <a:r>
              <a:rPr lang="en-US" altLang="en-US" sz="2800">
                <a:cs typeface="Times New Roman" panose="02020603050405020304" pitchFamily="18" charset="0"/>
              </a:rPr>
              <a:t>Emergency vehicles exempt from regulations in certain situations; exceptions and additional requirements.</a:t>
            </a:r>
          </a:p>
          <a:p>
            <a:pPr marL="342900" lvl="1" indent="0" eaLnBrk="1" hangingPunct="1">
              <a:buFont typeface="Arial" panose="020B0604020202020204" pitchFamily="34" charset="0"/>
              <a:buNone/>
            </a:pPr>
            <a:endParaRPr lang="en-US" altLang="en-US" sz="2800"/>
          </a:p>
          <a:p>
            <a:pPr marL="342900" lvl="1" indent="0" eaLnBrk="1" hangingPunct="1">
              <a:buFont typeface="Arial" panose="020B0604020202020204" pitchFamily="34" charset="0"/>
              <a:buNone/>
            </a:pPr>
            <a:r>
              <a:rPr lang="en-US" altLang="en-US" sz="2800"/>
              <a:t>5. Pass or overtake, with due regard to the safety of persons and property, another vehicle at any intersection;</a:t>
            </a:r>
          </a:p>
        </p:txBody>
      </p:sp>
      <p:sp>
        <p:nvSpPr>
          <p:cNvPr id="50179" name="Rectangle 2">
            <a:extLst>
              <a:ext uri="{FF2B5EF4-FFF2-40B4-BE49-F238E27FC236}">
                <a16:creationId xmlns:a16="http://schemas.microsoft.com/office/drawing/2014/main" id="{40975B35-4E26-4D24-94A1-D9F9CB14622F}"/>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50180" name="TextBox 3">
            <a:extLst>
              <a:ext uri="{FF2B5EF4-FFF2-40B4-BE49-F238E27FC236}">
                <a16:creationId xmlns:a16="http://schemas.microsoft.com/office/drawing/2014/main" id="{7D427B55-C4C0-4949-809C-DB965F68AF9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2-16</a:t>
            </a:r>
          </a:p>
        </p:txBody>
      </p:sp>
    </p:spTree>
    <p:extLst>
      <p:ext uri="{BB962C8B-B14F-4D97-AF65-F5344CB8AC3E}">
        <p14:creationId xmlns:p14="http://schemas.microsoft.com/office/powerpoint/2010/main" val="3911172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a:extLst>
              <a:ext uri="{FF2B5EF4-FFF2-40B4-BE49-F238E27FC236}">
                <a16:creationId xmlns:a16="http://schemas.microsoft.com/office/drawing/2014/main" id="{680B6349-D0C3-4732-B17B-94400911B24A}"/>
              </a:ext>
            </a:extLst>
          </p:cNvPr>
          <p:cNvSpPr>
            <a:spLocks noGrp="1" noChangeArrowheads="1"/>
          </p:cNvSpPr>
          <p:nvPr>
            <p:ph type="body" sz="half" idx="1"/>
          </p:nvPr>
        </p:nvSpPr>
        <p:spPr>
          <a:xfrm>
            <a:off x="533400" y="1143000"/>
            <a:ext cx="7467600" cy="4724400"/>
          </a:xfrm>
        </p:spPr>
        <p:txBody>
          <a:bodyPr/>
          <a:lstStyle/>
          <a:p>
            <a:pPr marL="0" indent="0" eaLnBrk="1" hangingPunct="1">
              <a:buFont typeface="Arial" panose="020B0604020202020204" pitchFamily="34" charset="0"/>
              <a:buNone/>
            </a:pPr>
            <a:r>
              <a:rPr lang="en-US" altLang="en-US" sz="2800">
                <a:cs typeface="Times New Roman" panose="02020603050405020304" pitchFamily="18" charset="0"/>
              </a:rPr>
              <a:t>§ 46.2-920</a:t>
            </a:r>
          </a:p>
          <a:p>
            <a:pPr marL="0" indent="0" eaLnBrk="1" hangingPunct="1">
              <a:buFont typeface="Arial" panose="020B0604020202020204" pitchFamily="34" charset="0"/>
              <a:buNone/>
            </a:pPr>
            <a:r>
              <a:rPr lang="en-US" altLang="en-US" sz="2800">
                <a:cs typeface="Times New Roman" panose="02020603050405020304" pitchFamily="18" charset="0"/>
              </a:rPr>
              <a:t>Emergency vehicles exempt from regulations in certain situations; exceptions and additional requirements.</a:t>
            </a:r>
          </a:p>
          <a:p>
            <a:pPr marL="0" indent="0" eaLnBrk="1" hangingPunct="1">
              <a:buFont typeface="Arial" panose="020B0604020202020204" pitchFamily="34" charset="0"/>
              <a:buNone/>
            </a:pPr>
            <a:endParaRPr lang="en-US" altLang="en-US" sz="2800">
              <a:cs typeface="Times New Roman" panose="02020603050405020304" pitchFamily="18" charset="0"/>
            </a:endParaRPr>
          </a:p>
          <a:p>
            <a:pPr marL="342900" lvl="1" indent="0" eaLnBrk="1" hangingPunct="1">
              <a:buFont typeface="Arial" panose="020B0604020202020204" pitchFamily="34" charset="0"/>
              <a:buNone/>
            </a:pPr>
            <a:r>
              <a:rPr lang="en-US" altLang="en-US" sz="2800">
                <a:cs typeface="Times New Roman" panose="02020603050405020304" pitchFamily="18" charset="0"/>
              </a:rPr>
              <a:t>6. Pass or overtake with due regard to the safety of persons and property, while en route to an emergency, stopped or slow-moving vehicles, by going to the left of the stopped or slow-moving vehicle either in a no-passing zone or by crossing the highway centerline;</a:t>
            </a:r>
          </a:p>
        </p:txBody>
      </p:sp>
      <p:sp>
        <p:nvSpPr>
          <p:cNvPr id="52227" name="Rectangle 2">
            <a:extLst>
              <a:ext uri="{FF2B5EF4-FFF2-40B4-BE49-F238E27FC236}">
                <a16:creationId xmlns:a16="http://schemas.microsoft.com/office/drawing/2014/main" id="{657C0E0A-D61E-439E-A6B0-996F712816EF}"/>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52228" name="TextBox 3">
            <a:extLst>
              <a:ext uri="{FF2B5EF4-FFF2-40B4-BE49-F238E27FC236}">
                <a16:creationId xmlns:a16="http://schemas.microsoft.com/office/drawing/2014/main" id="{82E288B5-75F8-499F-B646-55998DE1587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2-17</a:t>
            </a:r>
          </a:p>
        </p:txBody>
      </p:sp>
    </p:spTree>
    <p:extLst>
      <p:ext uri="{BB962C8B-B14F-4D97-AF65-F5344CB8AC3E}">
        <p14:creationId xmlns:p14="http://schemas.microsoft.com/office/powerpoint/2010/main" val="3972518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a:extLst>
              <a:ext uri="{FF2B5EF4-FFF2-40B4-BE49-F238E27FC236}">
                <a16:creationId xmlns:a16="http://schemas.microsoft.com/office/drawing/2014/main" id="{D2C6D1C1-0323-40DC-A6FE-F5CC41B85C9C}"/>
              </a:ext>
            </a:extLst>
          </p:cNvPr>
          <p:cNvSpPr>
            <a:spLocks noGrp="1" noChangeArrowheads="1"/>
          </p:cNvSpPr>
          <p:nvPr>
            <p:ph type="body" sz="half" idx="1"/>
          </p:nvPr>
        </p:nvSpPr>
        <p:spPr>
          <a:xfrm>
            <a:off x="381000" y="990600"/>
            <a:ext cx="8077200" cy="5257800"/>
          </a:xfrm>
        </p:spPr>
        <p:txBody>
          <a:bodyPr rtlCol="0">
            <a:normAutofit fontScale="25000" lnSpcReduction="20000"/>
          </a:bodyPr>
          <a:lstStyle/>
          <a:p>
            <a:pPr indent="0" eaLnBrk="1" fontAlgn="auto" hangingPunct="1">
              <a:lnSpc>
                <a:spcPct val="110000"/>
              </a:lnSpc>
              <a:spcAft>
                <a:spcPts val="0"/>
              </a:spcAft>
              <a:buFont typeface="Arial" panose="020B0604020202020204" pitchFamily="34" charset="0"/>
              <a:buNone/>
              <a:defRPr/>
            </a:pPr>
            <a:r>
              <a:rPr lang="en-US" altLang="en-US" sz="11200" dirty="0">
                <a:cs typeface="Times New Roman" panose="02020603050405020304" pitchFamily="18" charset="0"/>
              </a:rPr>
              <a:t>§ 46.2-920</a:t>
            </a:r>
          </a:p>
          <a:p>
            <a:pPr indent="0" eaLnBrk="1" fontAlgn="auto" hangingPunct="1">
              <a:lnSpc>
                <a:spcPct val="110000"/>
              </a:lnSpc>
              <a:spcAft>
                <a:spcPts val="0"/>
              </a:spcAft>
              <a:buFont typeface="Arial" panose="020B0604020202020204" pitchFamily="34" charset="0"/>
              <a:buNone/>
              <a:defRPr/>
            </a:pPr>
            <a:r>
              <a:rPr lang="en-US" altLang="en-US" sz="11200" dirty="0">
                <a:cs typeface="Times New Roman" panose="02020603050405020304" pitchFamily="18" charset="0"/>
              </a:rPr>
              <a:t>Emergency vehicles exempt from regulations in certain situations; exceptions and additional requirements.</a:t>
            </a:r>
          </a:p>
          <a:p>
            <a:pPr indent="0" eaLnBrk="1" fontAlgn="auto" hangingPunct="1">
              <a:lnSpc>
                <a:spcPct val="110000"/>
              </a:lnSpc>
              <a:spcAft>
                <a:spcPts val="0"/>
              </a:spcAft>
              <a:buFont typeface="Arial" panose="020B0604020202020204" pitchFamily="34" charset="0"/>
              <a:buNone/>
              <a:defRPr/>
            </a:pPr>
            <a:endParaRPr lang="en-US" altLang="en-US" sz="11200" dirty="0">
              <a:cs typeface="Times New Roman" panose="02020603050405020304" pitchFamily="18" charset="0"/>
            </a:endParaRPr>
          </a:p>
          <a:p>
            <a:pPr marL="342900" lvl="1" indent="0" eaLnBrk="1" fontAlgn="auto" hangingPunct="1">
              <a:lnSpc>
                <a:spcPct val="110000"/>
              </a:lnSpc>
              <a:spcAft>
                <a:spcPts val="0"/>
              </a:spcAft>
              <a:buFont typeface="Arial" panose="020B0604020202020204" pitchFamily="34" charset="0"/>
              <a:buNone/>
              <a:defRPr/>
            </a:pPr>
            <a:r>
              <a:rPr lang="en-US" altLang="en-US" sz="11200" dirty="0">
                <a:cs typeface="Times New Roman" panose="02020603050405020304" pitchFamily="18" charset="0"/>
              </a:rPr>
              <a:t>7. Pass or overtake with due regard to the safety of persons and property, while </a:t>
            </a:r>
            <a:r>
              <a:rPr lang="en-US" altLang="en-US" sz="11200" dirty="0" err="1">
                <a:cs typeface="Times New Roman" panose="02020603050405020304" pitchFamily="18" charset="0"/>
              </a:rPr>
              <a:t>en</a:t>
            </a:r>
            <a:r>
              <a:rPr lang="en-US" altLang="en-US" sz="11200" dirty="0">
                <a:cs typeface="Times New Roman" panose="02020603050405020304" pitchFamily="18" charset="0"/>
              </a:rPr>
              <a:t> route to an emergency, stopped or slow-moving vehicles, by going off the paved or main traveled portion of the roadway on the right.  Notwithstanding other provisions of this section, vehicles exempted in this instance will not be required to sound a siren or any device to give an automatically intermittent signals.</a:t>
            </a:r>
          </a:p>
          <a:p>
            <a:pPr eaLnBrk="1" fontAlgn="auto" hangingPunct="1">
              <a:spcBef>
                <a:spcPct val="0"/>
              </a:spcBef>
              <a:spcAft>
                <a:spcPts val="0"/>
              </a:spcAft>
              <a:buFontTx/>
              <a:buNone/>
              <a:defRPr/>
            </a:pPr>
            <a:endParaRPr lang="en-US" altLang="en-US" b="1" dirty="0"/>
          </a:p>
        </p:txBody>
      </p:sp>
      <p:sp>
        <p:nvSpPr>
          <p:cNvPr id="54275" name="Rectangle 2">
            <a:extLst>
              <a:ext uri="{FF2B5EF4-FFF2-40B4-BE49-F238E27FC236}">
                <a16:creationId xmlns:a16="http://schemas.microsoft.com/office/drawing/2014/main" id="{7AA2A429-939F-4833-91BC-D42EE6DB8C91}"/>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54276" name="TextBox 3">
            <a:extLst>
              <a:ext uri="{FF2B5EF4-FFF2-40B4-BE49-F238E27FC236}">
                <a16:creationId xmlns:a16="http://schemas.microsoft.com/office/drawing/2014/main" id="{C4E9E32C-A3EB-404A-8C41-50954B0255F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2-18</a:t>
            </a:r>
          </a:p>
        </p:txBody>
      </p:sp>
    </p:spTree>
    <p:extLst>
      <p:ext uri="{BB962C8B-B14F-4D97-AF65-F5344CB8AC3E}">
        <p14:creationId xmlns:p14="http://schemas.microsoft.com/office/powerpoint/2010/main" val="17269249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2">
            <a:extLst>
              <a:ext uri="{FF2B5EF4-FFF2-40B4-BE49-F238E27FC236}">
                <a16:creationId xmlns:a16="http://schemas.microsoft.com/office/drawing/2014/main" id="{531F8E09-8EF5-44B6-975C-BBD9BC1FF482}"/>
              </a:ext>
            </a:extLst>
          </p:cNvPr>
          <p:cNvSpPr>
            <a:spLocks noGrp="1"/>
          </p:cNvSpPr>
          <p:nvPr>
            <p:ph type="body" sz="half" idx="1"/>
          </p:nvPr>
        </p:nvSpPr>
        <p:spPr>
          <a:xfrm>
            <a:off x="685800" y="1752600"/>
            <a:ext cx="7696200" cy="4343400"/>
          </a:xfrm>
        </p:spPr>
        <p:txBody>
          <a:bodyPr rtlCol="0">
            <a:normAutofit lnSpcReduction="10000"/>
          </a:bodyPr>
          <a:lstStyle/>
          <a:p>
            <a:pPr marL="342900" lvl="1" indent="0" eaLnBrk="1" fontAlgn="auto" hangingPunct="1">
              <a:spcAft>
                <a:spcPts val="0"/>
              </a:spcAft>
              <a:buFont typeface="Arial" panose="020B0604020202020204" pitchFamily="34" charset="0"/>
              <a:buNone/>
              <a:defRPr/>
            </a:pPr>
            <a:r>
              <a:rPr lang="en-US" altLang="en-US" sz="2800" dirty="0">
                <a:cs typeface="Times New Roman" panose="02020603050405020304" pitchFamily="18" charset="0"/>
              </a:rPr>
              <a:t> B.  The exemptions granted to emergency vehicles by subsection A in subdivisions A1, A3, A4, A5, and A6 shall apply only when the operator of such vehicle displays a flashing, blinking, or alternating emergency light or lights as provided in § 46.2-1022 and § 46.2-1023 and sounds a siren, exhaust whistle, or air horn designed to give automatically intermittent signals, </a:t>
            </a:r>
            <a:r>
              <a:rPr lang="en-US" altLang="en-US" sz="2800" u="sng" dirty="0">
                <a:cs typeface="Times New Roman" panose="02020603050405020304" pitchFamily="18" charset="0"/>
              </a:rPr>
              <a:t>as may be reasonably necessary</a:t>
            </a:r>
            <a:r>
              <a:rPr lang="en-US" altLang="en-US" sz="2800" dirty="0">
                <a:cs typeface="Times New Roman" panose="02020603050405020304" pitchFamily="18" charset="0"/>
              </a:rPr>
              <a:t>. *</a:t>
            </a:r>
          </a:p>
          <a:p>
            <a:pPr eaLnBrk="1" hangingPunct="1">
              <a:defRPr/>
            </a:pPr>
            <a:endParaRPr lang="en-US" altLang="en-US" sz="2200" dirty="0"/>
          </a:p>
          <a:p>
            <a:pPr eaLnBrk="1" hangingPunct="1">
              <a:buFontTx/>
              <a:buNone/>
              <a:defRPr/>
            </a:pPr>
            <a:r>
              <a:rPr lang="en-US" altLang="en-US" sz="2200" i="1" dirty="0"/>
              <a:t>Continued on next slide</a:t>
            </a:r>
          </a:p>
        </p:txBody>
      </p:sp>
      <p:sp>
        <p:nvSpPr>
          <p:cNvPr id="56323" name="Rectangle 2">
            <a:extLst>
              <a:ext uri="{FF2B5EF4-FFF2-40B4-BE49-F238E27FC236}">
                <a16:creationId xmlns:a16="http://schemas.microsoft.com/office/drawing/2014/main" id="{D3137330-E368-41B5-AE42-60DB30AA1B2A}"/>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56324" name="TextBox 3">
            <a:extLst>
              <a:ext uri="{FF2B5EF4-FFF2-40B4-BE49-F238E27FC236}">
                <a16:creationId xmlns:a16="http://schemas.microsoft.com/office/drawing/2014/main" id="{6DE43E29-D0A6-460A-817A-61DA9FBE797B}"/>
              </a:ext>
            </a:extLst>
          </p:cNvPr>
          <p:cNvSpPr txBox="1">
            <a:spLocks noChangeArrowheads="1"/>
          </p:cNvSpPr>
          <p:nvPr/>
        </p:nvSpPr>
        <p:spPr bwMode="auto">
          <a:xfrm>
            <a:off x="8229600" y="629285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2-19</a:t>
            </a:r>
          </a:p>
        </p:txBody>
      </p:sp>
    </p:spTree>
    <p:extLst>
      <p:ext uri="{BB962C8B-B14F-4D97-AF65-F5344CB8AC3E}">
        <p14:creationId xmlns:p14="http://schemas.microsoft.com/office/powerpoint/2010/main" val="16455414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2">
            <a:extLst>
              <a:ext uri="{FF2B5EF4-FFF2-40B4-BE49-F238E27FC236}">
                <a16:creationId xmlns:a16="http://schemas.microsoft.com/office/drawing/2014/main" id="{1044D3D6-A0DA-48E3-905D-1E3625179F0F}"/>
              </a:ext>
            </a:extLst>
          </p:cNvPr>
          <p:cNvSpPr>
            <a:spLocks noGrp="1"/>
          </p:cNvSpPr>
          <p:nvPr>
            <p:ph type="body" sz="half" idx="1"/>
          </p:nvPr>
        </p:nvSpPr>
        <p:spPr>
          <a:xfrm>
            <a:off x="609600" y="1295400"/>
            <a:ext cx="7467600" cy="4648200"/>
          </a:xfrm>
        </p:spPr>
        <p:txBody>
          <a:bodyPr/>
          <a:lstStyle/>
          <a:p>
            <a:pPr eaLnBrk="1" hangingPunct="1">
              <a:lnSpc>
                <a:spcPct val="80000"/>
              </a:lnSpc>
              <a:buFont typeface="Arial" panose="020B0604020202020204" pitchFamily="34" charset="0"/>
              <a:buNone/>
            </a:pPr>
            <a:r>
              <a:rPr lang="en-US" altLang="en-US" sz="2400" dirty="0">
                <a:cs typeface="Times New Roman" panose="02020603050405020304" pitchFamily="18" charset="0"/>
              </a:rPr>
              <a:t>The exemption granted under subdivision A2 shall apply only when the operator of such emergency vehicle displays a flashing, blinking, or alternating emergency light or lights as provided in § 46.2-1022 and § 46.2-1023 and either (a) sounds a siren, exhaust whistle, or air horn designed to give automatically intermittent signals or (b) slows the vehicle down to a speed reasonable for the existing conditions, yields right-of-way to the driver of another vehicle approaching or entering the intersection from another direction or, if required for safety, brings the vehicle to a complete stop before proceeding with due regard for the safety of persons and property. </a:t>
            </a:r>
          </a:p>
          <a:p>
            <a:pPr eaLnBrk="1" hangingPunct="1">
              <a:lnSpc>
                <a:spcPct val="80000"/>
              </a:lnSpc>
              <a:buFont typeface="Arial" panose="020B0604020202020204" pitchFamily="34" charset="0"/>
              <a:buNone/>
            </a:pPr>
            <a:r>
              <a:rPr lang="en-US" altLang="en-US" sz="1800" dirty="0">
                <a:cs typeface="Times New Roman" panose="02020603050405020304" pitchFamily="18" charset="0"/>
              </a:rPr>
              <a:t>(Commonly referred to as “Ashley’s Law” which was enacted because of a 2008 fatal crash in Fairfax County that killed Ashley McIntosh when she was hit broadside at an intersection by a police cruiser responding to an assault.)</a:t>
            </a:r>
          </a:p>
        </p:txBody>
      </p:sp>
      <p:sp>
        <p:nvSpPr>
          <p:cNvPr id="58371" name="Rectangle 2">
            <a:extLst>
              <a:ext uri="{FF2B5EF4-FFF2-40B4-BE49-F238E27FC236}">
                <a16:creationId xmlns:a16="http://schemas.microsoft.com/office/drawing/2014/main" id="{DA1F2F10-8A56-4975-8A4F-AD75693CD7BB}"/>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58372" name="TextBox 3">
            <a:extLst>
              <a:ext uri="{FF2B5EF4-FFF2-40B4-BE49-F238E27FC236}">
                <a16:creationId xmlns:a16="http://schemas.microsoft.com/office/drawing/2014/main" id="{6DC0BDC0-5943-4D35-A1FC-E45211F33F47}"/>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2-20</a:t>
            </a:r>
          </a:p>
        </p:txBody>
      </p:sp>
    </p:spTree>
    <p:extLst>
      <p:ext uri="{BB962C8B-B14F-4D97-AF65-F5344CB8AC3E}">
        <p14:creationId xmlns:p14="http://schemas.microsoft.com/office/powerpoint/2010/main" val="26202742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A9F13DDF-E937-4AAF-8C16-8C4CEF183C02}"/>
              </a:ext>
            </a:extLst>
          </p:cNvPr>
          <p:cNvSpPr>
            <a:spLocks noGrp="1"/>
          </p:cNvSpPr>
          <p:nvPr>
            <p:ph type="title"/>
          </p:nvPr>
        </p:nvSpPr>
        <p:spPr>
          <a:xfrm>
            <a:off x="628650" y="152400"/>
            <a:ext cx="7886700" cy="1325563"/>
          </a:xfrm>
        </p:spPr>
        <p:txBody>
          <a:bodyPr/>
          <a:lstStyle/>
          <a:p>
            <a:pPr eaLnBrk="1" hangingPunct="1"/>
            <a:r>
              <a:rPr lang="en-US" altLang="en-US" sz="4200">
                <a:solidFill>
                  <a:schemeClr val="accent2"/>
                </a:solidFill>
              </a:rPr>
              <a:t>Regulations Relating To Emergency Vehicle Operators</a:t>
            </a:r>
          </a:p>
        </p:txBody>
      </p:sp>
      <p:sp>
        <p:nvSpPr>
          <p:cNvPr id="64515" name="Content Placeholder 2">
            <a:extLst>
              <a:ext uri="{FF2B5EF4-FFF2-40B4-BE49-F238E27FC236}">
                <a16:creationId xmlns:a16="http://schemas.microsoft.com/office/drawing/2014/main" id="{81D40E0F-93F7-48D6-8C84-7CC81F0429C2}"/>
              </a:ext>
            </a:extLst>
          </p:cNvPr>
          <p:cNvSpPr>
            <a:spLocks noGrp="1"/>
          </p:cNvSpPr>
          <p:nvPr>
            <p:ph idx="1"/>
          </p:nvPr>
        </p:nvSpPr>
        <p:spPr>
          <a:xfrm>
            <a:off x="628650" y="1825625"/>
            <a:ext cx="7600950" cy="4351338"/>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altLang="en-US" sz="2800" dirty="0"/>
              <a:t>The Code of Virginia, Title 46.2 contains a number of laws other than driving regulations which directly impact emergency vehicle operations.</a:t>
            </a:r>
          </a:p>
          <a:p>
            <a:pPr marL="0" indent="0" eaLnBrk="1" fontAlgn="auto" hangingPunct="1">
              <a:spcAft>
                <a:spcPts val="0"/>
              </a:spcAft>
              <a:buFont typeface="Arial" panose="020B0604020202020204" pitchFamily="34" charset="0"/>
              <a:buNone/>
              <a:defRPr/>
            </a:pPr>
            <a:endParaRPr lang="en-US" altLang="en-US" sz="2800" dirty="0"/>
          </a:p>
          <a:p>
            <a:pPr lvl="1" eaLnBrk="1" fontAlgn="auto" hangingPunct="1">
              <a:spcAft>
                <a:spcPts val="0"/>
              </a:spcAft>
              <a:defRPr/>
            </a:pPr>
            <a:r>
              <a:rPr lang="en-US" altLang="en-US" sz="2800" dirty="0"/>
              <a:t>The Superintendent of State Police has broad powers to regulate and approve safety equipment for emergency vehicles.</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Some of these laws must be observed before emergency vehicle exemptions to driving regulations are valid and effective.</a:t>
            </a:r>
          </a:p>
        </p:txBody>
      </p:sp>
      <p:sp>
        <p:nvSpPr>
          <p:cNvPr id="60420" name="TextBox 3">
            <a:extLst>
              <a:ext uri="{FF2B5EF4-FFF2-40B4-BE49-F238E27FC236}">
                <a16:creationId xmlns:a16="http://schemas.microsoft.com/office/drawing/2014/main" id="{71570917-89B5-4767-9AC6-82F25CB8F2EE}"/>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2-21</a:t>
            </a:r>
          </a:p>
        </p:txBody>
      </p:sp>
    </p:spTree>
    <p:extLst>
      <p:ext uri="{BB962C8B-B14F-4D97-AF65-F5344CB8AC3E}">
        <p14:creationId xmlns:p14="http://schemas.microsoft.com/office/powerpoint/2010/main" val="42630731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a:extLst>
              <a:ext uri="{FF2B5EF4-FFF2-40B4-BE49-F238E27FC236}">
                <a16:creationId xmlns:a16="http://schemas.microsoft.com/office/drawing/2014/main" id="{B7EE118C-0048-4D52-B1D4-C7A781BAD7D3}"/>
              </a:ext>
            </a:extLst>
          </p:cNvPr>
          <p:cNvSpPr>
            <a:spLocks noGrp="1" noChangeArrowheads="1"/>
          </p:cNvSpPr>
          <p:nvPr>
            <p:ph type="body" sz="half" idx="1"/>
          </p:nvPr>
        </p:nvSpPr>
        <p:spPr>
          <a:xfrm>
            <a:off x="703385" y="1371600"/>
            <a:ext cx="7162800" cy="4343400"/>
          </a:xfrm>
        </p:spPr>
        <p:txBody>
          <a:bodyPr/>
          <a:lstStyle/>
          <a:p>
            <a:pPr eaLnBrk="1" hangingPunct="1"/>
            <a:r>
              <a:rPr lang="en-US" altLang="en-US" sz="2600" dirty="0" smtClean="0">
                <a:cs typeface="Times New Roman" panose="02020603050405020304" pitchFamily="18" charset="0"/>
              </a:rPr>
              <a:t>§</a:t>
            </a:r>
            <a:r>
              <a:rPr lang="en-US" altLang="en-US" sz="2600" dirty="0" smtClean="0"/>
              <a:t> 46.2-921*</a:t>
            </a:r>
          </a:p>
          <a:p>
            <a:pPr eaLnBrk="1" hangingPunct="1">
              <a:buFontTx/>
              <a:buNone/>
            </a:pPr>
            <a:r>
              <a:rPr lang="en-US" altLang="en-US" sz="2600" dirty="0" smtClean="0"/>
              <a:t>	Following or parking near fire apparatus or rescue squad vehicle.</a:t>
            </a:r>
          </a:p>
          <a:p>
            <a:pPr eaLnBrk="1" hangingPunct="1">
              <a:buFontTx/>
              <a:buNone/>
            </a:pPr>
            <a:endParaRPr lang="en-US" altLang="en-US" sz="2600" dirty="0" smtClean="0"/>
          </a:p>
          <a:p>
            <a:pPr eaLnBrk="1" hangingPunct="1"/>
            <a:r>
              <a:rPr lang="en-US" altLang="en-US" sz="2600" dirty="0" smtClean="0">
                <a:cs typeface="Times New Roman" panose="02020603050405020304" pitchFamily="18" charset="0"/>
              </a:rPr>
              <a:t>§</a:t>
            </a:r>
            <a:r>
              <a:rPr lang="en-US" altLang="en-US" sz="2600" dirty="0" smtClean="0"/>
              <a:t> 46.2-1019*</a:t>
            </a:r>
            <a:endParaRPr lang="en-US" altLang="en-US" sz="2600" dirty="0"/>
          </a:p>
          <a:p>
            <a:pPr eaLnBrk="1" hangingPunct="1">
              <a:buFont typeface="Arial" panose="020B0604020202020204" pitchFamily="34" charset="0"/>
              <a:buNone/>
            </a:pPr>
            <a:r>
              <a:rPr lang="en-US" altLang="en-US" sz="2600" dirty="0"/>
              <a:t>	Spotlights.</a:t>
            </a:r>
          </a:p>
          <a:p>
            <a:pPr eaLnBrk="1" hangingPunct="1">
              <a:buFont typeface="Arial" panose="020B0604020202020204" pitchFamily="34" charset="0"/>
              <a:buNone/>
            </a:pPr>
            <a:endParaRPr lang="en-US" altLang="en-US" sz="2600" dirty="0"/>
          </a:p>
          <a:p>
            <a:pPr eaLnBrk="1" hangingPunct="1"/>
            <a:r>
              <a:rPr lang="en-US" altLang="en-US" sz="2600" dirty="0">
                <a:cs typeface="Times New Roman" panose="02020603050405020304" pitchFamily="18" charset="0"/>
              </a:rPr>
              <a:t>§</a:t>
            </a:r>
            <a:r>
              <a:rPr lang="en-US" altLang="en-US" sz="2600" dirty="0"/>
              <a:t> </a:t>
            </a:r>
            <a:r>
              <a:rPr lang="en-US" altLang="en-US" sz="2600" dirty="0" smtClean="0"/>
              <a:t>46.2-1020*</a:t>
            </a:r>
            <a:endParaRPr lang="en-US" altLang="en-US" sz="2600" dirty="0"/>
          </a:p>
          <a:p>
            <a:pPr eaLnBrk="1" hangingPunct="1">
              <a:buFont typeface="Arial" panose="020B0604020202020204" pitchFamily="34" charset="0"/>
              <a:buNone/>
            </a:pPr>
            <a:r>
              <a:rPr lang="en-US" altLang="en-US" sz="2600" dirty="0"/>
              <a:t>	Other permissible lights.</a:t>
            </a:r>
          </a:p>
          <a:p>
            <a:pPr eaLnBrk="1" hangingPunct="1">
              <a:buNone/>
            </a:pPr>
            <a:r>
              <a:rPr lang="en-US" altLang="en-US" sz="1600" dirty="0"/>
              <a:t>	</a:t>
            </a:r>
            <a:r>
              <a:rPr lang="en-US" altLang="en-US" sz="1600" dirty="0" smtClean="0"/>
              <a:t>*</a:t>
            </a:r>
            <a:r>
              <a:rPr lang="en-US" sz="1600" dirty="0" smtClean="0">
                <a:cs typeface="Times New Roman" panose="02020603050405020304" pitchFamily="18" charset="0"/>
              </a:rPr>
              <a:t>(</a:t>
            </a:r>
            <a:r>
              <a:rPr lang="en-US" sz="1600" dirty="0">
                <a:cs typeface="Times New Roman" panose="02020603050405020304" pitchFamily="18" charset="0"/>
              </a:rPr>
              <a:t>Complete law is printed in your Virginia Criminal and Traffic Law Manual)</a:t>
            </a:r>
          </a:p>
          <a:p>
            <a:pPr eaLnBrk="1" hangingPunct="1">
              <a:buFont typeface="Arial" panose="020B0604020202020204" pitchFamily="34" charset="0"/>
              <a:buNone/>
            </a:pPr>
            <a:endParaRPr lang="en-US" altLang="en-US" sz="2600" dirty="0"/>
          </a:p>
          <a:p>
            <a:pPr eaLnBrk="1" hangingPunct="1">
              <a:buFontTx/>
              <a:buNone/>
            </a:pPr>
            <a:endParaRPr lang="en-US" altLang="en-US" sz="2600" dirty="0"/>
          </a:p>
          <a:p>
            <a:pPr eaLnBrk="1" hangingPunct="1">
              <a:buFontTx/>
              <a:buNone/>
            </a:pPr>
            <a:endParaRPr lang="en-US" altLang="en-US" sz="2600" dirty="0"/>
          </a:p>
          <a:p>
            <a:pPr eaLnBrk="1" hangingPunct="1">
              <a:buFontTx/>
              <a:buNone/>
            </a:pPr>
            <a:endParaRPr lang="en-US" altLang="en-US" sz="2600" dirty="0"/>
          </a:p>
          <a:p>
            <a:pPr eaLnBrk="1" hangingPunct="1"/>
            <a:endParaRPr lang="en-US" altLang="en-US" b="1" dirty="0"/>
          </a:p>
          <a:p>
            <a:pPr eaLnBrk="1" hangingPunct="1">
              <a:spcBef>
                <a:spcPct val="0"/>
              </a:spcBef>
              <a:buFontTx/>
              <a:buNone/>
            </a:pPr>
            <a:endParaRPr lang="en-US" altLang="en-US" b="1" dirty="0">
              <a:solidFill>
                <a:srgbClr val="0000CC"/>
              </a:solidFill>
            </a:endParaRPr>
          </a:p>
        </p:txBody>
      </p:sp>
      <p:sp>
        <p:nvSpPr>
          <p:cNvPr id="62467" name="Rectangle 2">
            <a:extLst>
              <a:ext uri="{FF2B5EF4-FFF2-40B4-BE49-F238E27FC236}">
                <a16:creationId xmlns:a16="http://schemas.microsoft.com/office/drawing/2014/main" id="{B0D71E78-CAE0-4A19-828F-6CC45B707C83}"/>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62468" name="TextBox 3">
            <a:extLst>
              <a:ext uri="{FF2B5EF4-FFF2-40B4-BE49-F238E27FC236}">
                <a16:creationId xmlns:a16="http://schemas.microsoft.com/office/drawing/2014/main" id="{A821EC31-B090-437D-B528-10E9A7C4405E}"/>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2-22</a:t>
            </a:r>
          </a:p>
        </p:txBody>
      </p:sp>
    </p:spTree>
    <p:extLst>
      <p:ext uri="{BB962C8B-B14F-4D97-AF65-F5344CB8AC3E}">
        <p14:creationId xmlns:p14="http://schemas.microsoft.com/office/powerpoint/2010/main" val="809689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301" name="Picture 5">
            <a:extLst>
              <a:ext uri="{FF2B5EF4-FFF2-40B4-BE49-F238E27FC236}">
                <a16:creationId xmlns:a16="http://schemas.microsoft.com/office/drawing/2014/main" id="{E8BAFE76-6377-4839-8F16-243ED83579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738" y="3962400"/>
            <a:ext cx="3671887"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191CD1C1-C295-45E7-B06E-B2071D658878}"/>
              </a:ext>
            </a:extLst>
          </p:cNvPr>
          <p:cNvSpPr>
            <a:spLocks noGrp="1" noChangeArrowheads="1"/>
          </p:cNvSpPr>
          <p:nvPr>
            <p:ph type="title"/>
          </p:nvPr>
        </p:nvSpPr>
        <p:spPr>
          <a:xfrm>
            <a:off x="858838" y="14288"/>
            <a:ext cx="7543800" cy="1084262"/>
          </a:xfrm>
        </p:spPr>
        <p:txBody>
          <a:bodyPr/>
          <a:lstStyle/>
          <a:p>
            <a:pPr eaLnBrk="1" fontAlgn="auto" hangingPunct="1">
              <a:spcAft>
                <a:spcPts val="0"/>
              </a:spcAft>
              <a:defRPr/>
            </a:pPr>
            <a:r>
              <a:rPr lang="en-US" altLang="en-US" sz="4400" dirty="0">
                <a:solidFill>
                  <a:schemeClr val="accent2"/>
                </a:solidFill>
              </a:rPr>
              <a:t>Class 1 Vehicles</a:t>
            </a:r>
          </a:p>
        </p:txBody>
      </p:sp>
      <p:sp>
        <p:nvSpPr>
          <p:cNvPr id="55303" name="TextBox 8">
            <a:extLst>
              <a:ext uri="{FF2B5EF4-FFF2-40B4-BE49-F238E27FC236}">
                <a16:creationId xmlns:a16="http://schemas.microsoft.com/office/drawing/2014/main" id="{3B726662-2F98-4E2C-A8F4-4F65178B5D0E}"/>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1-14</a:t>
            </a:r>
          </a:p>
        </p:txBody>
      </p:sp>
      <p:pic>
        <p:nvPicPr>
          <p:cNvPr id="3" name="Picture 2" descr="A picture containing text, tree, car, outdoor&#10;&#10;Description automatically generated">
            <a:extLst>
              <a:ext uri="{FF2B5EF4-FFF2-40B4-BE49-F238E27FC236}">
                <a16:creationId xmlns:a16="http://schemas.microsoft.com/office/drawing/2014/main" id="{27EFF347-717F-4024-BE27-0B3E62A8A9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4582" y="1605711"/>
            <a:ext cx="3553618" cy="2363258"/>
          </a:xfrm>
          <a:prstGeom prst="rect">
            <a:avLst/>
          </a:prstGeom>
        </p:spPr>
      </p:pic>
      <p:pic>
        <p:nvPicPr>
          <p:cNvPr id="5" name="Picture 4" descr="A red car parked in front of a brick building&#10;&#10;Description automatically generated">
            <a:extLst>
              <a:ext uri="{FF2B5EF4-FFF2-40B4-BE49-F238E27FC236}">
                <a16:creationId xmlns:a16="http://schemas.microsoft.com/office/drawing/2014/main" id="{8A62A4B8-ACEA-482B-AC57-46D8985D93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30737" y="1605711"/>
            <a:ext cx="3671887" cy="2363258"/>
          </a:xfrm>
          <a:prstGeom prst="rect">
            <a:avLst/>
          </a:prstGeom>
        </p:spPr>
      </p:pic>
      <p:pic>
        <p:nvPicPr>
          <p:cNvPr id="7" name="Picture 6" descr="A police car parked on the side of the road&#10;&#10;Description automatically generated with medium confidence">
            <a:extLst>
              <a:ext uri="{FF2B5EF4-FFF2-40B4-BE49-F238E27FC236}">
                <a16:creationId xmlns:a16="http://schemas.microsoft.com/office/drawing/2014/main" id="{8931E615-1D5B-4441-B928-C038A0AF276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4581" y="3968969"/>
            <a:ext cx="3538374" cy="2303244"/>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BC6ECDFA-4C71-493B-A60C-82D71F6BBD07}"/>
              </a:ext>
            </a:extLst>
          </p:cNvPr>
          <p:cNvSpPr>
            <a:spLocks noGrp="1" noChangeArrowheads="1"/>
          </p:cNvSpPr>
          <p:nvPr>
            <p:ph type="body" sz="half" idx="1"/>
          </p:nvPr>
        </p:nvSpPr>
        <p:spPr>
          <a:xfrm>
            <a:off x="685800" y="1752600"/>
            <a:ext cx="7162800" cy="4343400"/>
          </a:xfrm>
        </p:spPr>
        <p:txBody>
          <a:bodyPr/>
          <a:lstStyle/>
          <a:p>
            <a:pPr eaLnBrk="1" hangingPunct="1"/>
            <a:r>
              <a:rPr lang="en-US" altLang="en-US" sz="2600" dirty="0">
                <a:cs typeface="Times New Roman" panose="02020603050405020304" pitchFamily="18" charset="0"/>
              </a:rPr>
              <a:t>§</a:t>
            </a:r>
            <a:r>
              <a:rPr lang="en-US" altLang="en-US" sz="2600" dirty="0"/>
              <a:t> </a:t>
            </a:r>
            <a:r>
              <a:rPr lang="en-US" altLang="en-US" sz="2600" dirty="0" smtClean="0"/>
              <a:t>46.2-1022*</a:t>
            </a:r>
            <a:endParaRPr lang="en-US" altLang="en-US" sz="2600" dirty="0"/>
          </a:p>
          <a:p>
            <a:pPr eaLnBrk="1" hangingPunct="1">
              <a:buFontTx/>
              <a:buNone/>
            </a:pPr>
            <a:r>
              <a:rPr lang="en-US" altLang="en-US" sz="2600" dirty="0"/>
              <a:t>	Authorizes flashing blue, red and blue, blue and white, or red, white, and blue warning lights for law enforcement vehicles.</a:t>
            </a:r>
          </a:p>
          <a:p>
            <a:pPr eaLnBrk="1" hangingPunct="1">
              <a:buFontTx/>
              <a:buNone/>
            </a:pPr>
            <a:endParaRPr lang="en-US" altLang="en-US" sz="2000" b="1" dirty="0"/>
          </a:p>
          <a:p>
            <a:pPr eaLnBrk="1" hangingPunct="1"/>
            <a:r>
              <a:rPr lang="en-US" altLang="en-US" sz="2600" dirty="0">
                <a:cs typeface="Times New Roman" panose="02020603050405020304" pitchFamily="18" charset="0"/>
              </a:rPr>
              <a:t>§</a:t>
            </a:r>
            <a:r>
              <a:rPr lang="en-US" altLang="en-US" sz="2600" dirty="0"/>
              <a:t> </a:t>
            </a:r>
            <a:r>
              <a:rPr lang="en-US" altLang="en-US" sz="2600" dirty="0" smtClean="0"/>
              <a:t>46.2-1023*</a:t>
            </a:r>
            <a:endParaRPr lang="en-US" altLang="en-US" sz="2600" dirty="0"/>
          </a:p>
          <a:p>
            <a:pPr eaLnBrk="1" hangingPunct="1">
              <a:buFontTx/>
              <a:buNone/>
            </a:pPr>
            <a:r>
              <a:rPr lang="en-US" altLang="en-US" sz="2600" dirty="0"/>
              <a:t>	Authorizes use of red or red and white warning lights on fire apparatus, rescue vehicles, and ambulances.</a:t>
            </a:r>
          </a:p>
          <a:p>
            <a:pPr eaLnBrk="1" hangingPunct="1">
              <a:buNone/>
            </a:pPr>
            <a:r>
              <a:rPr lang="en-US" altLang="en-US" sz="1600" dirty="0"/>
              <a:t>	</a:t>
            </a:r>
            <a:r>
              <a:rPr lang="en-US" altLang="en-US" sz="1600" dirty="0" smtClean="0"/>
              <a:t>*</a:t>
            </a:r>
            <a:r>
              <a:rPr lang="en-US" sz="1600" dirty="0" smtClean="0">
                <a:cs typeface="Times New Roman" panose="02020603050405020304" pitchFamily="18" charset="0"/>
              </a:rPr>
              <a:t>(</a:t>
            </a:r>
            <a:r>
              <a:rPr lang="en-US" sz="1600" dirty="0">
                <a:cs typeface="Times New Roman" panose="02020603050405020304" pitchFamily="18" charset="0"/>
              </a:rPr>
              <a:t>Complete law is printed in your Virginia Criminal and Traffic Law Manual)</a:t>
            </a:r>
          </a:p>
          <a:p>
            <a:pPr eaLnBrk="1" hangingPunct="1">
              <a:buFontTx/>
              <a:buNone/>
            </a:pPr>
            <a:endParaRPr lang="en-US" altLang="en-US" sz="2600" b="1" dirty="0"/>
          </a:p>
        </p:txBody>
      </p:sp>
      <p:sp>
        <p:nvSpPr>
          <p:cNvPr id="64515" name="Rectangle 2">
            <a:extLst>
              <a:ext uri="{FF2B5EF4-FFF2-40B4-BE49-F238E27FC236}">
                <a16:creationId xmlns:a16="http://schemas.microsoft.com/office/drawing/2014/main" id="{F43FEDE4-E0A1-4D25-B3E4-218468165271}"/>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64516" name="TextBox 3">
            <a:extLst>
              <a:ext uri="{FF2B5EF4-FFF2-40B4-BE49-F238E27FC236}">
                <a16:creationId xmlns:a16="http://schemas.microsoft.com/office/drawing/2014/main" id="{72B80350-B00E-409A-98BB-4DC4D52B104D}"/>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2-23</a:t>
            </a:r>
          </a:p>
        </p:txBody>
      </p:sp>
    </p:spTree>
    <p:extLst>
      <p:ext uri="{BB962C8B-B14F-4D97-AF65-F5344CB8AC3E}">
        <p14:creationId xmlns:p14="http://schemas.microsoft.com/office/powerpoint/2010/main" val="32845456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B6E234B5-1AE2-4322-B7FC-FDF783CF3E75}"/>
              </a:ext>
            </a:extLst>
          </p:cNvPr>
          <p:cNvSpPr>
            <a:spLocks noGrp="1" noChangeArrowheads="1"/>
          </p:cNvSpPr>
          <p:nvPr>
            <p:ph type="body" sz="half" idx="1"/>
          </p:nvPr>
        </p:nvSpPr>
        <p:spPr>
          <a:xfrm>
            <a:off x="685800" y="1752600"/>
            <a:ext cx="7010400" cy="4343400"/>
          </a:xfrm>
        </p:spPr>
        <p:txBody>
          <a:bodyPr/>
          <a:lstStyle/>
          <a:p>
            <a:pPr eaLnBrk="1" hangingPunct="1"/>
            <a:r>
              <a:rPr lang="en-US" altLang="en-US" sz="2600" dirty="0">
                <a:cs typeface="Times New Roman" panose="02020603050405020304" pitchFamily="18" charset="0"/>
              </a:rPr>
              <a:t>§</a:t>
            </a:r>
            <a:r>
              <a:rPr lang="en-US" altLang="en-US" sz="2600" dirty="0"/>
              <a:t> </a:t>
            </a:r>
            <a:r>
              <a:rPr lang="en-US" altLang="en-US" sz="2600" dirty="0" smtClean="0"/>
              <a:t>46.2-1024*</a:t>
            </a:r>
            <a:endParaRPr lang="en-US" altLang="en-US" sz="2600" dirty="0"/>
          </a:p>
          <a:p>
            <a:pPr eaLnBrk="1" hangingPunct="1">
              <a:buFontTx/>
              <a:buNone/>
            </a:pPr>
            <a:r>
              <a:rPr lang="en-US" altLang="en-US" sz="2600" dirty="0"/>
              <a:t>	Authorizes use of flashing or steady-burning red or red and white warning lights on one privately owned vehicle of fire fighters and rescue squad personnel.</a:t>
            </a:r>
          </a:p>
          <a:p>
            <a:pPr eaLnBrk="1" hangingPunct="1">
              <a:buFontTx/>
              <a:buNone/>
            </a:pPr>
            <a:r>
              <a:rPr lang="en-US" altLang="en-US" b="1" dirty="0"/>
              <a:t>	</a:t>
            </a:r>
            <a:endParaRPr lang="en-US" altLang="en-US" sz="2000" b="1" dirty="0"/>
          </a:p>
          <a:p>
            <a:pPr eaLnBrk="1" hangingPunct="1"/>
            <a:r>
              <a:rPr lang="en-US" altLang="en-US" sz="2600" dirty="0">
                <a:cs typeface="Times New Roman" panose="02020603050405020304" pitchFamily="18" charset="0"/>
              </a:rPr>
              <a:t>§</a:t>
            </a:r>
            <a:r>
              <a:rPr lang="en-US" altLang="en-US" sz="2600" dirty="0"/>
              <a:t> </a:t>
            </a:r>
            <a:r>
              <a:rPr lang="en-US" altLang="en-US" sz="2600" dirty="0" smtClean="0"/>
              <a:t>46.2-1025*</a:t>
            </a:r>
            <a:endParaRPr lang="en-US" altLang="en-US" sz="2600" dirty="0"/>
          </a:p>
          <a:p>
            <a:pPr eaLnBrk="1" hangingPunct="1">
              <a:buFontTx/>
              <a:buNone/>
            </a:pPr>
            <a:r>
              <a:rPr lang="en-US" altLang="en-US" sz="2600" dirty="0"/>
              <a:t>	Flashing amber, purple, or green warning lights.</a:t>
            </a:r>
          </a:p>
          <a:p>
            <a:pPr eaLnBrk="1" hangingPunct="1">
              <a:buFontTx/>
              <a:buNone/>
            </a:pPr>
            <a:endParaRPr lang="en-US" altLang="en-US" sz="2000" b="1" dirty="0"/>
          </a:p>
          <a:p>
            <a:pPr eaLnBrk="1" hangingPunct="1">
              <a:buNone/>
            </a:pPr>
            <a:r>
              <a:rPr lang="en-US" altLang="en-US" sz="1600" dirty="0"/>
              <a:t>	</a:t>
            </a:r>
            <a:r>
              <a:rPr lang="en-US" altLang="en-US" sz="1600" dirty="0" smtClean="0"/>
              <a:t>*</a:t>
            </a:r>
            <a:r>
              <a:rPr lang="en-US" sz="1600" dirty="0" smtClean="0">
                <a:cs typeface="Times New Roman" panose="02020603050405020304" pitchFamily="18" charset="0"/>
              </a:rPr>
              <a:t>(</a:t>
            </a:r>
            <a:r>
              <a:rPr lang="en-US" sz="1600" dirty="0">
                <a:cs typeface="Times New Roman" panose="02020603050405020304" pitchFamily="18" charset="0"/>
              </a:rPr>
              <a:t>Complete law is printed in your Virginia Criminal and Traffic Law Manual)</a:t>
            </a:r>
          </a:p>
          <a:p>
            <a:pPr eaLnBrk="1" hangingPunct="1">
              <a:buFontTx/>
              <a:buNone/>
            </a:pPr>
            <a:endParaRPr lang="en-US" altLang="en-US" sz="2600" b="1" dirty="0"/>
          </a:p>
        </p:txBody>
      </p:sp>
      <p:sp>
        <p:nvSpPr>
          <p:cNvPr id="66563" name="Rectangle 2">
            <a:extLst>
              <a:ext uri="{FF2B5EF4-FFF2-40B4-BE49-F238E27FC236}">
                <a16:creationId xmlns:a16="http://schemas.microsoft.com/office/drawing/2014/main" id="{5FA65741-EBA6-44B1-85C6-A190813E246D}"/>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66564" name="TextBox 3">
            <a:extLst>
              <a:ext uri="{FF2B5EF4-FFF2-40B4-BE49-F238E27FC236}">
                <a16:creationId xmlns:a16="http://schemas.microsoft.com/office/drawing/2014/main" id="{CD58D913-DB3F-4569-BD65-E202FDCC5786}"/>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2-24</a:t>
            </a:r>
          </a:p>
        </p:txBody>
      </p:sp>
    </p:spTree>
    <p:extLst>
      <p:ext uri="{BB962C8B-B14F-4D97-AF65-F5344CB8AC3E}">
        <p14:creationId xmlns:p14="http://schemas.microsoft.com/office/powerpoint/2010/main" val="42567621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a:extLst>
              <a:ext uri="{FF2B5EF4-FFF2-40B4-BE49-F238E27FC236}">
                <a16:creationId xmlns:a16="http://schemas.microsoft.com/office/drawing/2014/main" id="{CF1CBE71-DFDC-40EC-A36F-D38CE865E22A}"/>
              </a:ext>
            </a:extLst>
          </p:cNvPr>
          <p:cNvSpPr>
            <a:spLocks noGrp="1" noChangeArrowheads="1"/>
          </p:cNvSpPr>
          <p:nvPr>
            <p:ph type="body" sz="half" idx="1"/>
          </p:nvPr>
        </p:nvSpPr>
        <p:spPr>
          <a:xfrm>
            <a:off x="685800" y="1752600"/>
            <a:ext cx="7543800" cy="4343400"/>
          </a:xfrm>
        </p:spPr>
        <p:txBody>
          <a:bodyPr/>
          <a:lstStyle/>
          <a:p>
            <a:pPr eaLnBrk="1" hangingPunct="1"/>
            <a:r>
              <a:rPr lang="en-US" altLang="en-US" sz="2600" dirty="0">
                <a:cs typeface="Times New Roman" panose="02020603050405020304" pitchFamily="18" charset="0"/>
              </a:rPr>
              <a:t>§</a:t>
            </a:r>
            <a:r>
              <a:rPr lang="en-US" altLang="en-US" sz="2600" dirty="0"/>
              <a:t> </a:t>
            </a:r>
            <a:r>
              <a:rPr lang="en-US" altLang="en-US" sz="2600" dirty="0" smtClean="0"/>
              <a:t>46.2-1028*</a:t>
            </a:r>
            <a:endParaRPr lang="en-US" altLang="en-US" sz="2600" dirty="0"/>
          </a:p>
          <a:p>
            <a:pPr eaLnBrk="1" hangingPunct="1">
              <a:buFontTx/>
              <a:buNone/>
            </a:pPr>
            <a:r>
              <a:rPr lang="en-US" altLang="en-US" sz="2600" dirty="0"/>
              <a:t>	Auxiliary lights on fire-fighting, Virginia Department of Transportation, and other emergency vehicles.</a:t>
            </a:r>
          </a:p>
          <a:p>
            <a:pPr eaLnBrk="1" hangingPunct="1">
              <a:buFontTx/>
              <a:buNone/>
            </a:pPr>
            <a:endParaRPr lang="en-US" altLang="en-US" sz="2000" b="1" dirty="0"/>
          </a:p>
          <a:p>
            <a:pPr eaLnBrk="1" hangingPunct="1"/>
            <a:r>
              <a:rPr lang="en-US" altLang="en-US" sz="2600" dirty="0">
                <a:cs typeface="Times New Roman" panose="02020603050405020304" pitchFamily="18" charset="0"/>
              </a:rPr>
              <a:t>§</a:t>
            </a:r>
            <a:r>
              <a:rPr lang="en-US" altLang="en-US" sz="2600" dirty="0"/>
              <a:t> </a:t>
            </a:r>
            <a:r>
              <a:rPr lang="en-US" altLang="en-US" sz="2600" dirty="0" smtClean="0"/>
              <a:t>46.2-1029.1*</a:t>
            </a:r>
            <a:endParaRPr lang="en-US" altLang="en-US" sz="2600" dirty="0"/>
          </a:p>
          <a:p>
            <a:pPr eaLnBrk="1" hangingPunct="1">
              <a:buFontTx/>
              <a:buNone/>
            </a:pPr>
            <a:r>
              <a:rPr lang="en-US" altLang="en-US" sz="2600" dirty="0"/>
              <a:t>	Flashing of headlights on certain vehicles.</a:t>
            </a:r>
          </a:p>
          <a:p>
            <a:pPr eaLnBrk="1" hangingPunct="1">
              <a:buFontTx/>
              <a:buNone/>
            </a:pPr>
            <a:r>
              <a:rPr lang="en-US" altLang="en-US" sz="2600" b="1" dirty="0"/>
              <a:t>	</a:t>
            </a:r>
            <a:endParaRPr lang="en-US" altLang="en-US" sz="2000" b="1" dirty="0"/>
          </a:p>
          <a:p>
            <a:pPr eaLnBrk="1" hangingPunct="1">
              <a:buFontTx/>
              <a:buNone/>
            </a:pPr>
            <a:endParaRPr lang="en-US" altLang="en-US" sz="2000" b="1" dirty="0"/>
          </a:p>
          <a:p>
            <a:pPr eaLnBrk="1" hangingPunct="1">
              <a:buNone/>
            </a:pPr>
            <a:r>
              <a:rPr lang="en-US" altLang="en-US" sz="1800" dirty="0"/>
              <a:t>	</a:t>
            </a:r>
            <a:r>
              <a:rPr lang="en-US" altLang="en-US" sz="1800" dirty="0" smtClean="0"/>
              <a:t>*</a:t>
            </a:r>
            <a:r>
              <a:rPr lang="en-US" sz="1800" dirty="0" smtClean="0">
                <a:cs typeface="Times New Roman" panose="02020603050405020304" pitchFamily="18" charset="0"/>
              </a:rPr>
              <a:t>(</a:t>
            </a:r>
            <a:r>
              <a:rPr lang="en-US" sz="1800" dirty="0">
                <a:cs typeface="Times New Roman" panose="02020603050405020304" pitchFamily="18" charset="0"/>
              </a:rPr>
              <a:t>Complete law is printed in your Virginia Criminal and Traffic Law Manual)</a:t>
            </a:r>
          </a:p>
          <a:p>
            <a:pPr eaLnBrk="1" hangingPunct="1">
              <a:buFontTx/>
              <a:buNone/>
            </a:pPr>
            <a:endParaRPr lang="en-US" altLang="en-US" sz="2600" b="1" dirty="0"/>
          </a:p>
        </p:txBody>
      </p:sp>
      <p:sp>
        <p:nvSpPr>
          <p:cNvPr id="68611" name="Rectangle 2">
            <a:extLst>
              <a:ext uri="{FF2B5EF4-FFF2-40B4-BE49-F238E27FC236}">
                <a16:creationId xmlns:a16="http://schemas.microsoft.com/office/drawing/2014/main" id="{B77FD8C7-6D66-482C-A5DF-E0E0F8A91034}"/>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68612" name="TextBox 3">
            <a:extLst>
              <a:ext uri="{FF2B5EF4-FFF2-40B4-BE49-F238E27FC236}">
                <a16:creationId xmlns:a16="http://schemas.microsoft.com/office/drawing/2014/main" id="{57FEC275-5AEA-4F51-B33C-848E4AA924E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2-25</a:t>
            </a:r>
          </a:p>
        </p:txBody>
      </p:sp>
    </p:spTree>
    <p:extLst>
      <p:ext uri="{BB962C8B-B14F-4D97-AF65-F5344CB8AC3E}">
        <p14:creationId xmlns:p14="http://schemas.microsoft.com/office/powerpoint/2010/main" val="10633435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75D1D975-421E-4291-9B89-15B0A183DC79}"/>
              </a:ext>
            </a:extLst>
          </p:cNvPr>
          <p:cNvSpPr>
            <a:spLocks noGrp="1" noChangeArrowheads="1"/>
          </p:cNvSpPr>
          <p:nvPr>
            <p:ph type="body" sz="half" idx="1"/>
          </p:nvPr>
        </p:nvSpPr>
        <p:spPr>
          <a:xfrm>
            <a:off x="685800" y="1752600"/>
            <a:ext cx="7086600" cy="4343400"/>
          </a:xfrm>
        </p:spPr>
        <p:txBody>
          <a:bodyPr/>
          <a:lstStyle/>
          <a:p>
            <a:pPr eaLnBrk="1" hangingPunct="1"/>
            <a:r>
              <a:rPr lang="en-US" altLang="en-US" sz="2600" dirty="0">
                <a:cs typeface="Times New Roman" panose="02020603050405020304" pitchFamily="18" charset="0"/>
              </a:rPr>
              <a:t>§</a:t>
            </a:r>
            <a:r>
              <a:rPr lang="en-US" altLang="en-US" sz="2600" dirty="0"/>
              <a:t> </a:t>
            </a:r>
            <a:r>
              <a:rPr lang="en-US" altLang="en-US" sz="2600" dirty="0" smtClean="0"/>
              <a:t>46.2-1029.2*</a:t>
            </a:r>
            <a:endParaRPr lang="en-US" altLang="en-US" sz="2600" dirty="0"/>
          </a:p>
          <a:p>
            <a:pPr eaLnBrk="1" hangingPunct="1">
              <a:buFontTx/>
              <a:buNone/>
            </a:pPr>
            <a:r>
              <a:rPr lang="en-US" altLang="en-US" sz="2600" dirty="0"/>
              <a:t>	Certain vehicles may be equipped with secondary warning lights.</a:t>
            </a:r>
          </a:p>
          <a:p>
            <a:pPr eaLnBrk="1" hangingPunct="1">
              <a:buFontTx/>
              <a:buNone/>
            </a:pPr>
            <a:endParaRPr lang="en-US" altLang="en-US" sz="2000" b="1" dirty="0"/>
          </a:p>
          <a:p>
            <a:pPr eaLnBrk="1" hangingPunct="1">
              <a:buFontTx/>
              <a:buNone/>
            </a:pPr>
            <a:endParaRPr lang="en-US" altLang="en-US" sz="2000" b="1" dirty="0"/>
          </a:p>
          <a:p>
            <a:pPr eaLnBrk="1" hangingPunct="1">
              <a:buNone/>
            </a:pPr>
            <a:r>
              <a:rPr lang="en-US" altLang="en-US" sz="1600" dirty="0"/>
              <a:t>	</a:t>
            </a:r>
            <a:r>
              <a:rPr lang="en-US" altLang="en-US" sz="1600" dirty="0" smtClean="0"/>
              <a:t>*</a:t>
            </a:r>
            <a:r>
              <a:rPr lang="en-US" sz="1600" dirty="0" smtClean="0">
                <a:cs typeface="Times New Roman" panose="02020603050405020304" pitchFamily="18" charset="0"/>
              </a:rPr>
              <a:t>(</a:t>
            </a:r>
            <a:r>
              <a:rPr lang="en-US" sz="1600" dirty="0">
                <a:cs typeface="Times New Roman" panose="02020603050405020304" pitchFamily="18" charset="0"/>
              </a:rPr>
              <a:t>Complete law is printed in your Virginia Criminal and Traffic Law Manual)</a:t>
            </a:r>
          </a:p>
          <a:p>
            <a:pPr eaLnBrk="1" hangingPunct="1">
              <a:buFontTx/>
              <a:buNone/>
            </a:pPr>
            <a:endParaRPr lang="en-US" altLang="en-US" sz="2600" b="1" dirty="0"/>
          </a:p>
        </p:txBody>
      </p:sp>
      <p:sp>
        <p:nvSpPr>
          <p:cNvPr id="70659" name="Rectangle 2">
            <a:extLst>
              <a:ext uri="{FF2B5EF4-FFF2-40B4-BE49-F238E27FC236}">
                <a16:creationId xmlns:a16="http://schemas.microsoft.com/office/drawing/2014/main" id="{6FD67F42-16D1-40B3-957D-C71841F68BB5}"/>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70660" name="TextBox 3">
            <a:extLst>
              <a:ext uri="{FF2B5EF4-FFF2-40B4-BE49-F238E27FC236}">
                <a16:creationId xmlns:a16="http://schemas.microsoft.com/office/drawing/2014/main" id="{1BA05E51-B02D-47F2-A749-CB5EB2EEE7C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2-26</a:t>
            </a:r>
          </a:p>
        </p:txBody>
      </p:sp>
    </p:spTree>
    <p:extLst>
      <p:ext uri="{BB962C8B-B14F-4D97-AF65-F5344CB8AC3E}">
        <p14:creationId xmlns:p14="http://schemas.microsoft.com/office/powerpoint/2010/main" val="106525103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BB92DF88-A7F9-47C3-BBB5-5720D38C4F46}"/>
              </a:ext>
            </a:extLst>
          </p:cNvPr>
          <p:cNvSpPr>
            <a:spLocks noGrp="1" noChangeArrowheads="1"/>
          </p:cNvSpPr>
          <p:nvPr>
            <p:ph type="body" sz="half" idx="1"/>
          </p:nvPr>
        </p:nvSpPr>
        <p:spPr>
          <a:xfrm>
            <a:off x="609600" y="1102641"/>
            <a:ext cx="7467600" cy="4865688"/>
          </a:xfrm>
        </p:spPr>
        <p:txBody>
          <a:bodyPr/>
          <a:lstStyle/>
          <a:p>
            <a:pPr eaLnBrk="1" hangingPunct="1"/>
            <a:r>
              <a:rPr lang="en-US" altLang="en-US" sz="2600" dirty="0">
                <a:cs typeface="Times New Roman" panose="02020603050405020304" pitchFamily="18" charset="0"/>
              </a:rPr>
              <a:t>§</a:t>
            </a:r>
            <a:r>
              <a:rPr lang="en-US" altLang="en-US" sz="2600" dirty="0"/>
              <a:t> </a:t>
            </a:r>
            <a:r>
              <a:rPr lang="en-US" altLang="en-US" sz="2600" dirty="0" smtClean="0"/>
              <a:t>46.2-1060*</a:t>
            </a:r>
            <a:endParaRPr lang="en-US" altLang="en-US" sz="2600" dirty="0"/>
          </a:p>
          <a:p>
            <a:pPr eaLnBrk="1" hangingPunct="1">
              <a:buFontTx/>
              <a:buNone/>
            </a:pPr>
            <a:r>
              <a:rPr lang="en-US" altLang="en-US" sz="2600" dirty="0"/>
              <a:t>	Illegal sirens, whistles, etc.; unlawful use of warning devices; exceptions</a:t>
            </a:r>
            <a:r>
              <a:rPr lang="en-US" altLang="en-US" sz="2600" dirty="0" smtClean="0"/>
              <a:t>.</a:t>
            </a:r>
          </a:p>
          <a:p>
            <a:pPr eaLnBrk="1" hangingPunct="1">
              <a:buFontTx/>
              <a:buNone/>
            </a:pPr>
            <a:endParaRPr lang="en-US" altLang="en-US" sz="2600" dirty="0"/>
          </a:p>
          <a:p>
            <a:pPr eaLnBrk="1" hangingPunct="1"/>
            <a:r>
              <a:rPr lang="en-US" altLang="en-US" sz="2600" dirty="0">
                <a:cs typeface="Times New Roman" panose="02020603050405020304" pitchFamily="18" charset="0"/>
              </a:rPr>
              <a:t>§ </a:t>
            </a:r>
            <a:r>
              <a:rPr lang="en-US" altLang="en-US" sz="2600" dirty="0" smtClean="0">
                <a:cs typeface="Times New Roman" panose="02020603050405020304" pitchFamily="18" charset="0"/>
              </a:rPr>
              <a:t>46.2-1061*</a:t>
            </a:r>
            <a:endParaRPr lang="en-US" altLang="en-US" sz="2600" dirty="0">
              <a:cs typeface="Times New Roman" panose="02020603050405020304" pitchFamily="18" charset="0"/>
            </a:endParaRPr>
          </a:p>
          <a:p>
            <a:pPr eaLnBrk="1" hangingPunct="1">
              <a:buFontTx/>
              <a:buNone/>
            </a:pPr>
            <a:r>
              <a:rPr lang="en-US" altLang="en-US" sz="2600" dirty="0">
                <a:cs typeface="Times New Roman" panose="02020603050405020304" pitchFamily="18" charset="0"/>
              </a:rPr>
              <a:t>	</a:t>
            </a:r>
            <a:r>
              <a:rPr lang="en-US" altLang="en-US" sz="2600" dirty="0" smtClean="0">
                <a:cs typeface="Times New Roman" panose="02020603050405020304" pitchFamily="18" charset="0"/>
              </a:rPr>
              <a:t>Sirens or exhaust whistles on emergency vehicles.</a:t>
            </a:r>
            <a:endParaRPr lang="en-US" altLang="en-US" sz="2600" dirty="0">
              <a:cs typeface="Times New Roman" panose="02020603050405020304" pitchFamily="18" charset="0"/>
            </a:endParaRPr>
          </a:p>
          <a:p>
            <a:pPr eaLnBrk="1" hangingPunct="1">
              <a:buFontTx/>
              <a:buNone/>
            </a:pPr>
            <a:endParaRPr lang="en-US" altLang="en-US" sz="2000" b="1" dirty="0"/>
          </a:p>
          <a:p>
            <a:pPr eaLnBrk="1" hangingPunct="1"/>
            <a:r>
              <a:rPr lang="en-US" altLang="en-US" sz="2600" dirty="0">
                <a:cs typeface="Times New Roman" panose="02020603050405020304" pitchFamily="18" charset="0"/>
              </a:rPr>
              <a:t>§</a:t>
            </a:r>
            <a:r>
              <a:rPr lang="en-US" altLang="en-US" sz="2600" dirty="0"/>
              <a:t> </a:t>
            </a:r>
            <a:r>
              <a:rPr lang="en-US" altLang="en-US" sz="2600" dirty="0" smtClean="0"/>
              <a:t>46.2-1062*</a:t>
            </a:r>
            <a:endParaRPr lang="en-US" altLang="en-US" sz="2600" dirty="0"/>
          </a:p>
          <a:p>
            <a:pPr eaLnBrk="1" hangingPunct="1">
              <a:buFontTx/>
              <a:buNone/>
            </a:pPr>
            <a:r>
              <a:rPr lang="en-US" altLang="en-US" sz="2600" dirty="0"/>
              <a:t>	</a:t>
            </a:r>
            <a:r>
              <a:rPr lang="en-US" altLang="en-US" sz="2600" dirty="0" smtClean="0"/>
              <a:t>Approval of warning devices.</a:t>
            </a:r>
            <a:endParaRPr lang="en-US" altLang="en-US" sz="2600" dirty="0"/>
          </a:p>
          <a:p>
            <a:pPr eaLnBrk="1" hangingPunct="1">
              <a:buFontTx/>
              <a:buNone/>
            </a:pPr>
            <a:r>
              <a:rPr lang="en-US" altLang="en-US" sz="2600" b="1" dirty="0"/>
              <a:t>	</a:t>
            </a:r>
            <a:endParaRPr lang="en-US" altLang="en-US" sz="2000" b="1" dirty="0"/>
          </a:p>
          <a:p>
            <a:pPr eaLnBrk="1" hangingPunct="1">
              <a:buNone/>
            </a:pPr>
            <a:r>
              <a:rPr lang="en-US" altLang="en-US" sz="1800" dirty="0"/>
              <a:t>	</a:t>
            </a:r>
            <a:r>
              <a:rPr lang="en-US" altLang="en-US" sz="1800" dirty="0" smtClean="0"/>
              <a:t>*</a:t>
            </a:r>
            <a:r>
              <a:rPr lang="en-US" sz="1800" dirty="0" smtClean="0">
                <a:cs typeface="Times New Roman" panose="02020603050405020304" pitchFamily="18" charset="0"/>
              </a:rPr>
              <a:t>(</a:t>
            </a:r>
            <a:r>
              <a:rPr lang="en-US" sz="1800" dirty="0">
                <a:cs typeface="Times New Roman" panose="02020603050405020304" pitchFamily="18" charset="0"/>
              </a:rPr>
              <a:t>Complete law is printed in your Virginia Criminal and Traffic Law Manual)</a:t>
            </a:r>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600" b="1" dirty="0"/>
          </a:p>
        </p:txBody>
      </p:sp>
      <p:sp>
        <p:nvSpPr>
          <p:cNvPr id="72707" name="Rectangle 2">
            <a:extLst>
              <a:ext uri="{FF2B5EF4-FFF2-40B4-BE49-F238E27FC236}">
                <a16:creationId xmlns:a16="http://schemas.microsoft.com/office/drawing/2014/main" id="{D9F943E1-A39A-4BBE-855F-8E4F50A98254}"/>
              </a:ext>
            </a:extLst>
          </p:cNvPr>
          <p:cNvSpPr>
            <a:spLocks noGrp="1" noChangeArrowheads="1"/>
          </p:cNvSpPr>
          <p:nvPr>
            <p:ph type="title"/>
          </p:nvPr>
        </p:nvSpPr>
        <p:spPr>
          <a:xfrm>
            <a:off x="609600" y="228600"/>
            <a:ext cx="7772400" cy="635000"/>
          </a:xfrm>
        </p:spPr>
        <p:txBody>
          <a:bodyPr/>
          <a:lstStyle/>
          <a:p>
            <a:pPr eaLnBrk="1" hangingPunct="1"/>
            <a:r>
              <a:rPr lang="en-US" altLang="en-US" sz="4000" dirty="0">
                <a:solidFill>
                  <a:schemeClr val="accent2"/>
                </a:solidFill>
              </a:rPr>
              <a:t>Motor Vehicle Code – Title 46.2</a:t>
            </a:r>
          </a:p>
        </p:txBody>
      </p:sp>
      <p:sp>
        <p:nvSpPr>
          <p:cNvPr id="72708" name="TextBox 3">
            <a:extLst>
              <a:ext uri="{FF2B5EF4-FFF2-40B4-BE49-F238E27FC236}">
                <a16:creationId xmlns:a16="http://schemas.microsoft.com/office/drawing/2014/main" id="{7DF7755E-A723-4AE0-BE33-CAFFB08B4F06}"/>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2-27</a:t>
            </a:r>
          </a:p>
        </p:txBody>
      </p:sp>
    </p:spTree>
    <p:extLst>
      <p:ext uri="{BB962C8B-B14F-4D97-AF65-F5344CB8AC3E}">
        <p14:creationId xmlns:p14="http://schemas.microsoft.com/office/powerpoint/2010/main" val="3908500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42C3B68F-3075-4013-99B5-84AC758954B4}"/>
              </a:ext>
            </a:extLst>
          </p:cNvPr>
          <p:cNvSpPr>
            <a:spLocks noGrp="1" noChangeArrowheads="1"/>
          </p:cNvSpPr>
          <p:nvPr>
            <p:ph type="body" sz="half" idx="1"/>
          </p:nvPr>
        </p:nvSpPr>
        <p:spPr>
          <a:xfrm>
            <a:off x="685800" y="1752600"/>
            <a:ext cx="7391400" cy="4343400"/>
          </a:xfrm>
        </p:spPr>
        <p:txBody>
          <a:bodyPr/>
          <a:lstStyle/>
          <a:p>
            <a:pPr eaLnBrk="1" hangingPunct="1"/>
            <a:r>
              <a:rPr lang="en-US" altLang="en-US" sz="2600" dirty="0">
                <a:cs typeface="Times New Roman" panose="02020603050405020304" pitchFamily="18" charset="0"/>
              </a:rPr>
              <a:t>§</a:t>
            </a:r>
            <a:r>
              <a:rPr lang="en-US" altLang="en-US" sz="2600" dirty="0"/>
              <a:t> </a:t>
            </a:r>
            <a:r>
              <a:rPr lang="en-US" altLang="en-US" sz="2600" dirty="0" smtClean="0"/>
              <a:t>46.2-1078*</a:t>
            </a:r>
            <a:endParaRPr lang="en-US" altLang="en-US" sz="2600" dirty="0"/>
          </a:p>
          <a:p>
            <a:pPr eaLnBrk="1" hangingPunct="1">
              <a:buFontTx/>
              <a:buNone/>
            </a:pPr>
            <a:r>
              <a:rPr lang="en-US" altLang="en-US" sz="2600" dirty="0"/>
              <a:t>	Unlawful to operate motor vehicle, bicycle, electric personal assistive mobility device, electric power-assisted bicycle, or moped while using earphones. </a:t>
            </a:r>
          </a:p>
          <a:p>
            <a:pPr eaLnBrk="1" hangingPunct="1">
              <a:buNone/>
            </a:pPr>
            <a:r>
              <a:rPr lang="en-US" dirty="0"/>
              <a:t>It shall be unlawful for any person to operate a motor vehicle, bicycle, electric personal assistive mobility device, electric power-assisted bicycle, or moped on the highways in the Commonwealth while using earphones on or in </a:t>
            </a:r>
            <a:r>
              <a:rPr lang="en-US" u="sng" dirty="0"/>
              <a:t>both</a:t>
            </a:r>
            <a:r>
              <a:rPr lang="en-US" dirty="0"/>
              <a:t> ears.</a:t>
            </a:r>
          </a:p>
          <a:p>
            <a:pPr eaLnBrk="1" hangingPunct="1">
              <a:buFontTx/>
              <a:buNone/>
            </a:pPr>
            <a:r>
              <a:rPr lang="en-US" dirty="0" smtClean="0"/>
              <a:t>(The </a:t>
            </a:r>
            <a:r>
              <a:rPr lang="en-US" dirty="0"/>
              <a:t>provisions of this section shall not apply to the driver of any emergency vehicle as defined in § </a:t>
            </a:r>
            <a:r>
              <a:rPr lang="en-US" u="sng" dirty="0" smtClean="0">
                <a:hlinkClick r:id="rId3"/>
              </a:rPr>
              <a:t>46.2-920</a:t>
            </a:r>
            <a:r>
              <a:rPr lang="en-US" u="sng" dirty="0" smtClean="0"/>
              <a:t>)</a:t>
            </a:r>
            <a:endParaRPr lang="en-US" altLang="en-US" sz="2000" b="1" dirty="0"/>
          </a:p>
          <a:p>
            <a:pPr eaLnBrk="1" hangingPunct="1">
              <a:buFontTx/>
              <a:buNone/>
            </a:pPr>
            <a:endParaRPr lang="en-US" altLang="en-US" sz="2000" b="1" dirty="0"/>
          </a:p>
          <a:p>
            <a:pPr eaLnBrk="1" hangingPunct="1">
              <a:buNone/>
            </a:pPr>
            <a:r>
              <a:rPr lang="en-US" altLang="en-US" sz="1800" dirty="0"/>
              <a:t>	</a:t>
            </a:r>
            <a:r>
              <a:rPr lang="en-US" altLang="en-US" sz="1800" dirty="0" smtClean="0"/>
              <a:t>*</a:t>
            </a:r>
            <a:r>
              <a:rPr lang="en-US" sz="1800" dirty="0" smtClean="0">
                <a:cs typeface="Times New Roman" panose="02020603050405020304" pitchFamily="18" charset="0"/>
              </a:rPr>
              <a:t>(</a:t>
            </a:r>
            <a:r>
              <a:rPr lang="en-US" sz="1800" dirty="0">
                <a:cs typeface="Times New Roman" panose="02020603050405020304" pitchFamily="18" charset="0"/>
              </a:rPr>
              <a:t>Complete law is printed in your Virginia Criminal and Traffic Law Manual)</a:t>
            </a:r>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600" b="1" dirty="0"/>
          </a:p>
        </p:txBody>
      </p:sp>
      <p:sp>
        <p:nvSpPr>
          <p:cNvPr id="74755" name="Rectangle 2">
            <a:extLst>
              <a:ext uri="{FF2B5EF4-FFF2-40B4-BE49-F238E27FC236}">
                <a16:creationId xmlns:a16="http://schemas.microsoft.com/office/drawing/2014/main" id="{18E273D0-2995-4A25-9875-F3446862BF4F}"/>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74756" name="TextBox 3">
            <a:extLst>
              <a:ext uri="{FF2B5EF4-FFF2-40B4-BE49-F238E27FC236}">
                <a16:creationId xmlns:a16="http://schemas.microsoft.com/office/drawing/2014/main" id="{6FBA5ACB-6EA3-4236-A18A-2029A2620D1B}"/>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2-28</a:t>
            </a:r>
          </a:p>
        </p:txBody>
      </p:sp>
    </p:spTree>
    <p:extLst>
      <p:ext uri="{BB962C8B-B14F-4D97-AF65-F5344CB8AC3E}">
        <p14:creationId xmlns:p14="http://schemas.microsoft.com/office/powerpoint/2010/main" val="200158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a:extLst>
              <a:ext uri="{FF2B5EF4-FFF2-40B4-BE49-F238E27FC236}">
                <a16:creationId xmlns:a16="http://schemas.microsoft.com/office/drawing/2014/main" id="{4156FEC4-A465-46B3-88BD-F1EF0668B23E}"/>
              </a:ext>
            </a:extLst>
          </p:cNvPr>
          <p:cNvSpPr>
            <a:spLocks noGrp="1" noChangeArrowheads="1"/>
          </p:cNvSpPr>
          <p:nvPr>
            <p:ph type="body" sz="half" idx="1"/>
          </p:nvPr>
        </p:nvSpPr>
        <p:spPr>
          <a:xfrm>
            <a:off x="685800" y="1752600"/>
            <a:ext cx="7315200" cy="4343400"/>
          </a:xfrm>
        </p:spPr>
        <p:txBody>
          <a:bodyPr/>
          <a:lstStyle/>
          <a:p>
            <a:pPr eaLnBrk="1" hangingPunct="1"/>
            <a:r>
              <a:rPr lang="en-US" altLang="en-US" sz="2600" dirty="0">
                <a:cs typeface="Times New Roman" panose="02020603050405020304" pitchFamily="18" charset="0"/>
              </a:rPr>
              <a:t>§</a:t>
            </a:r>
            <a:r>
              <a:rPr lang="en-US" altLang="en-US" sz="2600" dirty="0"/>
              <a:t> </a:t>
            </a:r>
            <a:r>
              <a:rPr lang="en-US" altLang="en-US" sz="2600" dirty="0" smtClean="0"/>
              <a:t>46.2-1094*</a:t>
            </a:r>
            <a:endParaRPr lang="en-US" altLang="en-US" sz="2600" dirty="0"/>
          </a:p>
          <a:p>
            <a:pPr eaLnBrk="1" hangingPunct="1">
              <a:buFontTx/>
              <a:buNone/>
            </a:pPr>
            <a:r>
              <a:rPr lang="en-US" altLang="en-US" sz="2600" dirty="0"/>
              <a:t>	Occupants of front seats of motor vehicles required to use safety lap belts and shoulder harnesses; penalty.</a:t>
            </a:r>
          </a:p>
          <a:p>
            <a:pPr eaLnBrk="1" hangingPunct="1">
              <a:buFontTx/>
              <a:buNone/>
            </a:pPr>
            <a:endParaRPr lang="en-US" altLang="en-US" sz="2000" b="1" dirty="0"/>
          </a:p>
          <a:p>
            <a:pPr eaLnBrk="1" hangingPunct="1"/>
            <a:r>
              <a:rPr lang="en-US" altLang="en-US" sz="2600" dirty="0">
                <a:cs typeface="Times New Roman" panose="02020603050405020304" pitchFamily="18" charset="0"/>
              </a:rPr>
              <a:t>§</a:t>
            </a:r>
            <a:r>
              <a:rPr lang="en-US" altLang="en-US" sz="2600" dirty="0"/>
              <a:t> </a:t>
            </a:r>
            <a:r>
              <a:rPr lang="en-US" altLang="en-US" sz="2600" dirty="0" smtClean="0"/>
              <a:t>46.2-1095*</a:t>
            </a:r>
            <a:endParaRPr lang="en-US" altLang="en-US" sz="2600" dirty="0"/>
          </a:p>
          <a:p>
            <a:pPr eaLnBrk="1" hangingPunct="1">
              <a:buFontTx/>
              <a:buNone/>
            </a:pPr>
            <a:r>
              <a:rPr lang="en-US" altLang="en-US" sz="2600" dirty="0"/>
              <a:t>	Child restraint devices required when transporting certain children; safety belts for other children less than </a:t>
            </a:r>
            <a:r>
              <a:rPr lang="en-US" altLang="en-US" sz="2600" dirty="0" smtClean="0"/>
              <a:t>eighteen </a:t>
            </a:r>
            <a:r>
              <a:rPr lang="en-US" altLang="en-US" sz="2600" dirty="0"/>
              <a:t>years old required; penalty.</a:t>
            </a:r>
            <a:r>
              <a:rPr lang="en-US" altLang="en-US" sz="2600" u="sng" dirty="0"/>
              <a:t> </a:t>
            </a:r>
            <a:endParaRPr lang="en-US" altLang="en-US" sz="2600" dirty="0"/>
          </a:p>
          <a:p>
            <a:pPr eaLnBrk="1" hangingPunct="1">
              <a:buNone/>
            </a:pPr>
            <a:r>
              <a:rPr lang="en-US" altLang="en-US" sz="2000" dirty="0"/>
              <a:t>	</a:t>
            </a:r>
            <a:r>
              <a:rPr lang="en-US" altLang="en-US" sz="2000" dirty="0" smtClean="0"/>
              <a:t>*</a:t>
            </a:r>
            <a:r>
              <a:rPr lang="en-US" sz="1800" dirty="0" smtClean="0">
                <a:cs typeface="Times New Roman" panose="02020603050405020304" pitchFamily="18" charset="0"/>
              </a:rPr>
              <a:t>(</a:t>
            </a:r>
            <a:r>
              <a:rPr lang="en-US" sz="1800" dirty="0">
                <a:cs typeface="Times New Roman" panose="02020603050405020304" pitchFamily="18" charset="0"/>
              </a:rPr>
              <a:t>Complete law is printed in your Virginia Criminal and Traffic Law Manual)</a:t>
            </a:r>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000" b="1" dirty="0"/>
          </a:p>
          <a:p>
            <a:pPr eaLnBrk="1" hangingPunct="1">
              <a:buFontTx/>
              <a:buNone/>
            </a:pPr>
            <a:endParaRPr lang="en-US" altLang="en-US" sz="2600" b="1" dirty="0"/>
          </a:p>
        </p:txBody>
      </p:sp>
      <p:sp>
        <p:nvSpPr>
          <p:cNvPr id="76803" name="Rectangle 2">
            <a:extLst>
              <a:ext uri="{FF2B5EF4-FFF2-40B4-BE49-F238E27FC236}">
                <a16:creationId xmlns:a16="http://schemas.microsoft.com/office/drawing/2014/main" id="{7DAA8AA5-9E3F-492D-951E-BE08DFB819A9}"/>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76804" name="TextBox 3">
            <a:extLst>
              <a:ext uri="{FF2B5EF4-FFF2-40B4-BE49-F238E27FC236}">
                <a16:creationId xmlns:a16="http://schemas.microsoft.com/office/drawing/2014/main" id="{B6DC5F8B-50E3-43C4-8184-79813BA62AB6}"/>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2-29</a:t>
            </a:r>
          </a:p>
        </p:txBody>
      </p:sp>
    </p:spTree>
    <p:extLst>
      <p:ext uri="{BB962C8B-B14F-4D97-AF65-F5344CB8AC3E}">
        <p14:creationId xmlns:p14="http://schemas.microsoft.com/office/powerpoint/2010/main" val="26569597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a:extLst>
              <a:ext uri="{FF2B5EF4-FFF2-40B4-BE49-F238E27FC236}">
                <a16:creationId xmlns:a16="http://schemas.microsoft.com/office/drawing/2014/main" id="{AB1FC8A4-3DD3-4755-82FA-F4065766414E}"/>
              </a:ext>
            </a:extLst>
          </p:cNvPr>
          <p:cNvSpPr>
            <a:spLocks noGrp="1" noChangeArrowheads="1"/>
          </p:cNvSpPr>
          <p:nvPr>
            <p:ph type="body" sz="half" idx="1"/>
          </p:nvPr>
        </p:nvSpPr>
        <p:spPr>
          <a:xfrm>
            <a:off x="685800" y="1371600"/>
            <a:ext cx="7620000" cy="4343400"/>
          </a:xfrm>
        </p:spPr>
        <p:txBody>
          <a:bodyPr/>
          <a:lstStyle/>
          <a:p>
            <a:pPr eaLnBrk="1" hangingPunct="1">
              <a:buFontTx/>
              <a:buNone/>
            </a:pPr>
            <a:r>
              <a:rPr lang="en-US" altLang="en-US" sz="2600" dirty="0"/>
              <a:t>	</a:t>
            </a:r>
            <a:endParaRPr lang="en-US" altLang="en-US" sz="2000" b="1" dirty="0"/>
          </a:p>
          <a:p>
            <a:pPr eaLnBrk="1" hangingPunct="1"/>
            <a:r>
              <a:rPr lang="en-US" altLang="en-US" sz="2600" dirty="0">
                <a:cs typeface="Times New Roman" panose="02020603050405020304" pitchFamily="18" charset="0"/>
              </a:rPr>
              <a:t>§</a:t>
            </a:r>
            <a:r>
              <a:rPr lang="en-US" altLang="en-US" sz="2600" dirty="0"/>
              <a:t> </a:t>
            </a:r>
            <a:r>
              <a:rPr lang="en-US" altLang="en-US" sz="2600" dirty="0" smtClean="0"/>
              <a:t>46.2-1157*</a:t>
            </a:r>
            <a:endParaRPr lang="en-US" altLang="en-US" sz="2600" dirty="0"/>
          </a:p>
          <a:p>
            <a:pPr eaLnBrk="1" hangingPunct="1">
              <a:buFont typeface="Arial" panose="020B0604020202020204" pitchFamily="34" charset="0"/>
              <a:buNone/>
            </a:pPr>
            <a:r>
              <a:rPr lang="en-US" altLang="en-US" sz="2600" dirty="0"/>
              <a:t>	The owner or operator of any motor vehicle, trailer, or semitrailer registered in Virginia and operated or parked on a highway within the Commonwealth shall submit his vehicle to an inspection of its mechanism and equipment by an official inspection station, designated for that purpose</a:t>
            </a:r>
            <a:r>
              <a:rPr lang="en-US" altLang="en-US" sz="2600" dirty="0" smtClean="0"/>
              <a:t>.</a:t>
            </a:r>
          </a:p>
          <a:p>
            <a:pPr eaLnBrk="1" hangingPunct="1">
              <a:buFont typeface="Arial" panose="020B0604020202020204" pitchFamily="34" charset="0"/>
              <a:buNone/>
            </a:pPr>
            <a:endParaRPr lang="en-US" altLang="en-US" sz="2600" b="1" dirty="0"/>
          </a:p>
          <a:p>
            <a:pPr eaLnBrk="1" hangingPunct="1">
              <a:buNone/>
            </a:pPr>
            <a:r>
              <a:rPr lang="en-US" altLang="en-US" sz="1800" dirty="0"/>
              <a:t>	</a:t>
            </a:r>
            <a:r>
              <a:rPr lang="en-US" altLang="en-US" sz="1800" dirty="0" smtClean="0"/>
              <a:t>*</a:t>
            </a:r>
            <a:r>
              <a:rPr lang="en-US" sz="1800" dirty="0" smtClean="0">
                <a:cs typeface="Times New Roman" panose="02020603050405020304" pitchFamily="18" charset="0"/>
              </a:rPr>
              <a:t>(</a:t>
            </a:r>
            <a:r>
              <a:rPr lang="en-US" sz="1800" dirty="0">
                <a:cs typeface="Times New Roman" panose="02020603050405020304" pitchFamily="18" charset="0"/>
              </a:rPr>
              <a:t>Complete law is printed in your Virginia Criminal and Traffic Law Manual)</a:t>
            </a:r>
          </a:p>
          <a:p>
            <a:pPr eaLnBrk="1" hangingPunct="1">
              <a:buFont typeface="Arial" panose="020B0604020202020204" pitchFamily="34" charset="0"/>
              <a:buNone/>
            </a:pPr>
            <a:endParaRPr lang="en-US" altLang="en-US" sz="2600" b="1" dirty="0"/>
          </a:p>
        </p:txBody>
      </p:sp>
      <p:sp>
        <p:nvSpPr>
          <p:cNvPr id="78851" name="Rectangle 2">
            <a:extLst>
              <a:ext uri="{FF2B5EF4-FFF2-40B4-BE49-F238E27FC236}">
                <a16:creationId xmlns:a16="http://schemas.microsoft.com/office/drawing/2014/main" id="{EF522B98-FBE7-4147-A2AF-8B0D72CDC834}"/>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78852" name="TextBox 3">
            <a:extLst>
              <a:ext uri="{FF2B5EF4-FFF2-40B4-BE49-F238E27FC236}">
                <a16:creationId xmlns:a16="http://schemas.microsoft.com/office/drawing/2014/main" id="{B38E5381-C4FE-453B-AA16-CFCC506A6A94}"/>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2-30</a:t>
            </a:r>
          </a:p>
        </p:txBody>
      </p:sp>
    </p:spTree>
    <p:extLst>
      <p:ext uri="{BB962C8B-B14F-4D97-AF65-F5344CB8AC3E}">
        <p14:creationId xmlns:p14="http://schemas.microsoft.com/office/powerpoint/2010/main" val="6261187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a:extLst>
              <a:ext uri="{FF2B5EF4-FFF2-40B4-BE49-F238E27FC236}">
                <a16:creationId xmlns:a16="http://schemas.microsoft.com/office/drawing/2014/main" id="{FBB215B5-A4F7-4197-830F-4126D36F5A27}"/>
              </a:ext>
            </a:extLst>
          </p:cNvPr>
          <p:cNvSpPr>
            <a:spLocks noGrp="1"/>
          </p:cNvSpPr>
          <p:nvPr>
            <p:ph idx="1"/>
          </p:nvPr>
        </p:nvSpPr>
        <p:spPr>
          <a:xfrm>
            <a:off x="571500" y="1168400"/>
            <a:ext cx="7886700" cy="5008563"/>
          </a:xfrm>
        </p:spPr>
        <p:txBody>
          <a:bodyPr/>
          <a:lstStyle/>
          <a:p>
            <a:pPr marL="0" indent="0" eaLnBrk="1" hangingPunct="1">
              <a:buFont typeface="Arial" panose="020B0604020202020204" pitchFamily="34" charset="0"/>
              <a:buNone/>
            </a:pPr>
            <a:r>
              <a:rPr lang="en-US" altLang="en-US" sz="2600"/>
              <a:t>Other Considerations</a:t>
            </a:r>
          </a:p>
          <a:p>
            <a:pPr lvl="1" eaLnBrk="1" hangingPunct="1"/>
            <a:endParaRPr lang="en-US" altLang="en-US" sz="2600"/>
          </a:p>
          <a:p>
            <a:pPr lvl="1" eaLnBrk="1" hangingPunct="1"/>
            <a:r>
              <a:rPr lang="en-US" altLang="en-US" sz="2600"/>
              <a:t>The Motor Vehicle Code-Title 46.2 does not specifically define what constitutes an emergency response.</a:t>
            </a:r>
          </a:p>
          <a:p>
            <a:pPr lvl="1" eaLnBrk="1" hangingPunct="1"/>
            <a:endParaRPr lang="en-US" altLang="en-US" sz="2600"/>
          </a:p>
          <a:p>
            <a:pPr lvl="1" eaLnBrk="1" hangingPunct="1"/>
            <a:r>
              <a:rPr lang="en-US" altLang="en-US" sz="2600"/>
              <a:t>Due regard is the actions of a prudent person in an emergency.</a:t>
            </a:r>
          </a:p>
          <a:p>
            <a:pPr lvl="1" eaLnBrk="1" hangingPunct="1"/>
            <a:endParaRPr lang="en-US" altLang="en-US" sz="2600"/>
          </a:p>
          <a:p>
            <a:pPr lvl="1" eaLnBrk="1" hangingPunct="1"/>
            <a:r>
              <a:rPr lang="en-US" altLang="en-US" sz="2600"/>
              <a:t>Individual agency / department policies cannot legally allow other exemptions than those stated by Virginia Law</a:t>
            </a:r>
            <a:r>
              <a:rPr lang="en-US" altLang="en-US" sz="2400"/>
              <a:t>.</a:t>
            </a:r>
          </a:p>
        </p:txBody>
      </p:sp>
      <p:sp>
        <p:nvSpPr>
          <p:cNvPr id="80899" name="Rectangle 2">
            <a:extLst>
              <a:ext uri="{FF2B5EF4-FFF2-40B4-BE49-F238E27FC236}">
                <a16:creationId xmlns:a16="http://schemas.microsoft.com/office/drawing/2014/main" id="{88274946-43DD-417D-AB92-A927BDAC88E9}"/>
              </a:ext>
            </a:extLst>
          </p:cNvPr>
          <p:cNvSpPr>
            <a:spLocks noGrp="1" noChangeArrowheads="1"/>
          </p:cNvSpPr>
          <p:nvPr>
            <p:ph type="title"/>
          </p:nvPr>
        </p:nvSpPr>
        <p:spPr>
          <a:xfrm>
            <a:off x="685800" y="25400"/>
            <a:ext cx="7772400" cy="1143000"/>
          </a:xfrm>
        </p:spPr>
        <p:txBody>
          <a:bodyPr/>
          <a:lstStyle/>
          <a:p>
            <a:pPr eaLnBrk="1" hangingPunct="1"/>
            <a:r>
              <a:rPr lang="en-US" altLang="en-US" sz="4000">
                <a:solidFill>
                  <a:schemeClr val="accent2"/>
                </a:solidFill>
              </a:rPr>
              <a:t>Motor Vehicle Code – Title 46.2</a:t>
            </a:r>
          </a:p>
        </p:txBody>
      </p:sp>
      <p:sp>
        <p:nvSpPr>
          <p:cNvPr id="80900" name="TextBox 3">
            <a:extLst>
              <a:ext uri="{FF2B5EF4-FFF2-40B4-BE49-F238E27FC236}">
                <a16:creationId xmlns:a16="http://schemas.microsoft.com/office/drawing/2014/main" id="{16B8AA25-859C-450E-85DA-903174572901}"/>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2-31</a:t>
            </a:r>
          </a:p>
        </p:txBody>
      </p:sp>
    </p:spTree>
    <p:extLst>
      <p:ext uri="{BB962C8B-B14F-4D97-AF65-F5344CB8AC3E}">
        <p14:creationId xmlns:p14="http://schemas.microsoft.com/office/powerpoint/2010/main" val="15266271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F3257BD-B360-4CF6-9A25-647DDC2712F1}"/>
              </a:ext>
            </a:extLst>
          </p:cNvPr>
          <p:cNvSpPr>
            <a:spLocks noGrp="1" noChangeArrowheads="1"/>
          </p:cNvSpPr>
          <p:nvPr>
            <p:ph type="title"/>
          </p:nvPr>
        </p:nvSpPr>
        <p:spPr>
          <a:xfrm>
            <a:off x="685800" y="9525"/>
            <a:ext cx="7772400" cy="914400"/>
          </a:xfrm>
        </p:spPr>
        <p:txBody>
          <a:bodyPr/>
          <a:lstStyle/>
          <a:p>
            <a:pPr eaLnBrk="1" hangingPunct="1"/>
            <a:r>
              <a:rPr lang="en-US" altLang="en-US" sz="4400">
                <a:solidFill>
                  <a:schemeClr val="accent2"/>
                </a:solidFill>
              </a:rPr>
              <a:t>Other Pertinent Laws</a:t>
            </a:r>
          </a:p>
        </p:txBody>
      </p:sp>
      <p:sp>
        <p:nvSpPr>
          <p:cNvPr id="68611" name="Rectangle 3">
            <a:extLst>
              <a:ext uri="{FF2B5EF4-FFF2-40B4-BE49-F238E27FC236}">
                <a16:creationId xmlns:a16="http://schemas.microsoft.com/office/drawing/2014/main" id="{C1A0A2FF-5398-4D85-B1F9-938E8CBBE566}"/>
              </a:ext>
            </a:extLst>
          </p:cNvPr>
          <p:cNvSpPr>
            <a:spLocks noGrp="1" noChangeArrowheads="1"/>
          </p:cNvSpPr>
          <p:nvPr>
            <p:ph type="body" sz="half" idx="1"/>
          </p:nvPr>
        </p:nvSpPr>
        <p:spPr>
          <a:xfrm>
            <a:off x="685800" y="1752600"/>
            <a:ext cx="8153400" cy="4343400"/>
          </a:xfrm>
        </p:spPr>
        <p:txBody>
          <a:bodyPr rtlCol="0">
            <a:normAutofit/>
          </a:bodyPr>
          <a:lstStyle/>
          <a:p>
            <a:pPr marL="0" indent="0" eaLnBrk="1" hangingPunct="1">
              <a:buFont typeface="Arial" panose="020B0604020202020204" pitchFamily="34" charset="0"/>
              <a:buNone/>
              <a:defRPr/>
            </a:pPr>
            <a:r>
              <a:rPr lang="en-US" altLang="en-US" sz="2600" dirty="0">
                <a:cs typeface="Times New Roman" panose="02020603050405020304" pitchFamily="18" charset="0"/>
              </a:rPr>
              <a:t>§ </a:t>
            </a:r>
            <a:r>
              <a:rPr lang="en-US" altLang="en-US" sz="2600" dirty="0" smtClean="0">
                <a:cs typeface="Times New Roman" panose="02020603050405020304" pitchFamily="18" charset="0"/>
              </a:rPr>
              <a:t>18.2-174.1*</a:t>
            </a:r>
            <a:endParaRPr lang="en-US" altLang="en-US" sz="2600" dirty="0">
              <a:cs typeface="Times New Roman" panose="02020603050405020304" pitchFamily="18" charset="0"/>
            </a:endParaRPr>
          </a:p>
          <a:p>
            <a:pPr eaLnBrk="1" hangingPunct="1">
              <a:buFontTx/>
              <a:buNone/>
              <a:defRPr/>
            </a:pPr>
            <a:r>
              <a:rPr lang="en-US" altLang="en-US" sz="2600" dirty="0">
                <a:cs typeface="Times New Roman" panose="02020603050405020304" pitchFamily="18" charset="0"/>
              </a:rPr>
              <a:t>	Willfully impersonates certified emergency medical services personnel, firefighter.  (Any person who willfully impersonates, with the intent to make another believe he is, a certified emergency medical services personnel, firefighter).</a:t>
            </a:r>
            <a:endParaRPr lang="en-US" altLang="en-US" sz="2000" b="1" dirty="0"/>
          </a:p>
          <a:p>
            <a:pPr eaLnBrk="1" hangingPunct="1">
              <a:buFontTx/>
              <a:buNone/>
              <a:defRPr/>
            </a:pPr>
            <a:endParaRPr lang="en-US" altLang="en-US" sz="2000" b="1" dirty="0"/>
          </a:p>
          <a:p>
            <a:pPr eaLnBrk="1" hangingPunct="1">
              <a:buNone/>
              <a:defRPr/>
            </a:pPr>
            <a:r>
              <a:rPr lang="en-US" altLang="en-US" sz="2000" dirty="0"/>
              <a:t>	</a:t>
            </a:r>
            <a:r>
              <a:rPr lang="en-US" altLang="en-US" sz="2000" dirty="0" smtClean="0"/>
              <a:t>*</a:t>
            </a:r>
            <a:r>
              <a:rPr lang="en-US" sz="2000" dirty="0" smtClean="0">
                <a:cs typeface="Times New Roman" panose="02020603050405020304" pitchFamily="18" charset="0"/>
              </a:rPr>
              <a:t>(</a:t>
            </a:r>
            <a:r>
              <a:rPr lang="en-US" sz="2000" dirty="0">
                <a:cs typeface="Times New Roman" panose="02020603050405020304" pitchFamily="18" charset="0"/>
              </a:rPr>
              <a:t>Complete law is printed in your Virginia Criminal and Traffic Law Manual)</a:t>
            </a:r>
          </a:p>
          <a:p>
            <a:pPr eaLnBrk="1" hangingPunct="1">
              <a:buFontTx/>
              <a:buNone/>
              <a:defRPr/>
            </a:pPr>
            <a:endParaRPr lang="en-US" altLang="en-US" sz="2000" b="1" dirty="0"/>
          </a:p>
          <a:p>
            <a:pPr eaLnBrk="1" hangingPunct="1">
              <a:buFontTx/>
              <a:buNone/>
              <a:defRPr/>
            </a:pPr>
            <a:endParaRPr lang="en-US" altLang="en-US" sz="2600" b="1" dirty="0"/>
          </a:p>
        </p:txBody>
      </p:sp>
      <p:sp>
        <p:nvSpPr>
          <p:cNvPr id="82948" name="TextBox 3">
            <a:extLst>
              <a:ext uri="{FF2B5EF4-FFF2-40B4-BE49-F238E27FC236}">
                <a16:creationId xmlns:a16="http://schemas.microsoft.com/office/drawing/2014/main" id="{FD1BAA8D-0C34-4974-AFB0-85C242ACDAA6}"/>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2-32</a:t>
            </a:r>
          </a:p>
        </p:txBody>
      </p:sp>
    </p:spTree>
    <p:extLst>
      <p:ext uri="{BB962C8B-B14F-4D97-AF65-F5344CB8AC3E}">
        <p14:creationId xmlns:p14="http://schemas.microsoft.com/office/powerpoint/2010/main" val="2927679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2C8575A6-C394-4CC3-86E4-DD5ADBBE00DD}"/>
              </a:ext>
            </a:extLst>
          </p:cNvPr>
          <p:cNvSpPr>
            <a:spLocks noGrp="1" noChangeArrowheads="1"/>
          </p:cNvSpPr>
          <p:nvPr>
            <p:ph type="title"/>
          </p:nvPr>
        </p:nvSpPr>
        <p:spPr>
          <a:xfrm>
            <a:off x="854075" y="15875"/>
            <a:ext cx="7543800" cy="1160463"/>
          </a:xfrm>
        </p:spPr>
        <p:txBody>
          <a:bodyPr/>
          <a:lstStyle/>
          <a:p>
            <a:pPr eaLnBrk="1" fontAlgn="auto" hangingPunct="1">
              <a:spcAft>
                <a:spcPts val="0"/>
              </a:spcAft>
              <a:defRPr/>
            </a:pPr>
            <a:r>
              <a:rPr lang="en-US" altLang="en-US" sz="4400" dirty="0">
                <a:solidFill>
                  <a:schemeClr val="accent2"/>
                </a:solidFill>
              </a:rPr>
              <a:t>Class 2 Vehicles</a:t>
            </a:r>
          </a:p>
        </p:txBody>
      </p:sp>
      <p:sp>
        <p:nvSpPr>
          <p:cNvPr id="57351" name="TextBox 8">
            <a:extLst>
              <a:ext uri="{FF2B5EF4-FFF2-40B4-BE49-F238E27FC236}">
                <a16:creationId xmlns:a16="http://schemas.microsoft.com/office/drawing/2014/main" id="{9CCC229D-2E14-476C-A4F9-5B0452DBAB22}"/>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1-15</a:t>
            </a:r>
          </a:p>
        </p:txBody>
      </p:sp>
      <p:pic>
        <p:nvPicPr>
          <p:cNvPr id="3" name="Picture 2" descr="A green truck parked on gravel&#10;&#10;Description automatically generated with low confidence">
            <a:extLst>
              <a:ext uri="{FF2B5EF4-FFF2-40B4-BE49-F238E27FC236}">
                <a16:creationId xmlns:a16="http://schemas.microsoft.com/office/drawing/2014/main" id="{55DF20D0-DCFF-4477-9E29-850439C8C4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6950" y="1455739"/>
            <a:ext cx="3629025" cy="2434430"/>
          </a:xfrm>
          <a:prstGeom prst="rect">
            <a:avLst/>
          </a:prstGeom>
        </p:spPr>
      </p:pic>
      <p:pic>
        <p:nvPicPr>
          <p:cNvPr id="7" name="Picture 6" descr="A picture containing tree, outdoor, truck, car&#10;&#10;Description automatically generated">
            <a:extLst>
              <a:ext uri="{FF2B5EF4-FFF2-40B4-BE49-F238E27FC236}">
                <a16:creationId xmlns:a16="http://schemas.microsoft.com/office/drawing/2014/main" id="{ABC221B6-89C4-4C90-8E08-A455E2FBF2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25975" y="1455738"/>
            <a:ext cx="3681801" cy="2430462"/>
          </a:xfrm>
          <a:prstGeom prst="rect">
            <a:avLst/>
          </a:prstGeom>
        </p:spPr>
      </p:pic>
      <p:pic>
        <p:nvPicPr>
          <p:cNvPr id="9" name="Picture 8" descr="A red truck parked in front of a brick building&#10;&#10;Description automatically generated with medium confidence">
            <a:extLst>
              <a:ext uri="{FF2B5EF4-FFF2-40B4-BE49-F238E27FC236}">
                <a16:creationId xmlns:a16="http://schemas.microsoft.com/office/drawing/2014/main" id="{0424B80D-B85E-4281-AFC4-2DCB11EA7F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1009" y="3886200"/>
            <a:ext cx="3644966" cy="2430463"/>
          </a:xfrm>
          <a:prstGeom prst="rect">
            <a:avLst/>
          </a:prstGeom>
        </p:spPr>
      </p:pic>
      <p:pic>
        <p:nvPicPr>
          <p:cNvPr id="12" name="Picture 11" descr="A picture containing truck, outdoor, building, road&#10;&#10;Description automatically generated">
            <a:extLst>
              <a:ext uri="{FF2B5EF4-FFF2-40B4-BE49-F238E27FC236}">
                <a16:creationId xmlns:a16="http://schemas.microsoft.com/office/drawing/2014/main" id="{58489AB5-3F89-48D3-88FE-EA4A9205DC8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25974" y="3886200"/>
            <a:ext cx="3681801" cy="2430461"/>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C110FCC-0AF6-477A-9C10-F9096B9D89F7}"/>
              </a:ext>
            </a:extLst>
          </p:cNvPr>
          <p:cNvSpPr>
            <a:spLocks noGrp="1" noChangeArrowheads="1"/>
          </p:cNvSpPr>
          <p:nvPr>
            <p:ph type="title"/>
          </p:nvPr>
        </p:nvSpPr>
        <p:spPr>
          <a:xfrm>
            <a:off x="533400" y="152400"/>
            <a:ext cx="7772400" cy="762000"/>
          </a:xfrm>
        </p:spPr>
        <p:txBody>
          <a:bodyPr/>
          <a:lstStyle/>
          <a:p>
            <a:pPr eaLnBrk="1" hangingPunct="1"/>
            <a:r>
              <a:rPr lang="en-US" altLang="en-US" sz="4400" dirty="0">
                <a:solidFill>
                  <a:schemeClr val="accent2"/>
                </a:solidFill>
              </a:rPr>
              <a:t>SUMMARY</a:t>
            </a:r>
          </a:p>
        </p:txBody>
      </p:sp>
      <p:sp>
        <p:nvSpPr>
          <p:cNvPr id="84995" name="Rectangle 3">
            <a:extLst>
              <a:ext uri="{FF2B5EF4-FFF2-40B4-BE49-F238E27FC236}">
                <a16:creationId xmlns:a16="http://schemas.microsoft.com/office/drawing/2014/main" id="{D9162AA7-CAA4-4242-A8C5-308E231BFCC4}"/>
              </a:ext>
            </a:extLst>
          </p:cNvPr>
          <p:cNvSpPr>
            <a:spLocks noGrp="1" noChangeArrowheads="1"/>
          </p:cNvSpPr>
          <p:nvPr>
            <p:ph type="body" sz="half" idx="1"/>
          </p:nvPr>
        </p:nvSpPr>
        <p:spPr>
          <a:xfrm>
            <a:off x="609600" y="987975"/>
            <a:ext cx="7315200" cy="5410200"/>
          </a:xfrm>
        </p:spPr>
        <p:txBody>
          <a:bodyPr/>
          <a:lstStyle/>
          <a:p>
            <a:pPr marL="0" indent="0">
              <a:buNone/>
            </a:pPr>
            <a:r>
              <a:rPr lang="en-US" altLang="en-US" sz="2800" dirty="0" smtClean="0"/>
              <a:t>The Virginia Law Manual provides additional laws for your reference.</a:t>
            </a:r>
          </a:p>
          <a:p>
            <a:pPr marL="0" indent="0">
              <a:buNone/>
            </a:pPr>
            <a:endParaRPr lang="en-US" altLang="en-US" sz="2800" dirty="0" smtClean="0"/>
          </a:p>
          <a:p>
            <a:pPr lvl="1"/>
            <a:r>
              <a:rPr lang="en-US" altLang="en-US" sz="2500" dirty="0" smtClean="0"/>
              <a:t>You </a:t>
            </a:r>
            <a:r>
              <a:rPr lang="en-US" altLang="en-US" sz="2500" dirty="0"/>
              <a:t>must obey all Virginia Laws unless a specific exemption is granted to emergency vehicles</a:t>
            </a:r>
            <a:r>
              <a:rPr lang="en-US" altLang="en-US" sz="2500" dirty="0" smtClean="0"/>
              <a:t>.</a:t>
            </a:r>
          </a:p>
          <a:p>
            <a:pPr marL="342900" lvl="1" indent="0">
              <a:buNone/>
            </a:pPr>
            <a:endParaRPr lang="en-US" altLang="en-US" sz="2500" dirty="0"/>
          </a:p>
          <a:p>
            <a:pPr lvl="1"/>
            <a:r>
              <a:rPr lang="en-US" altLang="en-US" sz="2500" dirty="0"/>
              <a:t>If an exemption is granted you must adhere to all of the requirements specified in that exemption</a:t>
            </a:r>
            <a:r>
              <a:rPr lang="en-US" altLang="en-US" sz="2500" dirty="0" smtClean="0"/>
              <a:t>.</a:t>
            </a:r>
          </a:p>
          <a:p>
            <a:pPr marL="342900" lvl="1" indent="0">
              <a:buNone/>
            </a:pPr>
            <a:endParaRPr lang="en-US" altLang="en-US" sz="2500" dirty="0" smtClean="0"/>
          </a:p>
          <a:p>
            <a:pPr lvl="1"/>
            <a:r>
              <a:rPr lang="en-US" altLang="en-US" sz="2500" dirty="0" smtClean="0"/>
              <a:t>Remember </a:t>
            </a:r>
            <a:r>
              <a:rPr lang="en-US" altLang="en-US" sz="2500" dirty="0"/>
              <a:t>and apply “Due Regard” at all times</a:t>
            </a:r>
            <a:r>
              <a:rPr lang="en-US" altLang="en-US" sz="2500" dirty="0" smtClean="0"/>
              <a:t>.</a:t>
            </a:r>
          </a:p>
          <a:p>
            <a:pPr marL="342900" lvl="1" indent="0">
              <a:buNone/>
            </a:pPr>
            <a:endParaRPr lang="en-US" altLang="en-US" sz="2500" dirty="0"/>
          </a:p>
          <a:p>
            <a:pPr lvl="1"/>
            <a:r>
              <a:rPr lang="en-US" altLang="en-US" sz="2500" dirty="0"/>
              <a:t>If you are utilizing emergency lights you must engage your siren as “may be reasonably necessary”.</a:t>
            </a:r>
          </a:p>
        </p:txBody>
      </p:sp>
      <p:sp>
        <p:nvSpPr>
          <p:cNvPr id="84996" name="TextBox 5">
            <a:extLst>
              <a:ext uri="{FF2B5EF4-FFF2-40B4-BE49-F238E27FC236}">
                <a16:creationId xmlns:a16="http://schemas.microsoft.com/office/drawing/2014/main" id="{35AFA7FB-AF8D-4318-B841-A739A947F4D2}"/>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2-33</a:t>
            </a:r>
          </a:p>
        </p:txBody>
      </p:sp>
    </p:spTree>
    <p:extLst>
      <p:ext uri="{BB962C8B-B14F-4D97-AF65-F5344CB8AC3E}">
        <p14:creationId xmlns:p14="http://schemas.microsoft.com/office/powerpoint/2010/main" val="7760635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6" descr="Image result for questions clipart">
            <a:extLst>
              <a:ext uri="{FF2B5EF4-FFF2-40B4-BE49-F238E27FC236}">
                <a16:creationId xmlns:a16="http://schemas.microsoft.com/office/drawing/2014/main" id="{4916DEDC-45DF-4FDA-9696-3CF740202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
            <a:ext cx="6324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2">
            <a:extLst>
              <a:ext uri="{FF2B5EF4-FFF2-40B4-BE49-F238E27FC236}">
                <a16:creationId xmlns:a16="http://schemas.microsoft.com/office/drawing/2014/main" id="{AF904E8E-FFD3-4344-B48C-43BC2B671F43}"/>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2-34</a:t>
            </a:r>
          </a:p>
        </p:txBody>
      </p:sp>
    </p:spTree>
    <p:extLst>
      <p:ext uri="{BB962C8B-B14F-4D97-AF65-F5344CB8AC3E}">
        <p14:creationId xmlns:p14="http://schemas.microsoft.com/office/powerpoint/2010/main" val="25066351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7410" name="Rectangle 1027">
            <a:extLst>
              <a:ext uri="{FF2B5EF4-FFF2-40B4-BE49-F238E27FC236}">
                <a16:creationId xmlns:a16="http://schemas.microsoft.com/office/drawing/2014/main" id="{9023B096-E31F-4F80-98A8-83A5F8AAB737}"/>
              </a:ext>
            </a:extLst>
          </p:cNvPr>
          <p:cNvSpPr>
            <a:spLocks noGrp="1" noChangeArrowheads="1"/>
          </p:cNvSpPr>
          <p:nvPr>
            <p:ph type="subTitle" idx="4294967295"/>
          </p:nvPr>
        </p:nvSpPr>
        <p:spPr>
          <a:xfrm>
            <a:off x="685800" y="2854325"/>
            <a:ext cx="8458200" cy="1262063"/>
          </a:xfrm>
          <a:ln w="28575">
            <a:solidFill>
              <a:schemeClr val="tx1"/>
            </a:solidFill>
            <a:miter lim="800000"/>
            <a:headEnd/>
            <a:tailEnd/>
          </a:ln>
        </p:spPr>
        <p:txBody>
          <a:bodyPr/>
          <a:lstStyle/>
          <a:p>
            <a:pPr marL="0" marR="0" lvl="0" indent="0" algn="ctr"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Emergency Vehicle </a:t>
            </a:r>
            <a:b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b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Operator’s Course</a:t>
            </a:r>
          </a:p>
        </p:txBody>
      </p:sp>
      <p:pic>
        <p:nvPicPr>
          <p:cNvPr id="20483" name="Picture 7" descr="C:\Documents and Settings\gdalton\My Documents\My Pictures\Logos\VAVRS Logo.jpg">
            <a:extLst>
              <a:ext uri="{FF2B5EF4-FFF2-40B4-BE49-F238E27FC236}">
                <a16:creationId xmlns:a16="http://schemas.microsoft.com/office/drawing/2014/main" id="{BFABC9B2-603C-45D4-865E-7422C643436D}"/>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00" y="4419600"/>
            <a:ext cx="16859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0" descr="vdfp logo">
            <a:extLst>
              <a:ext uri="{FF2B5EF4-FFF2-40B4-BE49-F238E27FC236}">
                <a16:creationId xmlns:a16="http://schemas.microsoft.com/office/drawing/2014/main" id="{56BA09B3-2046-4DB2-95CB-25C23376B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228600"/>
            <a:ext cx="22780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2" descr="Image result for VAVRS">
            <a:hlinkClick r:id="rId5"/>
            <a:extLst>
              <a:ext uri="{FF2B5EF4-FFF2-40B4-BE49-F238E27FC236}">
                <a16:creationId xmlns:a16="http://schemas.microsoft.com/office/drawing/2014/main" id="{7E3049C1-A12E-4A24-860C-D8F201464F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284663"/>
            <a:ext cx="68834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4" descr="Image result for virginia department of fire programs">
            <a:hlinkClick r:id="rId7"/>
            <a:extLst>
              <a:ext uri="{FF2B5EF4-FFF2-40B4-BE49-F238E27FC236}">
                <a16:creationId xmlns:a16="http://schemas.microsoft.com/office/drawing/2014/main" id="{4CE74F41-8509-4753-932B-8572D6812F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276225"/>
            <a:ext cx="487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
            <a:extLst>
              <a:ext uri="{FF2B5EF4-FFF2-40B4-BE49-F238E27FC236}">
                <a16:creationId xmlns:a16="http://schemas.microsoft.com/office/drawing/2014/main" id="{57FF77A5-FEA4-482B-B05D-425C2BE9C426}"/>
              </a:ext>
            </a:extLst>
          </p:cNvPr>
          <p:cNvSpPr txBox="1">
            <a:spLocks noChangeArrowheads="1"/>
          </p:cNvSpPr>
          <p:nvPr/>
        </p:nvSpPr>
        <p:spPr bwMode="auto">
          <a:xfrm>
            <a:off x="203072" y="6225659"/>
            <a:ext cx="1930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Updated </a:t>
            </a:r>
            <a:r>
              <a:rPr lang="en-US" altLang="en-US" dirty="0" smtClean="0"/>
              <a:t>7/1/2022</a:t>
            </a:r>
            <a:endParaRPr lang="en-US" altLang="en-US" dirty="0"/>
          </a:p>
        </p:txBody>
      </p:sp>
    </p:spTree>
    <p:extLst>
      <p:ext uri="{BB962C8B-B14F-4D97-AF65-F5344CB8AC3E}">
        <p14:creationId xmlns:p14="http://schemas.microsoft.com/office/powerpoint/2010/main" val="98490135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2">
            <a:extLst>
              <a:ext uri="{FF2B5EF4-FFF2-40B4-BE49-F238E27FC236}">
                <a16:creationId xmlns:a16="http://schemas.microsoft.com/office/drawing/2014/main" id="{D8A42619-CEB1-45C5-A3C9-C69453595154}"/>
              </a:ext>
            </a:extLst>
          </p:cNvPr>
          <p:cNvSpPr>
            <a:spLocks noGrp="1"/>
          </p:cNvSpPr>
          <p:nvPr>
            <p:ph type="body" idx="4294967295"/>
          </p:nvPr>
        </p:nvSpPr>
        <p:spPr>
          <a:xfrm>
            <a:off x="381000" y="2209800"/>
            <a:ext cx="7886700" cy="1500188"/>
          </a:xfrm>
        </p:spPr>
        <p:txBody>
          <a:bodyPr rtlCol="0">
            <a:normAutofit/>
          </a:bodyPr>
          <a:lstStyle/>
          <a:p>
            <a:pPr marL="0" marR="0" lvl="0" indent="0" algn="ctr"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9000" b="0" i="0" u="none" strike="noStrike" kern="1200" cap="all" spc="200" normalizeH="0" baseline="0" noProof="0" dirty="0">
                <a:ln>
                  <a:noFill/>
                </a:ln>
                <a:solidFill>
                  <a:srgbClr val="BD582C"/>
                </a:solidFill>
                <a:effectLst/>
                <a:uLnTx/>
                <a:uFillTx/>
                <a:latin typeface="Calibri Light" panose="020F0302020204030204"/>
                <a:ea typeface="+mn-ea"/>
                <a:cs typeface="+mn-cs"/>
              </a:rPr>
              <a:t>Session 3</a:t>
            </a:r>
          </a:p>
        </p:txBody>
      </p:sp>
      <p:sp>
        <p:nvSpPr>
          <p:cNvPr id="19459" name="TextBox 3">
            <a:extLst>
              <a:ext uri="{FF2B5EF4-FFF2-40B4-BE49-F238E27FC236}">
                <a16:creationId xmlns:a16="http://schemas.microsoft.com/office/drawing/2014/main" id="{A65B6444-6978-4E38-919A-E9686C49EFA9}"/>
              </a:ext>
            </a:extLst>
          </p:cNvPr>
          <p:cNvSpPr txBox="1">
            <a:spLocks noChangeArrowheads="1"/>
          </p:cNvSpPr>
          <p:nvPr/>
        </p:nvSpPr>
        <p:spPr bwMode="auto">
          <a:xfrm>
            <a:off x="8191500" y="62595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3-1</a:t>
            </a:r>
          </a:p>
        </p:txBody>
      </p:sp>
    </p:spTree>
    <p:extLst>
      <p:ext uri="{BB962C8B-B14F-4D97-AF65-F5344CB8AC3E}">
        <p14:creationId xmlns:p14="http://schemas.microsoft.com/office/powerpoint/2010/main" val="6127560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75554556-E891-4ADE-BEFA-5056B90DD521}"/>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21507" name="Content Placeholder 2">
            <a:extLst>
              <a:ext uri="{FF2B5EF4-FFF2-40B4-BE49-F238E27FC236}">
                <a16:creationId xmlns:a16="http://schemas.microsoft.com/office/drawing/2014/main" id="{17B90EA4-FDDE-4614-AF42-CAFA3A416852}"/>
              </a:ext>
            </a:extLst>
          </p:cNvPr>
          <p:cNvSpPr>
            <a:spLocks noGrp="1"/>
          </p:cNvSpPr>
          <p:nvPr>
            <p:ph idx="1"/>
          </p:nvPr>
        </p:nvSpPr>
        <p:spPr>
          <a:xfrm>
            <a:off x="628650" y="1143000"/>
            <a:ext cx="7886700" cy="5033963"/>
          </a:xfrm>
        </p:spPr>
        <p:txBody>
          <a:bodyPr/>
          <a:lstStyle/>
          <a:p>
            <a:pPr marL="0" indent="0" eaLnBrk="1" hangingPunct="1">
              <a:buFont typeface="Arial" panose="020B0604020202020204" pitchFamily="34" charset="0"/>
              <a:buNone/>
            </a:pPr>
            <a:r>
              <a:rPr lang="en-US" altLang="en-US" sz="2800"/>
              <a:t>Emergency Driving</a:t>
            </a:r>
          </a:p>
          <a:p>
            <a:pPr lvl="1" eaLnBrk="1" hangingPunct="1"/>
            <a:r>
              <a:rPr lang="en-US" altLang="en-US" sz="2800"/>
              <a:t>An extremely complicated form of driving</a:t>
            </a:r>
          </a:p>
          <a:p>
            <a:pPr lvl="2" eaLnBrk="1" hangingPunct="1"/>
            <a:r>
              <a:rPr lang="en-US" altLang="en-US" sz="2800"/>
              <a:t>Higher speeds</a:t>
            </a:r>
          </a:p>
          <a:p>
            <a:pPr lvl="2" eaLnBrk="1" hangingPunct="1"/>
            <a:r>
              <a:rPr lang="en-US" altLang="en-US" sz="2800"/>
              <a:t>Evasive maneuvering</a:t>
            </a:r>
          </a:p>
          <a:p>
            <a:pPr marL="0" indent="0" eaLnBrk="1" hangingPunct="1">
              <a:buFont typeface="Arial" panose="020B0604020202020204" pitchFamily="34" charset="0"/>
              <a:buNone/>
            </a:pPr>
            <a:r>
              <a:rPr lang="en-US" altLang="en-US" sz="2800"/>
              <a:t>Communications</a:t>
            </a:r>
          </a:p>
          <a:p>
            <a:pPr lvl="1" eaLnBrk="1" hangingPunct="1"/>
            <a:r>
              <a:rPr lang="en-US" altLang="en-US" sz="2800"/>
              <a:t>Vital link in our system</a:t>
            </a:r>
          </a:p>
          <a:p>
            <a:pPr lvl="1" eaLnBrk="1" hangingPunct="1"/>
            <a:r>
              <a:rPr lang="en-US" altLang="en-US" sz="2800"/>
              <a:t>While not under our control, dispatchers can influence how we respond</a:t>
            </a:r>
          </a:p>
          <a:p>
            <a:pPr lvl="1" eaLnBrk="1" hangingPunct="1"/>
            <a:r>
              <a:rPr lang="en-US" altLang="en-US" sz="2800"/>
              <a:t>Driver should take time to review incident location and factors, which may affect response route</a:t>
            </a:r>
          </a:p>
        </p:txBody>
      </p:sp>
      <p:sp>
        <p:nvSpPr>
          <p:cNvPr id="21508" name="TextBox 3">
            <a:extLst>
              <a:ext uri="{FF2B5EF4-FFF2-40B4-BE49-F238E27FC236}">
                <a16:creationId xmlns:a16="http://schemas.microsoft.com/office/drawing/2014/main" id="{759B3298-BF38-46D6-B4CA-D1E0485D7BE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a:t>
            </a:r>
          </a:p>
        </p:txBody>
      </p:sp>
    </p:spTree>
    <p:extLst>
      <p:ext uri="{BB962C8B-B14F-4D97-AF65-F5344CB8AC3E}">
        <p14:creationId xmlns:p14="http://schemas.microsoft.com/office/powerpoint/2010/main" val="20709829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2">
            <a:extLst>
              <a:ext uri="{FF2B5EF4-FFF2-40B4-BE49-F238E27FC236}">
                <a16:creationId xmlns:a16="http://schemas.microsoft.com/office/drawing/2014/main" id="{6312A595-F6C8-4EBA-86B8-AE4BB56FE29B}"/>
              </a:ext>
            </a:extLst>
          </p:cNvPr>
          <p:cNvSpPr>
            <a:spLocks noGrp="1"/>
          </p:cNvSpPr>
          <p:nvPr>
            <p:ph idx="1"/>
          </p:nvPr>
        </p:nvSpPr>
        <p:spPr>
          <a:xfrm>
            <a:off x="304800" y="1219200"/>
            <a:ext cx="8610600" cy="5334000"/>
          </a:xfrm>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US" altLang="en-US" sz="3000" dirty="0"/>
              <a:t>Intersections</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The number one place where emergency vehicle crashes occur.</a:t>
            </a:r>
          </a:p>
          <a:p>
            <a:pPr eaLnBrk="1" fontAlgn="auto" hangingPunct="1">
              <a:spcAft>
                <a:spcPts val="0"/>
              </a:spcAft>
              <a:defRPr/>
            </a:pPr>
            <a:endParaRPr lang="en-US" altLang="en-US" sz="3000" dirty="0"/>
          </a:p>
          <a:p>
            <a:pPr eaLnBrk="1" fontAlgn="auto" hangingPunct="1">
              <a:spcAft>
                <a:spcPts val="0"/>
              </a:spcAft>
              <a:defRPr/>
            </a:pPr>
            <a:r>
              <a:rPr lang="en-US" altLang="en-US" sz="3000" dirty="0"/>
              <a:t>Negotiating Safely</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Blind and heavily traveled intersections should be approached and crossed at 15 mph or less.</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Use of warning devices is essential.</a:t>
            </a:r>
          </a:p>
          <a:p>
            <a:pPr lvl="1" eaLnBrk="1" fontAlgn="auto" hangingPunct="1">
              <a:spcAft>
                <a:spcPts val="0"/>
              </a:spcAft>
              <a:defRPr/>
            </a:pPr>
            <a:endParaRPr lang="en-US" altLang="en-US" sz="2600" b="1" i="1" dirty="0">
              <a:solidFill>
                <a:srgbClr val="FF0000"/>
              </a:solidFill>
            </a:endParaRPr>
          </a:p>
          <a:p>
            <a:pPr lvl="1" eaLnBrk="1" fontAlgn="auto" hangingPunct="1">
              <a:spcAft>
                <a:spcPts val="0"/>
              </a:spcAft>
              <a:defRPr/>
            </a:pPr>
            <a:endParaRPr lang="en-US" altLang="en-US" sz="2600" b="1" i="1" dirty="0">
              <a:solidFill>
                <a:srgbClr val="FF0000"/>
              </a:solidFill>
            </a:endParaRPr>
          </a:p>
          <a:p>
            <a:pPr marL="342900" lvl="1" indent="0" algn="ctr" eaLnBrk="1" fontAlgn="auto" hangingPunct="1">
              <a:spcAft>
                <a:spcPts val="0"/>
              </a:spcAft>
              <a:buFont typeface="Arial" panose="020B0604020202020204" pitchFamily="34" charset="0"/>
              <a:buNone/>
              <a:defRPr/>
            </a:pPr>
            <a:r>
              <a:rPr lang="en-US" altLang="en-US" sz="3600" dirty="0">
                <a:solidFill>
                  <a:srgbClr val="FF0000"/>
                </a:solidFill>
              </a:rPr>
              <a:t>The safest practice is to come to a complete stop at all controlled intersections!</a:t>
            </a:r>
          </a:p>
          <a:p>
            <a:pPr lvl="1" eaLnBrk="1" fontAlgn="auto" hangingPunct="1">
              <a:spcAft>
                <a:spcPts val="0"/>
              </a:spcAft>
              <a:defRPr/>
            </a:pPr>
            <a:endParaRPr lang="en-US" altLang="en-US" sz="2600" b="1" i="1" dirty="0">
              <a:solidFill>
                <a:srgbClr val="FF0000"/>
              </a:solidFill>
            </a:endParaRPr>
          </a:p>
        </p:txBody>
      </p:sp>
      <p:sp>
        <p:nvSpPr>
          <p:cNvPr id="23555" name="Title 1">
            <a:extLst>
              <a:ext uri="{FF2B5EF4-FFF2-40B4-BE49-F238E27FC236}">
                <a16:creationId xmlns:a16="http://schemas.microsoft.com/office/drawing/2014/main" id="{4F25D30F-E714-4119-AF47-28017BD1BB14}"/>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23556" name="TextBox 3">
            <a:extLst>
              <a:ext uri="{FF2B5EF4-FFF2-40B4-BE49-F238E27FC236}">
                <a16:creationId xmlns:a16="http://schemas.microsoft.com/office/drawing/2014/main" id="{657421F1-5818-470C-8C88-3E21A58C8CBB}"/>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a:t>
            </a:r>
          </a:p>
        </p:txBody>
      </p:sp>
    </p:spTree>
    <p:extLst>
      <p:ext uri="{BB962C8B-B14F-4D97-AF65-F5344CB8AC3E}">
        <p14:creationId xmlns:p14="http://schemas.microsoft.com/office/powerpoint/2010/main" val="18307631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2F63DFBA-FC31-458B-9C22-E45F64AC2619}"/>
              </a:ext>
            </a:extLst>
          </p:cNvPr>
          <p:cNvSpPr>
            <a:spLocks noGrp="1"/>
          </p:cNvSpPr>
          <p:nvPr>
            <p:ph idx="1"/>
          </p:nvPr>
        </p:nvSpPr>
        <p:spPr>
          <a:xfrm>
            <a:off x="665163" y="1119188"/>
            <a:ext cx="7886700" cy="5357812"/>
          </a:xfrm>
        </p:spPr>
        <p:txBody>
          <a:bodyPr/>
          <a:lstStyle/>
          <a:p>
            <a:pPr eaLnBrk="1" hangingPunct="1"/>
            <a:r>
              <a:rPr lang="en-US" altLang="en-US" sz="3000" dirty="0"/>
              <a:t>Negotiating Safely</a:t>
            </a:r>
          </a:p>
          <a:p>
            <a:pPr lvl="1" eaLnBrk="1" hangingPunct="1"/>
            <a:endParaRPr lang="en-US" altLang="en-US" sz="2600" dirty="0"/>
          </a:p>
          <a:p>
            <a:pPr lvl="1" eaLnBrk="1" hangingPunct="1"/>
            <a:r>
              <a:rPr lang="en-US" altLang="en-US" sz="2600" dirty="0"/>
              <a:t>Make eye-to-eye contact with each driver at the intersection to insure they see you.</a:t>
            </a:r>
          </a:p>
          <a:p>
            <a:pPr lvl="1" eaLnBrk="1" hangingPunct="1"/>
            <a:endParaRPr lang="en-US" altLang="en-US" sz="2600" dirty="0"/>
          </a:p>
          <a:p>
            <a:pPr lvl="1" eaLnBrk="1" hangingPunct="1"/>
            <a:r>
              <a:rPr lang="en-US" altLang="en-US" sz="2600" dirty="0"/>
              <a:t>Check for hazards by looking left, then right, then left again.</a:t>
            </a:r>
          </a:p>
          <a:p>
            <a:pPr lvl="1" eaLnBrk="1" hangingPunct="1"/>
            <a:endParaRPr lang="en-US" altLang="en-US" sz="2600" dirty="0"/>
          </a:p>
          <a:p>
            <a:pPr lvl="1" eaLnBrk="1" hangingPunct="1"/>
            <a:r>
              <a:rPr lang="en-US" altLang="en-US" sz="2600" dirty="0"/>
              <a:t>Multiple lane intersections are challenging for driver operators and require each lane to be cleared prior to proceeding.</a:t>
            </a:r>
          </a:p>
          <a:p>
            <a:pPr lvl="1" eaLnBrk="1" hangingPunct="1">
              <a:buFontTx/>
              <a:buNone/>
            </a:pPr>
            <a:endParaRPr lang="en-US" altLang="en-US" sz="2600" dirty="0"/>
          </a:p>
          <a:p>
            <a:pPr lvl="1" eaLnBrk="1" hangingPunct="1">
              <a:buFontTx/>
              <a:buNone/>
            </a:pPr>
            <a:r>
              <a:rPr lang="en-US" altLang="en-US" sz="2800" b="1" i="1" dirty="0">
                <a:solidFill>
                  <a:srgbClr val="FF0000"/>
                </a:solidFill>
              </a:rPr>
              <a:t>** Your closest danger is from the left! **</a:t>
            </a:r>
          </a:p>
          <a:p>
            <a:pPr lvl="1" eaLnBrk="1" hangingPunct="1"/>
            <a:endParaRPr lang="en-US" altLang="en-US" sz="2600" b="1" i="1" dirty="0">
              <a:solidFill>
                <a:srgbClr val="FF0000"/>
              </a:solidFill>
            </a:endParaRPr>
          </a:p>
        </p:txBody>
      </p:sp>
      <p:sp>
        <p:nvSpPr>
          <p:cNvPr id="25603" name="Title 1">
            <a:extLst>
              <a:ext uri="{FF2B5EF4-FFF2-40B4-BE49-F238E27FC236}">
                <a16:creationId xmlns:a16="http://schemas.microsoft.com/office/drawing/2014/main" id="{D35C59AA-E6B4-49B4-925D-D064500426BE}"/>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25604" name="TextBox 3">
            <a:extLst>
              <a:ext uri="{FF2B5EF4-FFF2-40B4-BE49-F238E27FC236}">
                <a16:creationId xmlns:a16="http://schemas.microsoft.com/office/drawing/2014/main" id="{DF17A57D-9593-47C3-8D90-321F7218DCE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a:t>
            </a:r>
          </a:p>
        </p:txBody>
      </p:sp>
    </p:spTree>
    <p:extLst>
      <p:ext uri="{BB962C8B-B14F-4D97-AF65-F5344CB8AC3E}">
        <p14:creationId xmlns:p14="http://schemas.microsoft.com/office/powerpoint/2010/main" val="251188265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01576A38-7356-47B5-BA03-19FFD709F576}"/>
              </a:ext>
            </a:extLst>
          </p:cNvPr>
          <p:cNvSpPr>
            <a:spLocks noGrp="1"/>
          </p:cNvSpPr>
          <p:nvPr>
            <p:ph idx="1"/>
          </p:nvPr>
        </p:nvSpPr>
        <p:spPr>
          <a:xfrm>
            <a:off x="628650" y="1082675"/>
            <a:ext cx="7886700" cy="5094288"/>
          </a:xfrm>
        </p:spPr>
        <p:txBody>
          <a:bodyPr/>
          <a:lstStyle/>
          <a:p>
            <a:pPr marL="0" indent="0" eaLnBrk="1" hangingPunct="1">
              <a:buFont typeface="Arial" panose="020B0604020202020204" pitchFamily="34" charset="0"/>
              <a:buNone/>
            </a:pPr>
            <a:r>
              <a:rPr lang="en-US" altLang="en-US" sz="3000"/>
              <a:t>Passing</a:t>
            </a:r>
          </a:p>
          <a:p>
            <a:pPr lvl="1" eaLnBrk="1" hangingPunct="1"/>
            <a:endParaRPr lang="en-US" altLang="en-US" sz="2600"/>
          </a:p>
          <a:p>
            <a:pPr lvl="1" eaLnBrk="1" hangingPunct="1"/>
            <a:r>
              <a:rPr lang="en-US" altLang="en-US" sz="2600"/>
              <a:t>Pass on the left whenever possible.</a:t>
            </a:r>
          </a:p>
          <a:p>
            <a:pPr lvl="1" eaLnBrk="1" hangingPunct="1"/>
            <a:endParaRPr lang="en-US" altLang="en-US" sz="3000">
              <a:solidFill>
                <a:srgbClr val="FF0000"/>
              </a:solidFill>
            </a:endParaRPr>
          </a:p>
          <a:p>
            <a:pPr marL="0" indent="0" eaLnBrk="1" hangingPunct="1">
              <a:buFont typeface="Arial" panose="020B0604020202020204" pitchFamily="34" charset="0"/>
              <a:buNone/>
            </a:pPr>
            <a:r>
              <a:rPr lang="en-US" altLang="en-US" sz="3000"/>
              <a:t>School Bus</a:t>
            </a:r>
          </a:p>
          <a:p>
            <a:pPr lvl="1" eaLnBrk="1" hangingPunct="1"/>
            <a:endParaRPr lang="en-US" altLang="en-US" sz="2600"/>
          </a:p>
          <a:p>
            <a:pPr lvl="1" eaLnBrk="1" hangingPunct="1"/>
            <a:r>
              <a:rPr lang="en-US" altLang="en-US" sz="2600"/>
              <a:t>Loading and/or unloading</a:t>
            </a:r>
          </a:p>
          <a:p>
            <a:pPr lvl="1" eaLnBrk="1" hangingPunct="1"/>
            <a:endParaRPr lang="en-US" altLang="en-US" sz="2600" b="1" i="1">
              <a:solidFill>
                <a:srgbClr val="FF0000"/>
              </a:solidFill>
            </a:endParaRPr>
          </a:p>
          <a:p>
            <a:pPr lvl="1" eaLnBrk="1" hangingPunct="1"/>
            <a:r>
              <a:rPr lang="en-US" altLang="en-US" sz="2600" b="1" i="1">
                <a:solidFill>
                  <a:srgbClr val="FF0000"/>
                </a:solidFill>
              </a:rPr>
              <a:t>YOU MUST STOP !</a:t>
            </a:r>
          </a:p>
          <a:p>
            <a:pPr lvl="1" eaLnBrk="1" hangingPunct="1"/>
            <a:endParaRPr lang="en-US" altLang="en-US" sz="2600"/>
          </a:p>
          <a:p>
            <a:pPr lvl="1" eaLnBrk="1" hangingPunct="1"/>
            <a:r>
              <a:rPr lang="en-US" altLang="en-US" sz="2600"/>
              <a:t>Wait for the red warning lights to deactivate and the driver’s signal to pass.</a:t>
            </a:r>
          </a:p>
        </p:txBody>
      </p:sp>
      <p:pic>
        <p:nvPicPr>
          <p:cNvPr id="27651" name="Picture 4">
            <a:extLst>
              <a:ext uri="{FF2B5EF4-FFF2-40B4-BE49-F238E27FC236}">
                <a16:creationId xmlns:a16="http://schemas.microsoft.com/office/drawing/2014/main" id="{F4BD0DE8-26F0-4716-8488-4FB38F217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43225"/>
            <a:ext cx="3200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itle 1">
            <a:extLst>
              <a:ext uri="{FF2B5EF4-FFF2-40B4-BE49-F238E27FC236}">
                <a16:creationId xmlns:a16="http://schemas.microsoft.com/office/drawing/2014/main" id="{D577B074-82E8-41C7-B9D3-F51205619950}"/>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27653" name="TextBox 3">
            <a:extLst>
              <a:ext uri="{FF2B5EF4-FFF2-40B4-BE49-F238E27FC236}">
                <a16:creationId xmlns:a16="http://schemas.microsoft.com/office/drawing/2014/main" id="{CD461C7B-961E-4406-913F-327C115B83DB}"/>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a:t>
            </a:r>
          </a:p>
        </p:txBody>
      </p:sp>
    </p:spTree>
    <p:extLst>
      <p:ext uri="{BB962C8B-B14F-4D97-AF65-F5344CB8AC3E}">
        <p14:creationId xmlns:p14="http://schemas.microsoft.com/office/powerpoint/2010/main" val="226929838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a:extLst>
              <a:ext uri="{FF2B5EF4-FFF2-40B4-BE49-F238E27FC236}">
                <a16:creationId xmlns:a16="http://schemas.microsoft.com/office/drawing/2014/main" id="{044154CB-CE6B-450E-A7D4-422412383EAC}"/>
              </a:ext>
            </a:extLst>
          </p:cNvPr>
          <p:cNvSpPr>
            <a:spLocks noGrp="1"/>
          </p:cNvSpPr>
          <p:nvPr>
            <p:ph idx="1"/>
          </p:nvPr>
        </p:nvSpPr>
        <p:spPr>
          <a:xfrm>
            <a:off x="628650" y="1371600"/>
            <a:ext cx="7886700" cy="4805363"/>
          </a:xfrm>
        </p:spPr>
        <p:txBody>
          <a:bodyPr/>
          <a:lstStyle/>
          <a:p>
            <a:pPr marL="0" indent="0" eaLnBrk="1" hangingPunct="1">
              <a:buFont typeface="Arial" panose="020B0604020202020204" pitchFamily="34" charset="0"/>
              <a:buNone/>
            </a:pPr>
            <a:r>
              <a:rPr lang="en-US" altLang="en-US" sz="3000" dirty="0"/>
              <a:t>Short Cuts</a:t>
            </a:r>
          </a:p>
          <a:p>
            <a:pPr lvl="1" eaLnBrk="1" hangingPunct="1"/>
            <a:endParaRPr lang="en-US" altLang="en-US" sz="2600" dirty="0"/>
          </a:p>
          <a:p>
            <a:pPr lvl="1" eaLnBrk="1" hangingPunct="1"/>
            <a:r>
              <a:rPr lang="en-US" altLang="en-US" sz="2600" dirty="0"/>
              <a:t>Should not be used because you are unfamiliar with road conditions.</a:t>
            </a:r>
          </a:p>
          <a:p>
            <a:pPr lvl="1" eaLnBrk="1" hangingPunct="1"/>
            <a:endParaRPr lang="en-US" altLang="en-US" sz="2600" dirty="0"/>
          </a:p>
          <a:p>
            <a:pPr lvl="1" eaLnBrk="1" hangingPunct="1"/>
            <a:r>
              <a:rPr lang="en-US" altLang="en-US" sz="2600" dirty="0"/>
              <a:t>Neighborhood residents (children) are not used to emergency vehicles and rush to the street to see the action.</a:t>
            </a:r>
          </a:p>
        </p:txBody>
      </p:sp>
      <p:sp>
        <p:nvSpPr>
          <p:cNvPr id="29699" name="Title 1">
            <a:extLst>
              <a:ext uri="{FF2B5EF4-FFF2-40B4-BE49-F238E27FC236}">
                <a16:creationId xmlns:a16="http://schemas.microsoft.com/office/drawing/2014/main" id="{B6576E1E-A67F-4559-96C5-2614CED115D0}"/>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29700" name="TextBox 3">
            <a:extLst>
              <a:ext uri="{FF2B5EF4-FFF2-40B4-BE49-F238E27FC236}">
                <a16:creationId xmlns:a16="http://schemas.microsoft.com/office/drawing/2014/main" id="{CDC05478-CB33-443F-BB28-69924E14032E}"/>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3-6</a:t>
            </a:r>
          </a:p>
        </p:txBody>
      </p:sp>
    </p:spTree>
    <p:extLst>
      <p:ext uri="{BB962C8B-B14F-4D97-AF65-F5344CB8AC3E}">
        <p14:creationId xmlns:p14="http://schemas.microsoft.com/office/powerpoint/2010/main" val="32398936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a:extLst>
              <a:ext uri="{FF2B5EF4-FFF2-40B4-BE49-F238E27FC236}">
                <a16:creationId xmlns:a16="http://schemas.microsoft.com/office/drawing/2014/main" id="{5E97B81C-ACCD-410B-A81D-B2F3B87DC6D3}"/>
              </a:ext>
            </a:extLst>
          </p:cNvPr>
          <p:cNvSpPr>
            <a:spLocks noGrp="1"/>
          </p:cNvSpPr>
          <p:nvPr>
            <p:ph idx="1"/>
          </p:nvPr>
        </p:nvSpPr>
        <p:spPr>
          <a:xfrm>
            <a:off x="628650" y="1082675"/>
            <a:ext cx="7886700" cy="4351338"/>
          </a:xfrm>
        </p:spPr>
        <p:txBody>
          <a:bodyPr rtlCol="0">
            <a:normAutofit fontScale="92500"/>
          </a:bodyPr>
          <a:lstStyle/>
          <a:p>
            <a:pPr marL="0" indent="0" eaLnBrk="1" hangingPunct="1">
              <a:buFont typeface="Arial" panose="020B0604020202020204" pitchFamily="34" charset="0"/>
              <a:buNone/>
              <a:defRPr/>
            </a:pPr>
            <a:r>
              <a:rPr lang="en-US" altLang="en-US" sz="2800" dirty="0"/>
              <a:t>Sirencide – </a:t>
            </a:r>
            <a:r>
              <a:rPr lang="en-US" altLang="en-US" sz="2800" dirty="0">
                <a:solidFill>
                  <a:srgbClr val="FF0000"/>
                </a:solidFill>
              </a:rPr>
              <a:t>the emotional reaction of emergency vehicle drivers when they begin to feel a sense of power and urgency that block out reason and prudence, leading to reckless operation of the emergency vehicle.</a:t>
            </a:r>
          </a:p>
          <a:p>
            <a:pPr lvl="1" eaLnBrk="1" hangingPunct="1">
              <a:defRPr/>
            </a:pPr>
            <a:endParaRPr lang="en-US" altLang="en-US" sz="2800" dirty="0"/>
          </a:p>
          <a:p>
            <a:pPr lvl="1" eaLnBrk="1" hangingPunct="1">
              <a:defRPr/>
            </a:pPr>
            <a:r>
              <a:rPr lang="en-US" altLang="en-US" sz="2800" dirty="0"/>
              <a:t>A driver depends on his / her siren to move traffic for him / her and will eventually get over-relaxed to the conditions.</a:t>
            </a:r>
          </a:p>
          <a:p>
            <a:pPr lvl="1" eaLnBrk="1" hangingPunct="1">
              <a:defRPr/>
            </a:pPr>
            <a:endParaRPr lang="en-US" altLang="en-US" sz="2800" dirty="0"/>
          </a:p>
          <a:p>
            <a:pPr lvl="1" eaLnBrk="1" hangingPunct="1">
              <a:defRPr/>
            </a:pPr>
            <a:r>
              <a:rPr lang="en-US" altLang="en-US" sz="2800" dirty="0"/>
              <a:t>The only way to prevent it is to know that it happens and guard against it.</a:t>
            </a:r>
          </a:p>
        </p:txBody>
      </p:sp>
      <p:sp>
        <p:nvSpPr>
          <p:cNvPr id="31747" name="Title 1">
            <a:extLst>
              <a:ext uri="{FF2B5EF4-FFF2-40B4-BE49-F238E27FC236}">
                <a16:creationId xmlns:a16="http://schemas.microsoft.com/office/drawing/2014/main" id="{8473C528-F5A5-4CB9-BD9F-6F813984A186}"/>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31748" name="TextBox 3">
            <a:extLst>
              <a:ext uri="{FF2B5EF4-FFF2-40B4-BE49-F238E27FC236}">
                <a16:creationId xmlns:a16="http://schemas.microsoft.com/office/drawing/2014/main" id="{B795BC72-CF91-4F8F-AB5C-9D661B76225E}"/>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3-7</a:t>
            </a:r>
          </a:p>
        </p:txBody>
      </p:sp>
    </p:spTree>
    <p:extLst>
      <p:ext uri="{BB962C8B-B14F-4D97-AF65-F5344CB8AC3E}">
        <p14:creationId xmlns:p14="http://schemas.microsoft.com/office/powerpoint/2010/main" val="1693962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6" name="Picture 3">
            <a:extLst>
              <a:ext uri="{FF2B5EF4-FFF2-40B4-BE49-F238E27FC236}">
                <a16:creationId xmlns:a16="http://schemas.microsoft.com/office/drawing/2014/main" id="{9EEA4F02-1087-44FA-BD6B-7707AF2639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3952082"/>
            <a:ext cx="364172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62A0991E-2715-4D95-B599-92CF402D0168}"/>
              </a:ext>
            </a:extLst>
          </p:cNvPr>
          <p:cNvSpPr>
            <a:spLocks noGrp="1" noChangeArrowheads="1"/>
          </p:cNvSpPr>
          <p:nvPr>
            <p:ph type="title"/>
          </p:nvPr>
        </p:nvSpPr>
        <p:spPr>
          <a:xfrm>
            <a:off x="914400" y="30163"/>
            <a:ext cx="7543800" cy="1312862"/>
          </a:xfrm>
        </p:spPr>
        <p:txBody>
          <a:bodyPr/>
          <a:lstStyle/>
          <a:p>
            <a:pPr eaLnBrk="1" fontAlgn="auto" hangingPunct="1">
              <a:spcAft>
                <a:spcPts val="0"/>
              </a:spcAft>
              <a:defRPr/>
            </a:pPr>
            <a:r>
              <a:rPr lang="en-US" altLang="en-US" sz="4400" dirty="0">
                <a:solidFill>
                  <a:schemeClr val="accent2"/>
                </a:solidFill>
              </a:rPr>
              <a:t>Class 2 Vehicles</a:t>
            </a:r>
          </a:p>
        </p:txBody>
      </p:sp>
      <p:sp>
        <p:nvSpPr>
          <p:cNvPr id="59399" name="TextBox 8">
            <a:extLst>
              <a:ext uri="{FF2B5EF4-FFF2-40B4-BE49-F238E27FC236}">
                <a16:creationId xmlns:a16="http://schemas.microsoft.com/office/drawing/2014/main" id="{9E06FB20-F5A1-4CBE-B4E1-383E58937E4C}"/>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1-16</a:t>
            </a:r>
          </a:p>
        </p:txBody>
      </p:sp>
      <p:pic>
        <p:nvPicPr>
          <p:cNvPr id="3" name="Picture 2" descr="A red truck parked on the side of a road&#10;&#10;Description automatically generated with low confidence">
            <a:extLst>
              <a:ext uri="{FF2B5EF4-FFF2-40B4-BE49-F238E27FC236}">
                <a16:creationId xmlns:a16="http://schemas.microsoft.com/office/drawing/2014/main" id="{B39534D1-B3FF-4475-A4BA-6345A728D1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6474" y="1497806"/>
            <a:ext cx="3641725" cy="2454276"/>
          </a:xfrm>
          <a:prstGeom prst="rect">
            <a:avLst/>
          </a:prstGeom>
        </p:spPr>
      </p:pic>
      <p:pic>
        <p:nvPicPr>
          <p:cNvPr id="5" name="Picture 4" descr="A white van parked in a parking lot&#10;&#10;Description automatically generated with low confidence">
            <a:extLst>
              <a:ext uri="{FF2B5EF4-FFF2-40B4-BE49-F238E27FC236}">
                <a16:creationId xmlns:a16="http://schemas.microsoft.com/office/drawing/2014/main" id="{03CC57E2-215F-4611-92AD-9E09DA2D787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8199" y="1497806"/>
            <a:ext cx="3650838" cy="2454276"/>
          </a:xfrm>
          <a:prstGeom prst="rect">
            <a:avLst/>
          </a:prstGeom>
        </p:spPr>
      </p:pic>
      <p:pic>
        <p:nvPicPr>
          <p:cNvPr id="7" name="Picture 6" descr="A red fire truck parked in a parking lot&#10;&#10;Description automatically generated with medium confidence">
            <a:extLst>
              <a:ext uri="{FF2B5EF4-FFF2-40B4-BE49-F238E27FC236}">
                <a16:creationId xmlns:a16="http://schemas.microsoft.com/office/drawing/2014/main" id="{AB8E3673-50E2-4F4A-9B31-2CA8548D867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48198" y="3943205"/>
            <a:ext cx="3641726" cy="2286939"/>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Content Placeholder 2">
            <a:extLst>
              <a:ext uri="{FF2B5EF4-FFF2-40B4-BE49-F238E27FC236}">
                <a16:creationId xmlns:a16="http://schemas.microsoft.com/office/drawing/2014/main" id="{3E7CD033-743C-4014-BE65-696B3609ACF0}"/>
              </a:ext>
            </a:extLst>
          </p:cNvPr>
          <p:cNvSpPr>
            <a:spLocks noGrp="1"/>
          </p:cNvSpPr>
          <p:nvPr>
            <p:ph idx="1"/>
          </p:nvPr>
        </p:nvSpPr>
        <p:spPr>
          <a:xfrm>
            <a:off x="457200" y="1600200"/>
            <a:ext cx="8382000" cy="5029200"/>
          </a:xfrm>
        </p:spPr>
        <p:txBody>
          <a:bodyPr rtlCol="0">
            <a:normAutofit/>
          </a:bodyPr>
          <a:lstStyle/>
          <a:p>
            <a:pPr marL="0" indent="0" eaLnBrk="1" fontAlgn="auto" hangingPunct="1">
              <a:spcAft>
                <a:spcPts val="0"/>
              </a:spcAft>
              <a:buFont typeface="Arial" panose="020B0604020202020204" pitchFamily="34" charset="0"/>
              <a:buNone/>
              <a:defRPr/>
            </a:pPr>
            <a:r>
              <a:rPr lang="en-US" altLang="en-US" sz="2800" dirty="0"/>
              <a:t>Three Dimensional Thinking</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What is in front and back of you?</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What is to your left and right?</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What is above and below you?</a:t>
            </a:r>
          </a:p>
          <a:p>
            <a:pPr eaLnBrk="1" fontAlgn="auto" hangingPunct="1">
              <a:spcAft>
                <a:spcPts val="0"/>
              </a:spcAft>
              <a:defRPr/>
            </a:pPr>
            <a:endParaRPr lang="en-US" altLang="en-US" dirty="0"/>
          </a:p>
        </p:txBody>
      </p:sp>
      <p:sp>
        <p:nvSpPr>
          <p:cNvPr id="33795" name="Title 1">
            <a:extLst>
              <a:ext uri="{FF2B5EF4-FFF2-40B4-BE49-F238E27FC236}">
                <a16:creationId xmlns:a16="http://schemas.microsoft.com/office/drawing/2014/main" id="{D0AB9CA1-A108-46CE-819A-DB60992A4657}"/>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33796" name="TextBox 3">
            <a:extLst>
              <a:ext uri="{FF2B5EF4-FFF2-40B4-BE49-F238E27FC236}">
                <a16:creationId xmlns:a16="http://schemas.microsoft.com/office/drawing/2014/main" id="{64C810CF-EC1C-4739-A74D-56085EA3CCF2}"/>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3-8</a:t>
            </a:r>
          </a:p>
        </p:txBody>
      </p:sp>
    </p:spTree>
    <p:extLst>
      <p:ext uri="{BB962C8B-B14F-4D97-AF65-F5344CB8AC3E}">
        <p14:creationId xmlns:p14="http://schemas.microsoft.com/office/powerpoint/2010/main" val="32554241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Content Placeholder 2">
            <a:extLst>
              <a:ext uri="{FF2B5EF4-FFF2-40B4-BE49-F238E27FC236}">
                <a16:creationId xmlns:a16="http://schemas.microsoft.com/office/drawing/2014/main" id="{645F2A4D-7C94-4C3E-8998-EFCE2924F3DC}"/>
              </a:ext>
            </a:extLst>
          </p:cNvPr>
          <p:cNvSpPr>
            <a:spLocks noGrp="1"/>
          </p:cNvSpPr>
          <p:nvPr>
            <p:ph idx="1"/>
          </p:nvPr>
        </p:nvSpPr>
        <p:spPr>
          <a:xfrm>
            <a:off x="457200" y="1082675"/>
            <a:ext cx="8382000" cy="5546725"/>
          </a:xfrm>
        </p:spPr>
        <p:txBody>
          <a:bodyPr rtlCol="0">
            <a:normAutofit lnSpcReduction="10000"/>
          </a:bodyPr>
          <a:lstStyle/>
          <a:p>
            <a:pPr marL="0" indent="0" eaLnBrk="1" fontAlgn="auto" hangingPunct="1">
              <a:lnSpc>
                <a:spcPct val="160000"/>
              </a:lnSpc>
              <a:spcAft>
                <a:spcPts val="0"/>
              </a:spcAft>
              <a:buFont typeface="Arial" panose="020B0604020202020204" pitchFamily="34" charset="0"/>
              <a:buNone/>
              <a:defRPr/>
            </a:pPr>
            <a:r>
              <a:rPr lang="en-US" altLang="en-US" sz="2800" dirty="0"/>
              <a:t>Headlights – </a:t>
            </a:r>
          </a:p>
          <a:p>
            <a:pPr lvl="1" eaLnBrk="1" fontAlgn="auto" hangingPunct="1">
              <a:lnSpc>
                <a:spcPct val="160000"/>
              </a:lnSpc>
              <a:spcAft>
                <a:spcPts val="0"/>
              </a:spcAft>
              <a:defRPr/>
            </a:pPr>
            <a:r>
              <a:rPr lang="en-US" altLang="en-US" sz="2800" dirty="0"/>
              <a:t>The most effective warning lights you have.</a:t>
            </a:r>
          </a:p>
          <a:p>
            <a:pPr lvl="1" eaLnBrk="1" fontAlgn="auto" hangingPunct="1">
              <a:lnSpc>
                <a:spcPct val="160000"/>
              </a:lnSpc>
              <a:spcAft>
                <a:spcPts val="0"/>
              </a:spcAft>
              <a:defRPr/>
            </a:pPr>
            <a:r>
              <a:rPr lang="en-US" altLang="en-US" sz="2800" dirty="0"/>
              <a:t>Daylight Running Lights (DRL) are recommended.</a:t>
            </a:r>
          </a:p>
          <a:p>
            <a:pPr eaLnBrk="1" fontAlgn="auto" hangingPunct="1">
              <a:spcAft>
                <a:spcPts val="0"/>
              </a:spcAft>
              <a:defRPr/>
            </a:pPr>
            <a:endParaRPr lang="en-US" altLang="en-US" sz="2800" dirty="0"/>
          </a:p>
          <a:p>
            <a:pPr marL="0" indent="0" eaLnBrk="1" fontAlgn="auto" hangingPunct="1">
              <a:spcAft>
                <a:spcPts val="0"/>
              </a:spcAft>
              <a:buFont typeface="Arial" panose="020B0604020202020204" pitchFamily="34" charset="0"/>
              <a:buNone/>
              <a:defRPr/>
            </a:pPr>
            <a:r>
              <a:rPr lang="en-US" altLang="en-US" sz="2800" dirty="0"/>
              <a:t>Following Other Emergency Vehicles</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Units responding along the same route should maintain 500 feet distance between them.</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Use a different siren tone than the vehicle ahead of you.</a:t>
            </a:r>
          </a:p>
        </p:txBody>
      </p:sp>
      <p:sp>
        <p:nvSpPr>
          <p:cNvPr id="35843" name="Title 1">
            <a:extLst>
              <a:ext uri="{FF2B5EF4-FFF2-40B4-BE49-F238E27FC236}">
                <a16:creationId xmlns:a16="http://schemas.microsoft.com/office/drawing/2014/main" id="{79B7C8E4-6A86-4E5B-86AC-18F673CCC689}"/>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35844" name="TextBox 3">
            <a:extLst>
              <a:ext uri="{FF2B5EF4-FFF2-40B4-BE49-F238E27FC236}">
                <a16:creationId xmlns:a16="http://schemas.microsoft.com/office/drawing/2014/main" id="{0555D2B4-77D0-4F9C-8F85-248FF2EA3E35}"/>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3-9</a:t>
            </a:r>
          </a:p>
        </p:txBody>
      </p:sp>
    </p:spTree>
    <p:extLst>
      <p:ext uri="{BB962C8B-B14F-4D97-AF65-F5344CB8AC3E}">
        <p14:creationId xmlns:p14="http://schemas.microsoft.com/office/powerpoint/2010/main" val="13795520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a:extLst>
              <a:ext uri="{FF2B5EF4-FFF2-40B4-BE49-F238E27FC236}">
                <a16:creationId xmlns:a16="http://schemas.microsoft.com/office/drawing/2014/main" id="{1FC0B778-EEEA-4117-ABF4-EEC09D9FB0D9}"/>
              </a:ext>
            </a:extLst>
          </p:cNvPr>
          <p:cNvSpPr>
            <a:spLocks noGrp="1"/>
          </p:cNvSpPr>
          <p:nvPr>
            <p:ph idx="1"/>
          </p:nvPr>
        </p:nvSpPr>
        <p:spPr>
          <a:xfrm>
            <a:off x="457200" y="1676400"/>
            <a:ext cx="8058150" cy="4500563"/>
          </a:xfrm>
        </p:spPr>
        <p:txBody>
          <a:bodyPr/>
          <a:lstStyle/>
          <a:p>
            <a:pPr marL="0" indent="0" eaLnBrk="1" hangingPunct="1">
              <a:buFont typeface="Arial" panose="020B0604020202020204" pitchFamily="34" charset="0"/>
              <a:buNone/>
            </a:pPr>
            <a:r>
              <a:rPr lang="en-US" altLang="en-US" sz="2800"/>
              <a:t>Speed Adjustment</a:t>
            </a:r>
          </a:p>
          <a:p>
            <a:pPr lvl="1" eaLnBrk="1" hangingPunct="1"/>
            <a:endParaRPr lang="en-US" altLang="en-US" sz="2800"/>
          </a:p>
          <a:p>
            <a:pPr lvl="1" eaLnBrk="1" hangingPunct="1"/>
            <a:r>
              <a:rPr lang="en-US" altLang="en-US" sz="2800"/>
              <a:t>Type of call</a:t>
            </a:r>
          </a:p>
          <a:p>
            <a:pPr lvl="1" eaLnBrk="1" hangingPunct="1"/>
            <a:endParaRPr lang="en-US" altLang="en-US" sz="2800"/>
          </a:p>
          <a:p>
            <a:pPr lvl="1" eaLnBrk="1" hangingPunct="1"/>
            <a:r>
              <a:rPr lang="en-US" altLang="en-US" sz="2800"/>
              <a:t>Weather conditions</a:t>
            </a:r>
          </a:p>
        </p:txBody>
      </p:sp>
      <p:sp>
        <p:nvSpPr>
          <p:cNvPr id="37891" name="Title 1">
            <a:extLst>
              <a:ext uri="{FF2B5EF4-FFF2-40B4-BE49-F238E27FC236}">
                <a16:creationId xmlns:a16="http://schemas.microsoft.com/office/drawing/2014/main" id="{0A2A07C0-6B6E-4627-AA46-1210F1E6F861}"/>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pic>
        <p:nvPicPr>
          <p:cNvPr id="37892" name="Picture 5" descr="Image result for weather">
            <a:extLst>
              <a:ext uri="{FF2B5EF4-FFF2-40B4-BE49-F238E27FC236}">
                <a16:creationId xmlns:a16="http://schemas.microsoft.com/office/drawing/2014/main" id="{5A9AC963-C5FD-4BDF-8153-F908697C5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76713"/>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descr="Image result for 911 what's your emergency">
            <a:extLst>
              <a:ext uri="{FF2B5EF4-FFF2-40B4-BE49-F238E27FC236}">
                <a16:creationId xmlns:a16="http://schemas.microsoft.com/office/drawing/2014/main" id="{B42F202A-746C-4C32-A0ED-174DA757E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940175"/>
            <a:ext cx="348932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descr="Image result for speedometer clipart">
            <a:extLst>
              <a:ext uri="{FF2B5EF4-FFF2-40B4-BE49-F238E27FC236}">
                <a16:creationId xmlns:a16="http://schemas.microsoft.com/office/drawing/2014/main" id="{00716073-5894-4D2F-AD68-6AA5E797B25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724400" y="1524000"/>
            <a:ext cx="351472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3">
            <a:extLst>
              <a:ext uri="{FF2B5EF4-FFF2-40B4-BE49-F238E27FC236}">
                <a16:creationId xmlns:a16="http://schemas.microsoft.com/office/drawing/2014/main" id="{0C599878-330C-4401-AEF7-066CE09BC32F}"/>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3-10</a:t>
            </a:r>
          </a:p>
        </p:txBody>
      </p:sp>
    </p:spTree>
    <p:extLst>
      <p:ext uri="{BB962C8B-B14F-4D97-AF65-F5344CB8AC3E}">
        <p14:creationId xmlns:p14="http://schemas.microsoft.com/office/powerpoint/2010/main" val="15005961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A9CCE8FD-4954-44B0-ABA4-2A84076A8F7E}"/>
              </a:ext>
            </a:extLst>
          </p:cNvPr>
          <p:cNvSpPr>
            <a:spLocks noGrp="1"/>
          </p:cNvSpPr>
          <p:nvPr>
            <p:ph idx="1"/>
          </p:nvPr>
        </p:nvSpPr>
        <p:spPr>
          <a:xfrm>
            <a:off x="457200" y="1082675"/>
            <a:ext cx="8058150" cy="5094288"/>
          </a:xfrm>
        </p:spPr>
        <p:txBody>
          <a:bodyPr/>
          <a:lstStyle/>
          <a:p>
            <a:pPr marL="0" indent="0" eaLnBrk="1" hangingPunct="1">
              <a:buFont typeface="Arial" panose="020B0604020202020204" pitchFamily="34" charset="0"/>
              <a:buNone/>
            </a:pPr>
            <a:r>
              <a:rPr lang="en-US" altLang="en-US" sz="2800" dirty="0"/>
              <a:t>Traffic Control Devices</a:t>
            </a:r>
          </a:p>
          <a:p>
            <a:pPr lvl="1" eaLnBrk="1" hangingPunct="1"/>
            <a:endParaRPr lang="en-US" altLang="en-US" sz="2800" dirty="0"/>
          </a:p>
          <a:p>
            <a:pPr lvl="1" eaLnBrk="1" hangingPunct="1"/>
            <a:r>
              <a:rPr lang="en-US" altLang="en-US" sz="2800" dirty="0"/>
              <a:t>Remote controlled traffic devices along pre-determined routes.</a:t>
            </a:r>
          </a:p>
          <a:p>
            <a:pPr lvl="1" eaLnBrk="1" hangingPunct="1"/>
            <a:endParaRPr lang="en-US" altLang="en-US" sz="2800" dirty="0"/>
          </a:p>
          <a:p>
            <a:pPr lvl="1" eaLnBrk="1" hangingPunct="1"/>
            <a:r>
              <a:rPr lang="en-US" altLang="en-US" sz="2800" dirty="0"/>
              <a:t>Some cities use strobe lights on emergency vehicles and sensors on traffic lights (Opticom).</a:t>
            </a:r>
          </a:p>
          <a:p>
            <a:pPr lvl="1" eaLnBrk="1" hangingPunct="1"/>
            <a:endParaRPr lang="en-US" altLang="en-US" sz="2800" dirty="0"/>
          </a:p>
          <a:p>
            <a:pPr lvl="1" eaLnBrk="1" hangingPunct="1"/>
            <a:r>
              <a:rPr lang="en-US" altLang="en-US" sz="2800" dirty="0"/>
              <a:t>Traffic control devices have increased efficiency but should not be considered fool proof.</a:t>
            </a:r>
          </a:p>
        </p:txBody>
      </p:sp>
      <p:sp>
        <p:nvSpPr>
          <p:cNvPr id="39939" name="Title 1">
            <a:extLst>
              <a:ext uri="{FF2B5EF4-FFF2-40B4-BE49-F238E27FC236}">
                <a16:creationId xmlns:a16="http://schemas.microsoft.com/office/drawing/2014/main" id="{0E405228-FC24-422B-B7E8-B135B936E4FB}"/>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39940" name="TextBox 3">
            <a:extLst>
              <a:ext uri="{FF2B5EF4-FFF2-40B4-BE49-F238E27FC236}">
                <a16:creationId xmlns:a16="http://schemas.microsoft.com/office/drawing/2014/main" id="{466337EF-B3D3-4013-909F-748E19077430}"/>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3-11</a:t>
            </a:r>
          </a:p>
        </p:txBody>
      </p:sp>
    </p:spTree>
    <p:extLst>
      <p:ext uri="{BB962C8B-B14F-4D97-AF65-F5344CB8AC3E}">
        <p14:creationId xmlns:p14="http://schemas.microsoft.com/office/powerpoint/2010/main" val="11369470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FEB8A036-DB90-4558-A26D-BC3B3823FE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4825"/>
            <a:ext cx="35083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a:extLst>
              <a:ext uri="{FF2B5EF4-FFF2-40B4-BE49-F238E27FC236}">
                <a16:creationId xmlns:a16="http://schemas.microsoft.com/office/drawing/2014/main" id="{E1CA56A6-B80A-4DF0-9F57-B4A57D43C9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1600" y="304800"/>
            <a:ext cx="254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68B5157-ED7E-4FE8-B33C-6A1AE04CDE1C}"/>
              </a:ext>
            </a:extLst>
          </p:cNvPr>
          <p:cNvSpPr txBox="1"/>
          <p:nvPr/>
        </p:nvSpPr>
        <p:spPr>
          <a:xfrm>
            <a:off x="327025" y="801688"/>
            <a:ext cx="4876800" cy="5632450"/>
          </a:xfrm>
          <a:prstGeom prst="rect">
            <a:avLst/>
          </a:prstGeom>
          <a:noFill/>
        </p:spPr>
        <p:txBody>
          <a:bodyPr>
            <a:spAutoFit/>
          </a:bodyPr>
          <a:lstStyle/>
          <a:p>
            <a:pPr>
              <a:defRPr/>
            </a:pPr>
            <a:r>
              <a:rPr lang="en-US" sz="2000" b="1" dirty="0"/>
              <a:t>Roundabouts:  Tips for driving safely through a roundabout:</a:t>
            </a:r>
          </a:p>
          <a:p>
            <a:pPr>
              <a:defRPr/>
            </a:pPr>
            <a:endParaRPr lang="en-US" sz="2000" dirty="0"/>
          </a:p>
          <a:p>
            <a:pPr marL="285750" indent="-285750">
              <a:buFont typeface="Arial" panose="020B0604020202020204" pitchFamily="34" charset="0"/>
              <a:buChar char="•"/>
              <a:defRPr/>
            </a:pPr>
            <a:r>
              <a:rPr lang="en-US" sz="2000" dirty="0"/>
              <a:t>As you approach the roundabout, slow down; look for the street and direction signs.  This will help you know which exit to take.  These signs should be posted along the roadside before you reach the roundabout.</a:t>
            </a:r>
          </a:p>
          <a:p>
            <a:pPr>
              <a:defRPr/>
            </a:pPr>
            <a:endParaRPr lang="en-US" sz="2000" dirty="0"/>
          </a:p>
          <a:p>
            <a:pPr marL="285750" indent="-285750">
              <a:buFont typeface="Arial" panose="020B0604020202020204" pitchFamily="34" charset="0"/>
              <a:buChar char="•"/>
              <a:defRPr/>
            </a:pPr>
            <a:r>
              <a:rPr lang="en-US" sz="2000" dirty="0"/>
              <a:t>When you arrive at the roundabout, yield the right-of-way to pedestrians and bicyclists.  You also must yield to any vehicles already in the roundabout. Sometimes your entry point will be controlled by a stop or yield sign, or traffic signal.  When the way is clear, you may enter the roundabout.</a:t>
            </a:r>
          </a:p>
        </p:txBody>
      </p:sp>
      <p:sp>
        <p:nvSpPr>
          <p:cNvPr id="41989" name="TextBox 7">
            <a:extLst>
              <a:ext uri="{FF2B5EF4-FFF2-40B4-BE49-F238E27FC236}">
                <a16:creationId xmlns:a16="http://schemas.microsoft.com/office/drawing/2014/main" id="{30F4FA9B-F267-4F90-848D-460B618EAB33}"/>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chemeClr val="bg1"/>
                </a:solidFill>
              </a:rPr>
              <a:t>3-12</a:t>
            </a:r>
          </a:p>
        </p:txBody>
      </p:sp>
      <p:sp>
        <p:nvSpPr>
          <p:cNvPr id="41990" name="Title 1">
            <a:extLst>
              <a:ext uri="{FF2B5EF4-FFF2-40B4-BE49-F238E27FC236}">
                <a16:creationId xmlns:a16="http://schemas.microsoft.com/office/drawing/2014/main" id="{1231FD02-1A83-43C3-BCA8-A5EF2C0C80F1}"/>
              </a:ext>
            </a:extLst>
          </p:cNvPr>
          <p:cNvSpPr>
            <a:spLocks noGrp="1"/>
          </p:cNvSpPr>
          <p:nvPr>
            <p:ph type="title"/>
          </p:nvPr>
        </p:nvSpPr>
        <p:spPr>
          <a:xfrm>
            <a:off x="628650" y="0"/>
            <a:ext cx="7886700" cy="930275"/>
          </a:xfrm>
        </p:spPr>
        <p:txBody>
          <a:bodyPr/>
          <a:lstStyle/>
          <a:p>
            <a:pPr eaLnBrk="1" hangingPunct="1"/>
            <a:r>
              <a:rPr lang="en-US" altLang="en-US" sz="4400">
                <a:solidFill>
                  <a:schemeClr val="accent2"/>
                </a:solidFill>
              </a:rPr>
              <a:t>Responding To The Incident</a:t>
            </a:r>
          </a:p>
        </p:txBody>
      </p:sp>
      <p:sp>
        <p:nvSpPr>
          <p:cNvPr id="41991" name="TextBox 1">
            <a:extLst>
              <a:ext uri="{FF2B5EF4-FFF2-40B4-BE49-F238E27FC236}">
                <a16:creationId xmlns:a16="http://schemas.microsoft.com/office/drawing/2014/main" id="{3739B853-B6C3-4A00-8F4C-35A368DB04E5}"/>
              </a:ext>
            </a:extLst>
          </p:cNvPr>
          <p:cNvSpPr txBox="1">
            <a:spLocks noChangeArrowheads="1"/>
          </p:cNvSpPr>
          <p:nvPr/>
        </p:nvSpPr>
        <p:spPr bwMode="auto">
          <a:xfrm>
            <a:off x="3057525" y="6369050"/>
            <a:ext cx="200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i="1"/>
              <a:t>Virginia Driver’s Manual</a:t>
            </a:r>
            <a:endParaRPr lang="en-US" altLang="en-US" sz="1400" b="1"/>
          </a:p>
        </p:txBody>
      </p:sp>
    </p:spTree>
    <p:extLst>
      <p:ext uri="{BB962C8B-B14F-4D97-AF65-F5344CB8AC3E}">
        <p14:creationId xmlns:p14="http://schemas.microsoft.com/office/powerpoint/2010/main" val="14405853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id="{64A2F21A-8728-4EB7-AC0F-3640DEF310D0}"/>
              </a:ext>
            </a:extLst>
          </p:cNvPr>
          <p:cNvSpPr>
            <a:spLocks noGrp="1" noChangeArrowheads="1"/>
          </p:cNvSpPr>
          <p:nvPr>
            <p:ph type="body" sz="half" idx="1"/>
          </p:nvPr>
        </p:nvSpPr>
        <p:spPr>
          <a:xfrm>
            <a:off x="546100" y="923925"/>
            <a:ext cx="6083300" cy="4876800"/>
          </a:xfrm>
        </p:spPr>
        <p:txBody>
          <a:bodyPr rtlCol="0">
            <a:noAutofit/>
          </a:bodyPr>
          <a:lstStyle/>
          <a:p>
            <a:pPr marL="0" indent="0">
              <a:buFont typeface="Arial" panose="020B0604020202020204" pitchFamily="34" charset="0"/>
              <a:buNone/>
              <a:defRPr/>
            </a:pPr>
            <a:r>
              <a:rPr lang="en-US" sz="2000" b="1" dirty="0"/>
              <a:t>Pedestrians </a:t>
            </a:r>
            <a:r>
              <a:rPr lang="en-US" sz="2000" dirty="0"/>
              <a:t>are especially prone to serious injury when struck.</a:t>
            </a:r>
          </a:p>
          <a:p>
            <a:pPr>
              <a:defRPr/>
            </a:pPr>
            <a:r>
              <a:rPr lang="en-US" sz="2000" dirty="0"/>
              <a:t>Be careful around schools, playgrounds and in residential areas where small children may be playing or crossing the street.</a:t>
            </a:r>
          </a:p>
          <a:p>
            <a:pPr>
              <a:defRPr/>
            </a:pPr>
            <a:r>
              <a:rPr lang="en-US" sz="2000" dirty="0"/>
              <a:t>Look out for the elderly, who may have poor vision and hearing.  Remember that the elderly and people with disabilities may move slowly.</a:t>
            </a:r>
          </a:p>
          <a:p>
            <a:pPr>
              <a:defRPr/>
            </a:pPr>
            <a:r>
              <a:rPr lang="en-US" sz="2000" dirty="0"/>
              <a:t>Be especially aware of pedestrians when making a right or left turn.  They have the right-of-way.  Allow pedestrians to completely cross the street before beginning your turn.</a:t>
            </a:r>
          </a:p>
          <a:p>
            <a:pPr>
              <a:defRPr/>
            </a:pPr>
            <a:r>
              <a:rPr lang="en-US" sz="2000" dirty="0"/>
              <a:t>Passing at a crosswalk is illegal.  You may not see pedestrians crossing the road in front of other vehicles.</a:t>
            </a:r>
          </a:p>
          <a:p>
            <a:pPr>
              <a:defRPr/>
            </a:pPr>
            <a:r>
              <a:rPr lang="en-US" sz="2000" dirty="0"/>
              <a:t>Be alert for pedestrians at all times.  Slow down and be prepared to stop.</a:t>
            </a:r>
            <a:endParaRPr lang="en-US" altLang="en-US" sz="2000" b="1" dirty="0"/>
          </a:p>
          <a:p>
            <a:pPr eaLnBrk="1" hangingPunct="1">
              <a:buFontTx/>
              <a:buNone/>
              <a:defRPr/>
            </a:pPr>
            <a:endParaRPr lang="en-US" altLang="en-US" sz="2000" b="1" dirty="0"/>
          </a:p>
          <a:p>
            <a:pPr eaLnBrk="1" hangingPunct="1">
              <a:buFontTx/>
              <a:buNone/>
              <a:defRPr/>
            </a:pPr>
            <a:endParaRPr lang="en-US" altLang="en-US" sz="2000" b="1" dirty="0"/>
          </a:p>
        </p:txBody>
      </p:sp>
      <p:pic>
        <p:nvPicPr>
          <p:cNvPr id="44035" name="Picture 1">
            <a:extLst>
              <a:ext uri="{FF2B5EF4-FFF2-40B4-BE49-F238E27FC236}">
                <a16:creationId xmlns:a16="http://schemas.microsoft.com/office/drawing/2014/main" id="{3CBC8D31-0F35-498D-A0C7-3E5FE531ED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362200"/>
            <a:ext cx="217805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4">
            <a:extLst>
              <a:ext uri="{FF2B5EF4-FFF2-40B4-BE49-F238E27FC236}">
                <a16:creationId xmlns:a16="http://schemas.microsoft.com/office/drawing/2014/main" id="{0CC72394-0D59-4DBD-AFA0-EB5234746050}"/>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3-13</a:t>
            </a:r>
          </a:p>
        </p:txBody>
      </p:sp>
      <p:sp>
        <p:nvSpPr>
          <p:cNvPr id="44037" name="Title 1">
            <a:extLst>
              <a:ext uri="{FF2B5EF4-FFF2-40B4-BE49-F238E27FC236}">
                <a16:creationId xmlns:a16="http://schemas.microsoft.com/office/drawing/2014/main" id="{2365AD15-EEFB-4774-B8F0-4973404F23B7}"/>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44038" name="TextBox 5">
            <a:extLst>
              <a:ext uri="{FF2B5EF4-FFF2-40B4-BE49-F238E27FC236}">
                <a16:creationId xmlns:a16="http://schemas.microsoft.com/office/drawing/2014/main" id="{4B4C3F17-8577-4EE4-B8B3-13E4DA26A665}"/>
              </a:ext>
            </a:extLst>
          </p:cNvPr>
          <p:cNvSpPr txBox="1">
            <a:spLocks noChangeArrowheads="1"/>
          </p:cNvSpPr>
          <p:nvPr/>
        </p:nvSpPr>
        <p:spPr bwMode="auto">
          <a:xfrm>
            <a:off x="3057525" y="6369050"/>
            <a:ext cx="200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i="1"/>
              <a:t>Virginia Driver’s Manual</a:t>
            </a:r>
            <a:endParaRPr lang="en-US" altLang="en-US" sz="1400" b="1"/>
          </a:p>
        </p:txBody>
      </p:sp>
    </p:spTree>
    <p:extLst>
      <p:ext uri="{BB962C8B-B14F-4D97-AF65-F5344CB8AC3E}">
        <p14:creationId xmlns:p14="http://schemas.microsoft.com/office/powerpoint/2010/main" val="20234907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a:extLst>
              <a:ext uri="{FF2B5EF4-FFF2-40B4-BE49-F238E27FC236}">
                <a16:creationId xmlns:a16="http://schemas.microsoft.com/office/drawing/2014/main" id="{16ECECDE-90F7-453F-9DDF-C1EEE2713065}"/>
              </a:ext>
            </a:extLst>
          </p:cNvPr>
          <p:cNvSpPr>
            <a:spLocks noGrp="1" noChangeArrowheads="1"/>
          </p:cNvSpPr>
          <p:nvPr>
            <p:ph type="body" sz="half" idx="1"/>
          </p:nvPr>
        </p:nvSpPr>
        <p:spPr>
          <a:xfrm>
            <a:off x="533400" y="1219200"/>
            <a:ext cx="6934200" cy="5029200"/>
          </a:xfrm>
        </p:spPr>
        <p:txBody>
          <a:bodyPr/>
          <a:lstStyle/>
          <a:p>
            <a:pPr marL="0" indent="0">
              <a:buFont typeface="Arial" panose="020B0604020202020204" pitchFamily="34" charset="0"/>
              <a:buNone/>
              <a:defRPr/>
            </a:pPr>
            <a:r>
              <a:rPr lang="en-US" sz="2400" b="1" dirty="0"/>
              <a:t>Bicycles</a:t>
            </a:r>
            <a:endParaRPr lang="en-US" altLang="en-US" dirty="0"/>
          </a:p>
          <a:p>
            <a:pPr>
              <a:defRPr/>
            </a:pPr>
            <a:r>
              <a:rPr lang="en-US" altLang="en-US" dirty="0"/>
              <a:t>Bicycles are considered vehicles and have the same right-of-way as motor vehicles. </a:t>
            </a:r>
          </a:p>
          <a:p>
            <a:pPr>
              <a:defRPr/>
            </a:pPr>
            <a:r>
              <a:rPr lang="en-US" altLang="en-US" dirty="0"/>
              <a:t>Bicyclists are allowed to ride in the center of the lane, when necessary, such as when they are about to turn left or when the lane is too narrow to share side-by-side with a car. </a:t>
            </a:r>
          </a:p>
          <a:p>
            <a:pPr>
              <a:defRPr/>
            </a:pPr>
            <a:r>
              <a:rPr lang="en-US" altLang="en-US" dirty="0"/>
              <a:t>Bicyclists are legally allowed on all public roads except interstates and most freeways (limited access highways).</a:t>
            </a:r>
          </a:p>
          <a:p>
            <a:pPr>
              <a:defRPr/>
            </a:pPr>
            <a:r>
              <a:rPr lang="en-US" altLang="en-US" dirty="0"/>
              <a:t>Bicyclists may also be riding in either direction on sidewalks.  </a:t>
            </a:r>
          </a:p>
          <a:p>
            <a:pPr>
              <a:defRPr/>
            </a:pPr>
            <a:r>
              <a:rPr lang="en-US" altLang="en-US" dirty="0"/>
              <a:t>Bicyclists are expected to obey the same traffic rules and regulations as vehicle drivers; however, some may not know or obey the rules. </a:t>
            </a:r>
          </a:p>
        </p:txBody>
      </p:sp>
      <p:pic>
        <p:nvPicPr>
          <p:cNvPr id="46083" name="Picture 2">
            <a:extLst>
              <a:ext uri="{FF2B5EF4-FFF2-40B4-BE49-F238E27FC236}">
                <a16:creationId xmlns:a16="http://schemas.microsoft.com/office/drawing/2014/main" id="{EF9BD613-220B-4820-9C0D-66D763197F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029200"/>
            <a:ext cx="18240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4">
            <a:extLst>
              <a:ext uri="{FF2B5EF4-FFF2-40B4-BE49-F238E27FC236}">
                <a16:creationId xmlns:a16="http://schemas.microsoft.com/office/drawing/2014/main" id="{83FFB143-C10C-44D7-9558-0CD5E4E9AB18}"/>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3-14</a:t>
            </a:r>
          </a:p>
        </p:txBody>
      </p:sp>
      <p:sp>
        <p:nvSpPr>
          <p:cNvPr id="46085" name="Title 1">
            <a:extLst>
              <a:ext uri="{FF2B5EF4-FFF2-40B4-BE49-F238E27FC236}">
                <a16:creationId xmlns:a16="http://schemas.microsoft.com/office/drawing/2014/main" id="{6A953CD0-96F5-44CF-8DCD-74ACAB498F4D}"/>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46086" name="TextBox 5">
            <a:extLst>
              <a:ext uri="{FF2B5EF4-FFF2-40B4-BE49-F238E27FC236}">
                <a16:creationId xmlns:a16="http://schemas.microsoft.com/office/drawing/2014/main" id="{FAAC44C8-6D99-4B03-BA67-1639DF39CBDB}"/>
              </a:ext>
            </a:extLst>
          </p:cNvPr>
          <p:cNvSpPr txBox="1">
            <a:spLocks noChangeArrowheads="1"/>
          </p:cNvSpPr>
          <p:nvPr/>
        </p:nvSpPr>
        <p:spPr bwMode="auto">
          <a:xfrm>
            <a:off x="3057525" y="6369050"/>
            <a:ext cx="200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i="1"/>
              <a:t>Virginia Driver’s Manual</a:t>
            </a:r>
            <a:endParaRPr lang="en-US" altLang="en-US" sz="1400" b="1"/>
          </a:p>
        </p:txBody>
      </p:sp>
    </p:spTree>
    <p:extLst>
      <p:ext uri="{BB962C8B-B14F-4D97-AF65-F5344CB8AC3E}">
        <p14:creationId xmlns:p14="http://schemas.microsoft.com/office/powerpoint/2010/main" val="327906623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6803" name="Rectangle 3">
            <a:extLst>
              <a:ext uri="{FF2B5EF4-FFF2-40B4-BE49-F238E27FC236}">
                <a16:creationId xmlns:a16="http://schemas.microsoft.com/office/drawing/2014/main" id="{6D403E86-E5D8-476F-918E-2C0E9B81771D}"/>
              </a:ext>
            </a:extLst>
          </p:cNvPr>
          <p:cNvSpPr>
            <a:spLocks noGrp="1" noChangeArrowheads="1"/>
          </p:cNvSpPr>
          <p:nvPr>
            <p:ph type="body" sz="half" idx="1"/>
          </p:nvPr>
        </p:nvSpPr>
        <p:spPr>
          <a:xfrm>
            <a:off x="457200" y="990600"/>
            <a:ext cx="7924800" cy="4724400"/>
          </a:xfrm>
        </p:spPr>
        <p:txBody>
          <a:bodyPr/>
          <a:lstStyle/>
          <a:p>
            <a:pPr marL="0" indent="0">
              <a:buFont typeface="Arial" panose="020B0604020202020204" pitchFamily="34" charset="0"/>
              <a:buNone/>
              <a:defRPr/>
            </a:pPr>
            <a:r>
              <a:rPr lang="en-US" sz="2000" b="1" dirty="0"/>
              <a:t>Bicycles</a:t>
            </a:r>
            <a:endParaRPr lang="en-US" altLang="en-US" dirty="0"/>
          </a:p>
          <a:p>
            <a:pPr>
              <a:defRPr/>
            </a:pPr>
            <a:r>
              <a:rPr lang="en-US" altLang="en-US" dirty="0"/>
              <a:t>Check your blind spots. </a:t>
            </a:r>
          </a:p>
          <a:p>
            <a:pPr>
              <a:defRPr/>
            </a:pPr>
            <a:r>
              <a:rPr lang="en-US" altLang="en-US" dirty="0"/>
              <a:t>Slow down when you approach bicyclists.  </a:t>
            </a:r>
          </a:p>
          <a:p>
            <a:pPr>
              <a:defRPr/>
            </a:pPr>
            <a:r>
              <a:rPr lang="en-US" altLang="en-US" dirty="0"/>
              <a:t>Using marked bicycle lanes is prohibited </a:t>
            </a:r>
            <a:br>
              <a:rPr lang="en-US" altLang="en-US" dirty="0"/>
            </a:br>
            <a:r>
              <a:rPr lang="en-US" altLang="en-US" dirty="0"/>
              <a:t>by motor vehicles, including while passing. </a:t>
            </a:r>
          </a:p>
          <a:p>
            <a:pPr>
              <a:defRPr/>
            </a:pPr>
            <a:r>
              <a:rPr lang="en-US" altLang="en-US" dirty="0"/>
              <a:t>State law requires motorists to pass cyclists </a:t>
            </a:r>
            <a:br>
              <a:rPr lang="en-US" altLang="en-US" dirty="0"/>
            </a:br>
            <a:r>
              <a:rPr lang="en-US" altLang="en-US" dirty="0"/>
              <a:t>with at least three feet of clearance. </a:t>
            </a:r>
          </a:p>
          <a:p>
            <a:pPr>
              <a:defRPr/>
            </a:pPr>
            <a:r>
              <a:rPr lang="en-US" altLang="en-US" dirty="0"/>
              <a:t>Give them plenty of room when passing and be prepared to stop suddenly.  </a:t>
            </a:r>
          </a:p>
          <a:p>
            <a:pPr>
              <a:defRPr/>
            </a:pPr>
            <a:r>
              <a:rPr lang="en-US" altLang="en-US" dirty="0"/>
              <a:t>A bicycle’s small size allows it to slip into your blind spot easily. </a:t>
            </a:r>
          </a:p>
          <a:p>
            <a:pPr>
              <a:defRPr/>
            </a:pPr>
            <a:r>
              <a:rPr lang="en-US" altLang="en-US" dirty="0"/>
              <a:t>Always check for bicyclists before you pull out, change lanes, turn, back up, open the door, or proceed through an intersection.</a:t>
            </a:r>
          </a:p>
        </p:txBody>
      </p:sp>
      <p:sp>
        <p:nvSpPr>
          <p:cNvPr id="48131" name="TextBox 5">
            <a:extLst>
              <a:ext uri="{FF2B5EF4-FFF2-40B4-BE49-F238E27FC236}">
                <a16:creationId xmlns:a16="http://schemas.microsoft.com/office/drawing/2014/main" id="{84F14DA7-3717-4C8F-B1B5-F48C9EE82B1C}"/>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3-15</a:t>
            </a:r>
          </a:p>
        </p:txBody>
      </p:sp>
      <p:pic>
        <p:nvPicPr>
          <p:cNvPr id="48132" name="Picture 7" descr="Bumper stickers and signs like these will be more visible to remind drivers to give cyclists three feet of clearance. Photo: Provided">
            <a:extLst>
              <a:ext uri="{FF2B5EF4-FFF2-40B4-BE49-F238E27FC236}">
                <a16:creationId xmlns:a16="http://schemas.microsoft.com/office/drawing/2014/main" id="{CBC12432-FDB0-4D32-ACBA-D58CDF615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11225"/>
            <a:ext cx="3048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itle 1">
            <a:extLst>
              <a:ext uri="{FF2B5EF4-FFF2-40B4-BE49-F238E27FC236}">
                <a16:creationId xmlns:a16="http://schemas.microsoft.com/office/drawing/2014/main" id="{B5FC0690-8652-48F9-9608-4175F81A90A9}"/>
              </a:ext>
            </a:extLst>
          </p:cNvPr>
          <p:cNvSpPr>
            <a:spLocks noGrp="1"/>
          </p:cNvSpPr>
          <p:nvPr>
            <p:ph type="title"/>
          </p:nvPr>
        </p:nvSpPr>
        <p:spPr>
          <a:xfrm>
            <a:off x="628650" y="0"/>
            <a:ext cx="7886700" cy="1082675"/>
          </a:xfrm>
        </p:spPr>
        <p:txBody>
          <a:bodyPr/>
          <a:lstStyle/>
          <a:p>
            <a:pPr eaLnBrk="1" hangingPunct="1"/>
            <a:r>
              <a:rPr lang="en-US" altLang="en-US" sz="4400">
                <a:solidFill>
                  <a:schemeClr val="accent2"/>
                </a:solidFill>
              </a:rPr>
              <a:t>Responding To The Incident</a:t>
            </a:r>
          </a:p>
        </p:txBody>
      </p:sp>
      <p:sp>
        <p:nvSpPr>
          <p:cNvPr id="48134" name="TextBox 5">
            <a:extLst>
              <a:ext uri="{FF2B5EF4-FFF2-40B4-BE49-F238E27FC236}">
                <a16:creationId xmlns:a16="http://schemas.microsoft.com/office/drawing/2014/main" id="{CFA8F715-8C30-4009-BCD6-37F82EED9160}"/>
              </a:ext>
            </a:extLst>
          </p:cNvPr>
          <p:cNvSpPr txBox="1">
            <a:spLocks noChangeArrowheads="1"/>
          </p:cNvSpPr>
          <p:nvPr/>
        </p:nvSpPr>
        <p:spPr bwMode="auto">
          <a:xfrm>
            <a:off x="3057525" y="6324600"/>
            <a:ext cx="200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i="1"/>
              <a:t>Virginia Driver’s Manual</a:t>
            </a:r>
            <a:endParaRPr lang="en-US" altLang="en-US" sz="1400" b="1"/>
          </a:p>
        </p:txBody>
      </p:sp>
    </p:spTree>
    <p:extLst>
      <p:ext uri="{BB962C8B-B14F-4D97-AF65-F5344CB8AC3E}">
        <p14:creationId xmlns:p14="http://schemas.microsoft.com/office/powerpoint/2010/main" val="85088843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A8E973A-7720-48B1-859E-A126026A6732}"/>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50179" name="Picture 6" descr="Image result for ambulance crash">
            <a:extLst>
              <a:ext uri="{FF2B5EF4-FFF2-40B4-BE49-F238E27FC236}">
                <a16:creationId xmlns:a16="http://schemas.microsoft.com/office/drawing/2014/main" id="{656757D5-2D95-4483-A580-BA66BA0AB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82675"/>
            <a:ext cx="3954463"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8" descr="Image result for fire truck crash">
            <a:extLst>
              <a:ext uri="{FF2B5EF4-FFF2-40B4-BE49-F238E27FC236}">
                <a16:creationId xmlns:a16="http://schemas.microsoft.com/office/drawing/2014/main" id="{E8865063-3144-4DF5-A646-86E02BB2C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4038600"/>
            <a:ext cx="39290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0" descr="Image result for fire truck crash">
            <a:extLst>
              <a:ext uri="{FF2B5EF4-FFF2-40B4-BE49-F238E27FC236}">
                <a16:creationId xmlns:a16="http://schemas.microsoft.com/office/drawing/2014/main" id="{0237F225-6A47-4B88-8808-0A539E1B2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101725"/>
            <a:ext cx="39306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2" descr="Image result for ambulance crash">
            <a:extLst>
              <a:ext uri="{FF2B5EF4-FFF2-40B4-BE49-F238E27FC236}">
                <a16:creationId xmlns:a16="http://schemas.microsoft.com/office/drawing/2014/main" id="{71ECD473-AE82-4ED0-9435-4D68825949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150" y="4038600"/>
            <a:ext cx="39465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3">
            <a:extLst>
              <a:ext uri="{FF2B5EF4-FFF2-40B4-BE49-F238E27FC236}">
                <a16:creationId xmlns:a16="http://schemas.microsoft.com/office/drawing/2014/main" id="{AA42D062-98E6-4632-B034-34305C805515}"/>
              </a:ext>
            </a:extLst>
          </p:cNvPr>
          <p:cNvSpPr txBox="1">
            <a:spLocks noChangeArrowheads="1"/>
          </p:cNvSpPr>
          <p:nvPr/>
        </p:nvSpPr>
        <p:spPr bwMode="auto">
          <a:xfrm>
            <a:off x="80010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chemeClr val="bg1"/>
                </a:solidFill>
              </a:rPr>
              <a:t>3-16</a:t>
            </a:r>
          </a:p>
        </p:txBody>
      </p:sp>
    </p:spTree>
    <p:extLst>
      <p:ext uri="{BB962C8B-B14F-4D97-AF65-F5344CB8AC3E}">
        <p14:creationId xmlns:p14="http://schemas.microsoft.com/office/powerpoint/2010/main" val="233171791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Content Placeholder 2">
            <a:extLst>
              <a:ext uri="{FF2B5EF4-FFF2-40B4-BE49-F238E27FC236}">
                <a16:creationId xmlns:a16="http://schemas.microsoft.com/office/drawing/2014/main" id="{87C983B3-521D-4CDF-A527-E84410894BF0}"/>
              </a:ext>
            </a:extLst>
          </p:cNvPr>
          <p:cNvSpPr>
            <a:spLocks noGrp="1"/>
          </p:cNvSpPr>
          <p:nvPr>
            <p:ph idx="1"/>
          </p:nvPr>
        </p:nvSpPr>
        <p:spPr>
          <a:xfrm>
            <a:off x="628650" y="1219200"/>
            <a:ext cx="7886700" cy="4957763"/>
          </a:xfrm>
        </p:spPr>
        <p:txBody>
          <a:bodyPr rtlCol="0">
            <a:normAutofit/>
          </a:bodyPr>
          <a:lstStyle/>
          <a:p>
            <a:pPr marL="0" indent="0" eaLnBrk="1" fontAlgn="auto" hangingPunct="1">
              <a:spcAft>
                <a:spcPts val="0"/>
              </a:spcAft>
              <a:buFont typeface="Arial" panose="020B0604020202020204" pitchFamily="34" charset="0"/>
              <a:buNone/>
              <a:defRPr/>
            </a:pPr>
            <a:r>
              <a:rPr lang="en-US" altLang="en-US" sz="3000" dirty="0"/>
              <a:t>Driver Error</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The leading cause of vehicle crashes.</a:t>
            </a:r>
          </a:p>
          <a:p>
            <a:pPr eaLnBrk="1" fontAlgn="auto" hangingPunct="1">
              <a:spcAft>
                <a:spcPts val="0"/>
              </a:spcAft>
              <a:defRPr/>
            </a:pPr>
            <a:endParaRPr lang="en-US" altLang="en-US" sz="3000" dirty="0"/>
          </a:p>
          <a:p>
            <a:pPr marL="0" indent="0" eaLnBrk="1" fontAlgn="auto" hangingPunct="1">
              <a:spcAft>
                <a:spcPts val="0"/>
              </a:spcAft>
              <a:buFont typeface="Arial" panose="020B0604020202020204" pitchFamily="34" charset="0"/>
              <a:buNone/>
              <a:defRPr/>
            </a:pPr>
            <a:r>
              <a:rPr lang="en-US" altLang="en-US" sz="3000" dirty="0"/>
              <a:t>Types of Crashes</a:t>
            </a:r>
          </a:p>
          <a:p>
            <a:pPr lvl="1" eaLnBrk="1" fontAlgn="auto" hangingPunct="1">
              <a:spcAft>
                <a:spcPts val="0"/>
              </a:spcAft>
              <a:defRPr/>
            </a:pPr>
            <a:r>
              <a:rPr lang="en-US" altLang="en-US" sz="2600" dirty="0"/>
              <a:t>Vehicle Ahead of You</a:t>
            </a:r>
          </a:p>
          <a:p>
            <a:pPr lvl="1" eaLnBrk="1" fontAlgn="auto" hangingPunct="1">
              <a:spcAft>
                <a:spcPts val="0"/>
              </a:spcAft>
              <a:defRPr/>
            </a:pPr>
            <a:r>
              <a:rPr lang="en-US" altLang="en-US" sz="2600" dirty="0"/>
              <a:t>Vehicle Behind You</a:t>
            </a:r>
          </a:p>
          <a:p>
            <a:pPr lvl="1" eaLnBrk="1" fontAlgn="auto" hangingPunct="1">
              <a:spcAft>
                <a:spcPts val="0"/>
              </a:spcAft>
              <a:defRPr/>
            </a:pPr>
            <a:r>
              <a:rPr lang="en-US" altLang="en-US" sz="2600" dirty="0"/>
              <a:t>Collision from Side</a:t>
            </a:r>
          </a:p>
          <a:p>
            <a:pPr lvl="1" eaLnBrk="1" fontAlgn="auto" hangingPunct="1">
              <a:spcAft>
                <a:spcPts val="0"/>
              </a:spcAft>
              <a:defRPr/>
            </a:pPr>
            <a:r>
              <a:rPr lang="en-US" altLang="en-US" sz="2600" dirty="0"/>
              <a:t>Passing Other Vehicles</a:t>
            </a:r>
          </a:p>
          <a:p>
            <a:pPr lvl="1" eaLnBrk="1" fontAlgn="auto" hangingPunct="1">
              <a:spcAft>
                <a:spcPts val="0"/>
              </a:spcAft>
              <a:defRPr/>
            </a:pPr>
            <a:r>
              <a:rPr lang="en-US" altLang="en-US" sz="2600" dirty="0"/>
              <a:t>Vehicle Passing You</a:t>
            </a:r>
          </a:p>
          <a:p>
            <a:pPr lvl="1" eaLnBrk="1" fontAlgn="auto" hangingPunct="1">
              <a:spcAft>
                <a:spcPts val="0"/>
              </a:spcAft>
              <a:defRPr/>
            </a:pPr>
            <a:r>
              <a:rPr lang="en-US" altLang="en-US" sz="2600" dirty="0"/>
              <a:t>Head-On Collision</a:t>
            </a:r>
          </a:p>
        </p:txBody>
      </p:sp>
      <p:sp>
        <p:nvSpPr>
          <p:cNvPr id="52227" name="Rectangle 2">
            <a:extLst>
              <a:ext uri="{FF2B5EF4-FFF2-40B4-BE49-F238E27FC236}">
                <a16:creationId xmlns:a16="http://schemas.microsoft.com/office/drawing/2014/main" id="{4754193A-8BB6-4563-9D29-4579DEB5D036}"/>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52228" name="Picture 5" descr="Image result for crash clipart">
            <a:extLst>
              <a:ext uri="{FF2B5EF4-FFF2-40B4-BE49-F238E27FC236}">
                <a16:creationId xmlns:a16="http://schemas.microsoft.com/office/drawing/2014/main" id="{6C91FEE5-2DA3-4FDD-BF3C-8DCF5AC63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2971800"/>
            <a:ext cx="4405312"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3">
            <a:extLst>
              <a:ext uri="{FF2B5EF4-FFF2-40B4-BE49-F238E27FC236}">
                <a16:creationId xmlns:a16="http://schemas.microsoft.com/office/drawing/2014/main" id="{68987692-2711-46A2-870B-ABD7292EC49F}"/>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3-17</a:t>
            </a:r>
          </a:p>
        </p:txBody>
      </p:sp>
    </p:spTree>
    <p:extLst>
      <p:ext uri="{BB962C8B-B14F-4D97-AF65-F5344CB8AC3E}">
        <p14:creationId xmlns:p14="http://schemas.microsoft.com/office/powerpoint/2010/main" val="396210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3" name="Picture 1">
            <a:extLst>
              <a:ext uri="{FF2B5EF4-FFF2-40B4-BE49-F238E27FC236}">
                <a16:creationId xmlns:a16="http://schemas.microsoft.com/office/drawing/2014/main" id="{AE60C9B7-59FD-483E-9760-0A73053899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35397"/>
            <a:ext cx="3603594" cy="242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C38947D0-6BB6-417C-858E-368D753B02FB}"/>
              </a:ext>
            </a:extLst>
          </p:cNvPr>
          <p:cNvSpPr>
            <a:spLocks noGrp="1" noChangeArrowheads="1"/>
          </p:cNvSpPr>
          <p:nvPr>
            <p:ph type="title"/>
          </p:nvPr>
        </p:nvSpPr>
        <p:spPr>
          <a:xfrm>
            <a:off x="893763" y="11113"/>
            <a:ext cx="7543800" cy="1312862"/>
          </a:xfrm>
        </p:spPr>
        <p:txBody>
          <a:bodyPr/>
          <a:lstStyle/>
          <a:p>
            <a:pPr eaLnBrk="1" fontAlgn="auto" hangingPunct="1">
              <a:spcAft>
                <a:spcPts val="0"/>
              </a:spcAft>
              <a:defRPr/>
            </a:pPr>
            <a:r>
              <a:rPr lang="en-US" altLang="en-US" sz="4400" dirty="0">
                <a:solidFill>
                  <a:schemeClr val="accent2"/>
                </a:solidFill>
              </a:rPr>
              <a:t>Class 3 Vehicles</a:t>
            </a:r>
          </a:p>
        </p:txBody>
      </p:sp>
      <p:sp>
        <p:nvSpPr>
          <p:cNvPr id="61447" name="TextBox 8">
            <a:extLst>
              <a:ext uri="{FF2B5EF4-FFF2-40B4-BE49-F238E27FC236}">
                <a16:creationId xmlns:a16="http://schemas.microsoft.com/office/drawing/2014/main" id="{9C08B7BD-F773-4150-844D-DACE0F310BE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1-17</a:t>
            </a:r>
          </a:p>
        </p:txBody>
      </p:sp>
      <p:pic>
        <p:nvPicPr>
          <p:cNvPr id="3" name="Picture 2" descr="A fire truck parked on the side of the road&#10;&#10;Description automatically generated with medium confidence">
            <a:extLst>
              <a:ext uri="{FF2B5EF4-FFF2-40B4-BE49-F238E27FC236}">
                <a16:creationId xmlns:a16="http://schemas.microsoft.com/office/drawing/2014/main" id="{168DCCB6-35F5-49E0-8397-87DA364CB3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17994" y="1529378"/>
            <a:ext cx="3733800" cy="2427643"/>
          </a:xfrm>
          <a:prstGeom prst="rect">
            <a:avLst/>
          </a:prstGeom>
        </p:spPr>
      </p:pic>
      <p:pic>
        <p:nvPicPr>
          <p:cNvPr id="5" name="Picture 4" descr="A white and blue truck&#10;&#10;Description automatically generated with low confidence">
            <a:extLst>
              <a:ext uri="{FF2B5EF4-FFF2-40B4-BE49-F238E27FC236}">
                <a16:creationId xmlns:a16="http://schemas.microsoft.com/office/drawing/2014/main" id="{6F4D0F08-BC94-479B-8ACF-F502CC2158D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400" y="3957021"/>
            <a:ext cx="3603594" cy="2421624"/>
          </a:xfrm>
          <a:prstGeom prst="rect">
            <a:avLst/>
          </a:prstGeom>
        </p:spPr>
      </p:pic>
      <p:pic>
        <p:nvPicPr>
          <p:cNvPr id="9" name="Picture 8" descr="A yellow truck parked on the side of a road&#10;&#10;Description automatically generated with low confidence">
            <a:extLst>
              <a:ext uri="{FF2B5EF4-FFF2-40B4-BE49-F238E27FC236}">
                <a16:creationId xmlns:a16="http://schemas.microsoft.com/office/drawing/2014/main" id="{CC885C77-0FDA-405A-B52A-BC98B7AACE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17994" y="3960626"/>
            <a:ext cx="3733800" cy="2418020"/>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3">
            <a:extLst>
              <a:ext uri="{FF2B5EF4-FFF2-40B4-BE49-F238E27FC236}">
                <a16:creationId xmlns:a16="http://schemas.microsoft.com/office/drawing/2014/main" id="{787BFBA0-0AF5-4350-932F-BC448CA3B047}"/>
              </a:ext>
            </a:extLst>
          </p:cNvPr>
          <p:cNvSpPr>
            <a:spLocks noGrp="1" noChangeArrowheads="1"/>
          </p:cNvSpPr>
          <p:nvPr>
            <p:ph idx="1"/>
          </p:nvPr>
        </p:nvSpPr>
        <p:spPr>
          <a:xfrm>
            <a:off x="419100" y="1055688"/>
            <a:ext cx="8153400" cy="1041400"/>
          </a:xfrm>
        </p:spPr>
        <p:txBody>
          <a:bodyPr rtlCol="0">
            <a:normAutofit/>
          </a:bodyPr>
          <a:lstStyle/>
          <a:p>
            <a:pPr marL="0" indent="0" algn="ctr" eaLnBrk="1" fontAlgn="auto" hangingPunct="1">
              <a:spcBef>
                <a:spcPct val="0"/>
              </a:spcBef>
              <a:spcAft>
                <a:spcPts val="0"/>
              </a:spcAft>
              <a:buClr>
                <a:schemeClr val="tx1"/>
              </a:buClr>
              <a:buFont typeface="Arial" panose="020B0604020202020204" pitchFamily="34" charset="0"/>
              <a:buNone/>
              <a:defRPr/>
            </a:pPr>
            <a:r>
              <a:rPr lang="en-US" sz="2800" b="1" dirty="0">
                <a:solidFill>
                  <a:srgbClr val="FF0000"/>
                </a:solidFill>
              </a:rPr>
              <a:t>The two vehicle crash accounts for more fatalities, injuries, and property damage than any other type.</a:t>
            </a:r>
          </a:p>
          <a:p>
            <a:pPr marL="533400" indent="-533400" eaLnBrk="1" fontAlgn="auto" hangingPunct="1">
              <a:spcAft>
                <a:spcPts val="0"/>
              </a:spcAft>
              <a:buFontTx/>
              <a:buNone/>
              <a:defRPr/>
            </a:pPr>
            <a:endParaRPr lang="en-US" b="1" dirty="0"/>
          </a:p>
        </p:txBody>
      </p:sp>
      <p:sp>
        <p:nvSpPr>
          <p:cNvPr id="54275" name="Rectangle 6">
            <a:extLst>
              <a:ext uri="{FF2B5EF4-FFF2-40B4-BE49-F238E27FC236}">
                <a16:creationId xmlns:a16="http://schemas.microsoft.com/office/drawing/2014/main" id="{B097F7E8-4267-40A0-BA38-2E7950B0ECA1}"/>
              </a:ext>
            </a:extLst>
          </p:cNvPr>
          <p:cNvSpPr>
            <a:spLocks noChangeArrowheads="1"/>
          </p:cNvSpPr>
          <p:nvPr/>
        </p:nvSpPr>
        <p:spPr bwMode="auto">
          <a:xfrm>
            <a:off x="838200" y="5334000"/>
            <a:ext cx="67056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Clr>
                <a:schemeClr val="tx1"/>
              </a:buClr>
            </a:pPr>
            <a:r>
              <a:rPr lang="en-US" altLang="en-US" sz="2800" b="1">
                <a:solidFill>
                  <a:srgbClr val="FF0000"/>
                </a:solidFill>
              </a:rPr>
              <a:t>*70% of serious vehicle crashes</a:t>
            </a:r>
            <a:br>
              <a:rPr lang="en-US" altLang="en-US" sz="2800" b="1">
                <a:solidFill>
                  <a:srgbClr val="FF0000"/>
                </a:solidFill>
              </a:rPr>
            </a:br>
            <a:r>
              <a:rPr lang="en-US" altLang="en-US" sz="2800" b="1">
                <a:solidFill>
                  <a:srgbClr val="FF0000"/>
                </a:solidFill>
              </a:rPr>
              <a:t>        are at intersections!!</a:t>
            </a:r>
          </a:p>
          <a:p>
            <a:pPr algn="ctr" eaLnBrk="1" hangingPunct="1">
              <a:buClr>
                <a:schemeClr val="tx1"/>
              </a:buClr>
            </a:pPr>
            <a:r>
              <a:rPr lang="en-US" altLang="en-US" b="1">
                <a:solidFill>
                  <a:srgbClr val="000000"/>
                </a:solidFill>
              </a:rPr>
              <a:t>*Source – US Fire Administration EMS Safety</a:t>
            </a:r>
          </a:p>
        </p:txBody>
      </p:sp>
      <p:sp>
        <p:nvSpPr>
          <p:cNvPr id="54276" name="Rectangle 2">
            <a:extLst>
              <a:ext uri="{FF2B5EF4-FFF2-40B4-BE49-F238E27FC236}">
                <a16:creationId xmlns:a16="http://schemas.microsoft.com/office/drawing/2014/main" id="{1F35F11A-7B17-4AEA-8F98-EE284A9021B4}"/>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54277" name="Picture 7" descr="Image result for ambulance firetruck crash">
            <a:extLst>
              <a:ext uri="{FF2B5EF4-FFF2-40B4-BE49-F238E27FC236}">
                <a16:creationId xmlns:a16="http://schemas.microsoft.com/office/drawing/2014/main" id="{C475037E-6713-47A8-A0D4-6DEFC104A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11" b="27815"/>
          <a:stretch>
            <a:fillRect/>
          </a:stretch>
        </p:blipFill>
        <p:spPr bwMode="auto">
          <a:xfrm>
            <a:off x="298450" y="2238375"/>
            <a:ext cx="84994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3">
            <a:extLst>
              <a:ext uri="{FF2B5EF4-FFF2-40B4-BE49-F238E27FC236}">
                <a16:creationId xmlns:a16="http://schemas.microsoft.com/office/drawing/2014/main" id="{36241E00-DD02-4E9E-B1AD-D07F17B9D1FA}"/>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3-18</a:t>
            </a:r>
          </a:p>
        </p:txBody>
      </p:sp>
    </p:spTree>
    <p:extLst>
      <p:ext uri="{BB962C8B-B14F-4D97-AF65-F5344CB8AC3E}">
        <p14:creationId xmlns:p14="http://schemas.microsoft.com/office/powerpoint/2010/main" val="388025456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a:extLst>
              <a:ext uri="{FF2B5EF4-FFF2-40B4-BE49-F238E27FC236}">
                <a16:creationId xmlns:a16="http://schemas.microsoft.com/office/drawing/2014/main" id="{7F0DC5A1-A7A8-4020-A717-EC5A48E457AD}"/>
              </a:ext>
            </a:extLst>
          </p:cNvPr>
          <p:cNvSpPr>
            <a:spLocks noGrp="1"/>
          </p:cNvSpPr>
          <p:nvPr>
            <p:ph idx="1"/>
          </p:nvPr>
        </p:nvSpPr>
        <p:spPr>
          <a:xfrm>
            <a:off x="552450" y="1219200"/>
            <a:ext cx="7886700" cy="5399088"/>
          </a:xfrm>
        </p:spPr>
        <p:txBody>
          <a:bodyPr/>
          <a:lstStyle/>
          <a:p>
            <a:pPr marL="0" indent="0" eaLnBrk="1" hangingPunct="1">
              <a:buFont typeface="Arial" panose="020B0604020202020204" pitchFamily="34" charset="0"/>
              <a:buNone/>
            </a:pPr>
            <a:r>
              <a:rPr lang="en-US" altLang="en-US" sz="2800"/>
              <a:t>Time of Day</a:t>
            </a:r>
          </a:p>
          <a:p>
            <a:pPr lvl="1" eaLnBrk="1" hangingPunct="1"/>
            <a:endParaRPr lang="en-US" altLang="en-US" sz="2800"/>
          </a:p>
          <a:p>
            <a:pPr lvl="1" eaLnBrk="1" hangingPunct="1"/>
            <a:r>
              <a:rPr lang="en-US" altLang="en-US" sz="2800"/>
              <a:t>Allow extra space cushion</a:t>
            </a:r>
          </a:p>
          <a:p>
            <a:pPr lvl="1" eaLnBrk="1" hangingPunct="1"/>
            <a:endParaRPr lang="en-US" altLang="en-US" sz="2800"/>
          </a:p>
          <a:p>
            <a:pPr lvl="1" eaLnBrk="1" hangingPunct="1"/>
            <a:r>
              <a:rPr lang="en-US" altLang="en-US" sz="2800"/>
              <a:t>Consider lane choice</a:t>
            </a:r>
          </a:p>
          <a:p>
            <a:pPr lvl="1" eaLnBrk="1" hangingPunct="1"/>
            <a:endParaRPr lang="en-US" altLang="en-US" sz="2800"/>
          </a:p>
          <a:p>
            <a:pPr lvl="1" eaLnBrk="1" hangingPunct="1"/>
            <a:r>
              <a:rPr lang="en-US" altLang="en-US" sz="2800"/>
              <a:t>Be aware of impaired drivers</a:t>
            </a:r>
          </a:p>
        </p:txBody>
      </p:sp>
      <p:sp>
        <p:nvSpPr>
          <p:cNvPr id="56323" name="Rectangle 2">
            <a:extLst>
              <a:ext uri="{FF2B5EF4-FFF2-40B4-BE49-F238E27FC236}">
                <a16:creationId xmlns:a16="http://schemas.microsoft.com/office/drawing/2014/main" id="{D3E01FD9-82E0-4BD7-9C54-F06335BEF3DA}"/>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56324" name="Picture 5" descr="Image result for lane change">
            <a:extLst>
              <a:ext uri="{FF2B5EF4-FFF2-40B4-BE49-F238E27FC236}">
                <a16:creationId xmlns:a16="http://schemas.microsoft.com/office/drawing/2014/main" id="{AE77ED5D-3E86-4625-8872-299130342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4432300"/>
            <a:ext cx="649605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3">
            <a:extLst>
              <a:ext uri="{FF2B5EF4-FFF2-40B4-BE49-F238E27FC236}">
                <a16:creationId xmlns:a16="http://schemas.microsoft.com/office/drawing/2014/main" id="{9668E005-CCE0-4432-87D1-C7A18F93665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chemeClr val="bg1"/>
                </a:solidFill>
              </a:rPr>
              <a:t>3-16</a:t>
            </a:r>
          </a:p>
        </p:txBody>
      </p:sp>
      <p:sp>
        <p:nvSpPr>
          <p:cNvPr id="56326" name="TextBox 3">
            <a:extLst>
              <a:ext uri="{FF2B5EF4-FFF2-40B4-BE49-F238E27FC236}">
                <a16:creationId xmlns:a16="http://schemas.microsoft.com/office/drawing/2014/main" id="{D224CA47-53B5-4A23-AF54-248270937EB6}"/>
              </a:ext>
            </a:extLst>
          </p:cNvPr>
          <p:cNvSpPr txBox="1">
            <a:spLocks noChangeArrowheads="1"/>
          </p:cNvSpPr>
          <p:nvPr/>
        </p:nvSpPr>
        <p:spPr bwMode="auto">
          <a:xfrm>
            <a:off x="8343900" y="64008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3-19</a:t>
            </a:r>
          </a:p>
        </p:txBody>
      </p:sp>
    </p:spTree>
    <p:extLst>
      <p:ext uri="{BB962C8B-B14F-4D97-AF65-F5344CB8AC3E}">
        <p14:creationId xmlns:p14="http://schemas.microsoft.com/office/powerpoint/2010/main" val="4376779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a:extLst>
              <a:ext uri="{FF2B5EF4-FFF2-40B4-BE49-F238E27FC236}">
                <a16:creationId xmlns:a16="http://schemas.microsoft.com/office/drawing/2014/main" id="{BEDC2AD3-D81B-47FB-A1E1-E2F683217DF5}"/>
              </a:ext>
            </a:extLst>
          </p:cNvPr>
          <p:cNvSpPr>
            <a:spLocks noGrp="1"/>
          </p:cNvSpPr>
          <p:nvPr>
            <p:ph idx="1"/>
          </p:nvPr>
        </p:nvSpPr>
        <p:spPr>
          <a:xfrm>
            <a:off x="152400" y="989013"/>
            <a:ext cx="5181600" cy="5546725"/>
          </a:xfrm>
        </p:spPr>
        <p:txBody>
          <a:bodyPr/>
          <a:lstStyle/>
          <a:p>
            <a:pPr marL="0" indent="0" eaLnBrk="1" hangingPunct="1">
              <a:buFont typeface="Arial" panose="020B0604020202020204" pitchFamily="34" charset="0"/>
              <a:buNone/>
            </a:pPr>
            <a:r>
              <a:rPr lang="en-US" altLang="en-US" sz="2800"/>
              <a:t>Backing</a:t>
            </a:r>
          </a:p>
          <a:p>
            <a:pPr lvl="1" eaLnBrk="1" hangingPunct="1"/>
            <a:endParaRPr lang="en-US" altLang="en-US" sz="2800"/>
          </a:p>
          <a:p>
            <a:pPr lvl="1" eaLnBrk="1" hangingPunct="1"/>
            <a:r>
              <a:rPr lang="en-US" altLang="en-US" sz="2800"/>
              <a:t>Use spotter whenever possible</a:t>
            </a:r>
          </a:p>
          <a:p>
            <a:pPr lvl="1" eaLnBrk="1" hangingPunct="1"/>
            <a:endParaRPr lang="en-US" altLang="en-US" sz="2800"/>
          </a:p>
          <a:p>
            <a:pPr lvl="1" eaLnBrk="1" hangingPunct="1"/>
            <a:r>
              <a:rPr lang="en-US" altLang="en-US" sz="2800"/>
              <a:t>Accomplish slowly</a:t>
            </a:r>
          </a:p>
          <a:p>
            <a:pPr lvl="1" eaLnBrk="1" hangingPunct="1"/>
            <a:endParaRPr lang="en-US" altLang="en-US" sz="2800"/>
          </a:p>
          <a:p>
            <a:pPr lvl="1" eaLnBrk="1" hangingPunct="1"/>
            <a:r>
              <a:rPr lang="en-US" altLang="en-US" sz="2800"/>
              <a:t>Concentrate attention (on spotter and in the direction you are backing)</a:t>
            </a:r>
          </a:p>
          <a:p>
            <a:pPr lvl="1" eaLnBrk="1" hangingPunct="1"/>
            <a:endParaRPr lang="en-US" altLang="en-US" sz="2800"/>
          </a:p>
          <a:p>
            <a:pPr lvl="1" eaLnBrk="1" hangingPunct="1"/>
            <a:r>
              <a:rPr lang="en-US" altLang="en-US" sz="2800"/>
              <a:t>Rear and side cameras are considered tools to supplement vision </a:t>
            </a:r>
          </a:p>
          <a:p>
            <a:pPr lvl="1" eaLnBrk="1" hangingPunct="1"/>
            <a:endParaRPr lang="en-US" altLang="en-US" sz="2800"/>
          </a:p>
        </p:txBody>
      </p:sp>
      <p:sp>
        <p:nvSpPr>
          <p:cNvPr id="58371" name="Rectangle 2">
            <a:extLst>
              <a:ext uri="{FF2B5EF4-FFF2-40B4-BE49-F238E27FC236}">
                <a16:creationId xmlns:a16="http://schemas.microsoft.com/office/drawing/2014/main" id="{39F581CD-9858-4917-92FB-FA430213F594}"/>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58372" name="Picture 5" descr="Image result for backing spottor">
            <a:extLst>
              <a:ext uri="{FF2B5EF4-FFF2-40B4-BE49-F238E27FC236}">
                <a16:creationId xmlns:a16="http://schemas.microsoft.com/office/drawing/2014/main" id="{0F16D396-6810-4BF8-B8A4-952970EBF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
            <a:ext cx="36798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3">
            <a:extLst>
              <a:ext uri="{FF2B5EF4-FFF2-40B4-BE49-F238E27FC236}">
                <a16:creationId xmlns:a16="http://schemas.microsoft.com/office/drawing/2014/main" id="{8553F6A5-D3D2-4D60-B8EF-FB51516ECB48}"/>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3-20</a:t>
            </a:r>
          </a:p>
        </p:txBody>
      </p:sp>
    </p:spTree>
    <p:extLst>
      <p:ext uri="{BB962C8B-B14F-4D97-AF65-F5344CB8AC3E}">
        <p14:creationId xmlns:p14="http://schemas.microsoft.com/office/powerpoint/2010/main" val="31412052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a:extLst>
              <a:ext uri="{FF2B5EF4-FFF2-40B4-BE49-F238E27FC236}">
                <a16:creationId xmlns:a16="http://schemas.microsoft.com/office/drawing/2014/main" id="{A022AAD1-1431-471F-A9D9-62758EE43ACF}"/>
              </a:ext>
            </a:extLst>
          </p:cNvPr>
          <p:cNvSpPr>
            <a:spLocks noGrp="1"/>
          </p:cNvSpPr>
          <p:nvPr>
            <p:ph idx="1"/>
          </p:nvPr>
        </p:nvSpPr>
        <p:spPr>
          <a:xfrm>
            <a:off x="685800" y="1219200"/>
            <a:ext cx="7772400" cy="4343400"/>
          </a:xfrm>
        </p:spPr>
        <p:txBody>
          <a:bodyPr rtlCol="0">
            <a:normAutofit fontScale="25000" lnSpcReduction="20000"/>
          </a:bodyPr>
          <a:lstStyle/>
          <a:p>
            <a:pPr marL="0" indent="0" eaLnBrk="1" fontAlgn="auto" hangingPunct="1">
              <a:spcAft>
                <a:spcPts val="0"/>
              </a:spcAft>
              <a:buFont typeface="Arial" panose="020B0604020202020204" pitchFamily="34" charset="0"/>
              <a:buNone/>
              <a:defRPr/>
            </a:pPr>
            <a:r>
              <a:rPr lang="en-US" altLang="en-US" sz="11200" dirty="0"/>
              <a:t>Avoid backing whenever possible.  Always utilize a spotter (ground guide) when available.</a:t>
            </a:r>
          </a:p>
          <a:p>
            <a:pPr lvl="1" eaLnBrk="1" fontAlgn="auto" hangingPunct="1">
              <a:spcAft>
                <a:spcPts val="0"/>
              </a:spcAft>
              <a:defRPr/>
            </a:pPr>
            <a:endParaRPr lang="en-US" altLang="en-US" sz="11200" dirty="0"/>
          </a:p>
          <a:p>
            <a:pPr lvl="1" eaLnBrk="1" fontAlgn="auto" hangingPunct="1">
              <a:spcAft>
                <a:spcPts val="0"/>
              </a:spcAft>
              <a:defRPr/>
            </a:pPr>
            <a:endParaRPr lang="en-US" altLang="en-US" sz="11200" dirty="0"/>
          </a:p>
          <a:p>
            <a:pPr lvl="1" eaLnBrk="1" fontAlgn="auto" hangingPunct="1">
              <a:spcAft>
                <a:spcPts val="0"/>
              </a:spcAft>
              <a:defRPr/>
            </a:pPr>
            <a:r>
              <a:rPr lang="en-US" altLang="en-US" sz="11200" dirty="0"/>
              <a:t>Department policy</a:t>
            </a:r>
          </a:p>
          <a:p>
            <a:pPr lvl="1" eaLnBrk="1" fontAlgn="auto" hangingPunct="1">
              <a:spcAft>
                <a:spcPts val="0"/>
              </a:spcAft>
              <a:defRPr/>
            </a:pPr>
            <a:endParaRPr lang="en-US" altLang="en-US" sz="11200" dirty="0"/>
          </a:p>
          <a:p>
            <a:pPr lvl="1" eaLnBrk="1" fontAlgn="auto" hangingPunct="1">
              <a:spcAft>
                <a:spcPts val="0"/>
              </a:spcAft>
              <a:defRPr/>
            </a:pPr>
            <a:r>
              <a:rPr lang="en-US" altLang="en-US" sz="11200" dirty="0"/>
              <a:t>Spotter positioning</a:t>
            </a:r>
          </a:p>
          <a:p>
            <a:pPr lvl="1" eaLnBrk="1" fontAlgn="auto" hangingPunct="1">
              <a:spcAft>
                <a:spcPts val="0"/>
              </a:spcAft>
              <a:defRPr/>
            </a:pPr>
            <a:endParaRPr lang="en-US" altLang="en-US" sz="11200" dirty="0"/>
          </a:p>
          <a:p>
            <a:pPr lvl="1" eaLnBrk="1" fontAlgn="auto" hangingPunct="1">
              <a:spcAft>
                <a:spcPts val="0"/>
              </a:spcAft>
              <a:defRPr/>
            </a:pPr>
            <a:r>
              <a:rPr lang="en-US" altLang="en-US" sz="11200" dirty="0"/>
              <a:t>Areas of responsibility</a:t>
            </a:r>
          </a:p>
          <a:p>
            <a:pPr lvl="1" eaLnBrk="1" fontAlgn="auto" hangingPunct="1">
              <a:spcAft>
                <a:spcPts val="0"/>
              </a:spcAft>
              <a:defRPr/>
            </a:pPr>
            <a:endParaRPr lang="en-US" altLang="en-US" sz="11200" dirty="0"/>
          </a:p>
          <a:p>
            <a:pPr lvl="1" eaLnBrk="1" fontAlgn="auto" hangingPunct="1">
              <a:spcAft>
                <a:spcPts val="0"/>
              </a:spcAft>
              <a:defRPr/>
            </a:pPr>
            <a:r>
              <a:rPr lang="en-US" altLang="en-US" sz="11200" dirty="0"/>
              <a:t>Communication</a:t>
            </a:r>
          </a:p>
          <a:p>
            <a:pPr lvl="1" eaLnBrk="1" fontAlgn="auto" hangingPunct="1">
              <a:spcAft>
                <a:spcPts val="0"/>
              </a:spcAft>
              <a:defRPr/>
            </a:pPr>
            <a:endParaRPr lang="en-US" altLang="en-US" sz="3200" dirty="0"/>
          </a:p>
          <a:p>
            <a:pPr lvl="1" eaLnBrk="1" fontAlgn="auto" hangingPunct="1">
              <a:spcAft>
                <a:spcPts val="0"/>
              </a:spcAft>
              <a:defRPr/>
            </a:pPr>
            <a:endParaRPr lang="en-US" altLang="en-US" sz="3200" dirty="0"/>
          </a:p>
          <a:p>
            <a:pPr marL="457200" lvl="1" indent="0" eaLnBrk="1" fontAlgn="auto" hangingPunct="1">
              <a:spcAft>
                <a:spcPts val="0"/>
              </a:spcAft>
              <a:buFontTx/>
              <a:buNone/>
              <a:defRPr/>
            </a:pPr>
            <a:endParaRPr lang="en-US" altLang="en-US" sz="3200" dirty="0"/>
          </a:p>
        </p:txBody>
      </p:sp>
      <p:sp>
        <p:nvSpPr>
          <p:cNvPr id="60419" name="Rectangle 2">
            <a:extLst>
              <a:ext uri="{FF2B5EF4-FFF2-40B4-BE49-F238E27FC236}">
                <a16:creationId xmlns:a16="http://schemas.microsoft.com/office/drawing/2014/main" id="{C835C2D3-80C8-45D8-ABA3-EC86EBABF658}"/>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60420" name="Picture 9" descr="Image result for using a spottor">
            <a:extLst>
              <a:ext uri="{FF2B5EF4-FFF2-40B4-BE49-F238E27FC236}">
                <a16:creationId xmlns:a16="http://schemas.microsoft.com/office/drawing/2014/main" id="{19D63E24-B969-4DBE-909B-3BC1B5F48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1981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3">
            <a:extLst>
              <a:ext uri="{FF2B5EF4-FFF2-40B4-BE49-F238E27FC236}">
                <a16:creationId xmlns:a16="http://schemas.microsoft.com/office/drawing/2014/main" id="{5E119651-C880-488B-9688-578F4827ED38}"/>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3-21</a:t>
            </a:r>
          </a:p>
        </p:txBody>
      </p:sp>
    </p:spTree>
    <p:extLst>
      <p:ext uri="{BB962C8B-B14F-4D97-AF65-F5344CB8AC3E}">
        <p14:creationId xmlns:p14="http://schemas.microsoft.com/office/powerpoint/2010/main" val="9822655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a:extLst>
              <a:ext uri="{FF2B5EF4-FFF2-40B4-BE49-F238E27FC236}">
                <a16:creationId xmlns:a16="http://schemas.microsoft.com/office/drawing/2014/main" id="{3FD8F38F-3A1B-450B-920A-D3DCC2CFA2A9}"/>
              </a:ext>
            </a:extLst>
          </p:cNvPr>
          <p:cNvSpPr>
            <a:spLocks noGrp="1"/>
          </p:cNvSpPr>
          <p:nvPr>
            <p:ph idx="1"/>
          </p:nvPr>
        </p:nvSpPr>
        <p:spPr>
          <a:xfrm>
            <a:off x="300038" y="1216025"/>
            <a:ext cx="8393112" cy="688975"/>
          </a:xfrm>
        </p:spPr>
        <p:txBody>
          <a:bodyPr/>
          <a:lstStyle/>
          <a:p>
            <a:pPr marL="0" indent="0" algn="ctr" eaLnBrk="1" hangingPunct="1">
              <a:buFont typeface="Arial" panose="020B0604020202020204" pitchFamily="34" charset="0"/>
              <a:buNone/>
            </a:pPr>
            <a:r>
              <a:rPr lang="en-US" altLang="en-US" sz="3000"/>
              <a:t>Hand signals need to be visible from a distance.</a:t>
            </a:r>
          </a:p>
          <a:p>
            <a:pPr marL="457200" lvl="1" indent="0" eaLnBrk="1" hangingPunct="1">
              <a:buFontTx/>
              <a:buNone/>
            </a:pPr>
            <a:endParaRPr lang="en-US" altLang="en-US"/>
          </a:p>
        </p:txBody>
      </p:sp>
      <p:pic>
        <p:nvPicPr>
          <p:cNvPr id="16391" name="Picture 7" descr="PB159975A">
            <a:extLst>
              <a:ext uri="{FF2B5EF4-FFF2-40B4-BE49-F238E27FC236}">
                <a16:creationId xmlns:a16="http://schemas.microsoft.com/office/drawing/2014/main" id="{2039174D-7D8E-464F-B283-3A11095A6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52" r="8304"/>
          <a:stretch>
            <a:fillRect/>
          </a:stretch>
        </p:blipFill>
        <p:spPr bwMode="auto">
          <a:xfrm>
            <a:off x="304800" y="342741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PB159977a">
            <a:extLst>
              <a:ext uri="{FF2B5EF4-FFF2-40B4-BE49-F238E27FC236}">
                <a16:creationId xmlns:a16="http://schemas.microsoft.com/office/drawing/2014/main" id="{69D29EF6-2AA4-4570-B31B-6700527C9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25" y="1889125"/>
            <a:ext cx="30654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PB159978a">
            <a:extLst>
              <a:ext uri="{FF2B5EF4-FFF2-40B4-BE49-F238E27FC236}">
                <a16:creationId xmlns:a16="http://schemas.microsoft.com/office/drawing/2014/main" id="{085C3902-760C-4160-9C3F-BEA6479ED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3725" y="4359275"/>
            <a:ext cx="3048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PB159976">
            <a:extLst>
              <a:ext uri="{FF2B5EF4-FFF2-40B4-BE49-F238E27FC236}">
                <a16:creationId xmlns:a16="http://schemas.microsoft.com/office/drawing/2014/main" id="{F48261E2-F05C-41B0-96B7-F3C333AC5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7" t="-189" r="5850" b="189"/>
          <a:stretch>
            <a:fillRect/>
          </a:stretch>
        </p:blipFill>
        <p:spPr bwMode="auto">
          <a:xfrm>
            <a:off x="6327775" y="3335338"/>
            <a:ext cx="236537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3A3EA0-C8B8-4E32-9C7B-7040435D9913}"/>
              </a:ext>
            </a:extLst>
          </p:cNvPr>
          <p:cNvSpPr txBox="1">
            <a:spLocks noChangeArrowheads="1"/>
          </p:cNvSpPr>
          <p:nvPr/>
        </p:nvSpPr>
        <p:spPr bwMode="auto">
          <a:xfrm>
            <a:off x="300038" y="5975350"/>
            <a:ext cx="2519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t>Straight Back</a:t>
            </a:r>
          </a:p>
        </p:txBody>
      </p:sp>
      <p:sp>
        <p:nvSpPr>
          <p:cNvPr id="11" name="TextBox 10">
            <a:extLst>
              <a:ext uri="{FF2B5EF4-FFF2-40B4-BE49-F238E27FC236}">
                <a16:creationId xmlns:a16="http://schemas.microsoft.com/office/drawing/2014/main" id="{A10A67B9-0F0B-4D89-9CF4-B789256F36E8}"/>
              </a:ext>
            </a:extLst>
          </p:cNvPr>
          <p:cNvSpPr txBox="1">
            <a:spLocks noChangeArrowheads="1"/>
          </p:cNvSpPr>
          <p:nvPr/>
        </p:nvSpPr>
        <p:spPr bwMode="auto">
          <a:xfrm>
            <a:off x="3133725" y="3911600"/>
            <a:ext cx="3065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t>Right</a:t>
            </a:r>
          </a:p>
        </p:txBody>
      </p:sp>
      <p:sp>
        <p:nvSpPr>
          <p:cNvPr id="12" name="TextBox 11">
            <a:extLst>
              <a:ext uri="{FF2B5EF4-FFF2-40B4-BE49-F238E27FC236}">
                <a16:creationId xmlns:a16="http://schemas.microsoft.com/office/drawing/2014/main" id="{92ACD254-C433-45B8-8FA7-74822F05BB6A}"/>
              </a:ext>
            </a:extLst>
          </p:cNvPr>
          <p:cNvSpPr txBox="1">
            <a:spLocks noChangeArrowheads="1"/>
          </p:cNvSpPr>
          <p:nvPr/>
        </p:nvSpPr>
        <p:spPr bwMode="auto">
          <a:xfrm>
            <a:off x="6327775" y="5946775"/>
            <a:ext cx="2365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t>Stop</a:t>
            </a:r>
          </a:p>
        </p:txBody>
      </p:sp>
      <p:sp>
        <p:nvSpPr>
          <p:cNvPr id="13" name="TextBox 12">
            <a:extLst>
              <a:ext uri="{FF2B5EF4-FFF2-40B4-BE49-F238E27FC236}">
                <a16:creationId xmlns:a16="http://schemas.microsoft.com/office/drawing/2014/main" id="{33CDCF49-9E34-45BF-8DB4-8130A74E16E9}"/>
              </a:ext>
            </a:extLst>
          </p:cNvPr>
          <p:cNvSpPr txBox="1">
            <a:spLocks noChangeArrowheads="1"/>
          </p:cNvSpPr>
          <p:nvPr/>
        </p:nvSpPr>
        <p:spPr bwMode="auto">
          <a:xfrm>
            <a:off x="3133725" y="6411913"/>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t>Left</a:t>
            </a:r>
          </a:p>
        </p:txBody>
      </p:sp>
      <p:sp>
        <p:nvSpPr>
          <p:cNvPr id="62475" name="Rectangle 2">
            <a:extLst>
              <a:ext uri="{FF2B5EF4-FFF2-40B4-BE49-F238E27FC236}">
                <a16:creationId xmlns:a16="http://schemas.microsoft.com/office/drawing/2014/main" id="{0384FBD4-7D06-40FE-B85A-55A03CE6C400}"/>
              </a:ext>
            </a:extLst>
          </p:cNvPr>
          <p:cNvSpPr>
            <a:spLocks noGrp="1" noChangeArrowheads="1"/>
          </p:cNvSpPr>
          <p:nvPr>
            <p:ph type="title"/>
          </p:nvPr>
        </p:nvSpPr>
        <p:spPr>
          <a:xfrm>
            <a:off x="422275" y="30163"/>
            <a:ext cx="7886700" cy="1006475"/>
          </a:xfrm>
        </p:spPr>
        <p:txBody>
          <a:bodyPr/>
          <a:lstStyle/>
          <a:p>
            <a:pPr eaLnBrk="1" hangingPunct="1"/>
            <a:r>
              <a:rPr lang="en-US" altLang="en-US" sz="4400">
                <a:solidFill>
                  <a:schemeClr val="accent2"/>
                </a:solidFill>
              </a:rPr>
              <a:t>Crash Avoidance</a:t>
            </a:r>
          </a:p>
        </p:txBody>
      </p:sp>
      <p:sp>
        <p:nvSpPr>
          <p:cNvPr id="62476" name="TextBox 3">
            <a:extLst>
              <a:ext uri="{FF2B5EF4-FFF2-40B4-BE49-F238E27FC236}">
                <a16:creationId xmlns:a16="http://schemas.microsoft.com/office/drawing/2014/main" id="{69028011-00E0-4457-8046-B9839A048DA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3-22</a:t>
            </a:r>
          </a:p>
        </p:txBody>
      </p:sp>
    </p:spTree>
    <p:extLst>
      <p:ext uri="{BB962C8B-B14F-4D97-AF65-F5344CB8AC3E}">
        <p14:creationId xmlns:p14="http://schemas.microsoft.com/office/powerpoint/2010/main" val="3786310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1000"/>
                                        <p:tgtEl>
                                          <p:spTgt spid="16391"/>
                                        </p:tgtEl>
                                      </p:cBhvr>
                                    </p:animEffect>
                                    <p:anim calcmode="lin" valueType="num">
                                      <p:cBhvr>
                                        <p:cTn id="8" dur="1000" fill="hold"/>
                                        <p:tgtEl>
                                          <p:spTgt spid="16391"/>
                                        </p:tgtEl>
                                        <p:attrNameLst>
                                          <p:attrName>ppt_x</p:attrName>
                                        </p:attrNameLst>
                                      </p:cBhvr>
                                      <p:tavLst>
                                        <p:tav tm="0">
                                          <p:val>
                                            <p:strVal val="#ppt_x"/>
                                          </p:val>
                                        </p:tav>
                                        <p:tav tm="100000">
                                          <p:val>
                                            <p:strVal val="#ppt_x"/>
                                          </p:val>
                                        </p:tav>
                                      </p:tavLst>
                                    </p:anim>
                                    <p:anim calcmode="lin" valueType="num">
                                      <p:cBhvr>
                                        <p:cTn id="9" dur="1000" fill="hold"/>
                                        <p:tgtEl>
                                          <p:spTgt spid="1639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fade">
                                      <p:cBhvr>
                                        <p:cTn id="12" dur="1000"/>
                                        <p:tgtEl>
                                          <p:spTgt spid="16392"/>
                                        </p:tgtEl>
                                      </p:cBhvr>
                                    </p:animEffect>
                                    <p:anim calcmode="lin" valueType="num">
                                      <p:cBhvr>
                                        <p:cTn id="13" dur="1000" fill="hold"/>
                                        <p:tgtEl>
                                          <p:spTgt spid="16392"/>
                                        </p:tgtEl>
                                        <p:attrNameLst>
                                          <p:attrName>ppt_x</p:attrName>
                                        </p:attrNameLst>
                                      </p:cBhvr>
                                      <p:tavLst>
                                        <p:tav tm="0">
                                          <p:val>
                                            <p:strVal val="#ppt_x"/>
                                          </p:val>
                                        </p:tav>
                                        <p:tav tm="100000">
                                          <p:val>
                                            <p:strVal val="#ppt_x"/>
                                          </p:val>
                                        </p:tav>
                                      </p:tavLst>
                                    </p:anim>
                                    <p:anim calcmode="lin" valueType="num">
                                      <p:cBhvr>
                                        <p:cTn id="14" dur="1000" fill="hold"/>
                                        <p:tgtEl>
                                          <p:spTgt spid="163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fade">
                                      <p:cBhvr>
                                        <p:cTn id="17" dur="1000"/>
                                        <p:tgtEl>
                                          <p:spTgt spid="16393"/>
                                        </p:tgtEl>
                                      </p:cBhvr>
                                    </p:animEffect>
                                    <p:anim calcmode="lin" valueType="num">
                                      <p:cBhvr>
                                        <p:cTn id="18" dur="1000" fill="hold"/>
                                        <p:tgtEl>
                                          <p:spTgt spid="16393"/>
                                        </p:tgtEl>
                                        <p:attrNameLst>
                                          <p:attrName>ppt_x</p:attrName>
                                        </p:attrNameLst>
                                      </p:cBhvr>
                                      <p:tavLst>
                                        <p:tav tm="0">
                                          <p:val>
                                            <p:strVal val="#ppt_x"/>
                                          </p:val>
                                        </p:tav>
                                        <p:tav tm="100000">
                                          <p:val>
                                            <p:strVal val="#ppt_x"/>
                                          </p:val>
                                        </p:tav>
                                      </p:tavLst>
                                    </p:anim>
                                    <p:anim calcmode="lin" valueType="num">
                                      <p:cBhvr>
                                        <p:cTn id="19" dur="1000" fill="hold"/>
                                        <p:tgtEl>
                                          <p:spTgt spid="1639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fade">
                                      <p:cBhvr>
                                        <p:cTn id="22" dur="1000"/>
                                        <p:tgtEl>
                                          <p:spTgt spid="16394"/>
                                        </p:tgtEl>
                                      </p:cBhvr>
                                    </p:animEffect>
                                    <p:anim calcmode="lin" valueType="num">
                                      <p:cBhvr>
                                        <p:cTn id="23" dur="1000" fill="hold"/>
                                        <p:tgtEl>
                                          <p:spTgt spid="16394"/>
                                        </p:tgtEl>
                                        <p:attrNameLst>
                                          <p:attrName>ppt_x</p:attrName>
                                        </p:attrNameLst>
                                      </p:cBhvr>
                                      <p:tavLst>
                                        <p:tav tm="0">
                                          <p:val>
                                            <p:strVal val="#ppt_x"/>
                                          </p:val>
                                        </p:tav>
                                        <p:tav tm="100000">
                                          <p:val>
                                            <p:strVal val="#ppt_x"/>
                                          </p:val>
                                        </p:tav>
                                      </p:tavLst>
                                    </p:anim>
                                    <p:anim calcmode="lin" valueType="num">
                                      <p:cBhvr>
                                        <p:cTn id="24" dur="1000" fill="hold"/>
                                        <p:tgtEl>
                                          <p:spTgt spid="1639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a:extLst>
              <a:ext uri="{FF2B5EF4-FFF2-40B4-BE49-F238E27FC236}">
                <a16:creationId xmlns:a16="http://schemas.microsoft.com/office/drawing/2014/main" id="{0FE5C275-F8C3-47E5-A866-EDD02099AC0B}"/>
              </a:ext>
            </a:extLst>
          </p:cNvPr>
          <p:cNvSpPr>
            <a:spLocks noGrp="1"/>
          </p:cNvSpPr>
          <p:nvPr>
            <p:ph idx="1"/>
          </p:nvPr>
        </p:nvSpPr>
        <p:spPr>
          <a:xfrm>
            <a:off x="628650" y="1082675"/>
            <a:ext cx="7886700" cy="5094288"/>
          </a:xfrm>
        </p:spPr>
        <p:txBody>
          <a:bodyPr/>
          <a:lstStyle/>
          <a:p>
            <a:pPr marL="0" indent="0" eaLnBrk="1" hangingPunct="1">
              <a:buFont typeface="Arial" panose="020B0604020202020204" pitchFamily="34" charset="0"/>
              <a:buNone/>
            </a:pPr>
            <a:r>
              <a:rPr lang="en-US" altLang="en-US" sz="3000"/>
              <a:t>Braking Techniques</a:t>
            </a:r>
          </a:p>
          <a:p>
            <a:pPr lvl="1" eaLnBrk="1" hangingPunct="1"/>
            <a:endParaRPr lang="en-US" altLang="en-US" sz="2600"/>
          </a:p>
          <a:p>
            <a:pPr lvl="1" eaLnBrk="1" hangingPunct="1"/>
            <a:r>
              <a:rPr lang="en-US" altLang="en-US" sz="2600"/>
              <a:t>Apply steady pressure.</a:t>
            </a:r>
          </a:p>
          <a:p>
            <a:pPr lvl="1" eaLnBrk="1" hangingPunct="1"/>
            <a:endParaRPr lang="en-US" altLang="en-US" sz="2600"/>
          </a:p>
          <a:p>
            <a:pPr lvl="1" eaLnBrk="1" hangingPunct="1"/>
            <a:r>
              <a:rPr lang="en-US" altLang="en-US" sz="2600" b="1" i="1">
                <a:solidFill>
                  <a:srgbClr val="FF0000"/>
                </a:solidFill>
              </a:rPr>
              <a:t>Pumping action not</a:t>
            </a:r>
            <a:br>
              <a:rPr lang="en-US" altLang="en-US" sz="2600" b="1" i="1">
                <a:solidFill>
                  <a:srgbClr val="FF0000"/>
                </a:solidFill>
              </a:rPr>
            </a:br>
            <a:r>
              <a:rPr lang="en-US" altLang="en-US" sz="2600" b="1" i="1">
                <a:solidFill>
                  <a:srgbClr val="FF0000"/>
                </a:solidFill>
              </a:rPr>
              <a:t> recommended for </a:t>
            </a:r>
            <a:br>
              <a:rPr lang="en-US" altLang="en-US" sz="2600" b="1" i="1">
                <a:solidFill>
                  <a:srgbClr val="FF0000"/>
                </a:solidFill>
              </a:rPr>
            </a:br>
            <a:r>
              <a:rPr lang="en-US" altLang="en-US" sz="2600" b="1" i="1">
                <a:solidFill>
                  <a:srgbClr val="FF0000"/>
                </a:solidFill>
              </a:rPr>
              <a:t>ABS equipped vehicles.</a:t>
            </a:r>
          </a:p>
          <a:p>
            <a:pPr lvl="1" eaLnBrk="1" hangingPunct="1"/>
            <a:endParaRPr lang="en-US" altLang="en-US" sz="2600"/>
          </a:p>
          <a:p>
            <a:pPr lvl="1" eaLnBrk="1" hangingPunct="1"/>
            <a:r>
              <a:rPr lang="en-US" altLang="en-US" sz="2600"/>
              <a:t>Do not lock brakes</a:t>
            </a:r>
          </a:p>
        </p:txBody>
      </p:sp>
      <p:sp>
        <p:nvSpPr>
          <p:cNvPr id="64515" name="Rectangle 2">
            <a:extLst>
              <a:ext uri="{FF2B5EF4-FFF2-40B4-BE49-F238E27FC236}">
                <a16:creationId xmlns:a16="http://schemas.microsoft.com/office/drawing/2014/main" id="{AA38385A-92DF-4642-888C-EFD08FC05A53}"/>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64516" name="Picture 1">
            <a:extLst>
              <a:ext uri="{FF2B5EF4-FFF2-40B4-BE49-F238E27FC236}">
                <a16:creationId xmlns:a16="http://schemas.microsoft.com/office/drawing/2014/main" id="{59A06AB7-B941-474F-9F02-84EB1F3719F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8263" y="4114800"/>
            <a:ext cx="63500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Image result for abs brake pedal">
            <a:extLst>
              <a:ext uri="{FF2B5EF4-FFF2-40B4-BE49-F238E27FC236}">
                <a16:creationId xmlns:a16="http://schemas.microsoft.com/office/drawing/2014/main" id="{243F886A-0B87-4C52-9552-CC48FE89C39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0" y="117475"/>
            <a:ext cx="32099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3">
            <a:extLst>
              <a:ext uri="{FF2B5EF4-FFF2-40B4-BE49-F238E27FC236}">
                <a16:creationId xmlns:a16="http://schemas.microsoft.com/office/drawing/2014/main" id="{E9394EBC-ACCB-4C61-8282-921BC4C3917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3-23</a:t>
            </a:r>
          </a:p>
        </p:txBody>
      </p:sp>
    </p:spTree>
    <p:extLst>
      <p:ext uri="{BB962C8B-B14F-4D97-AF65-F5344CB8AC3E}">
        <p14:creationId xmlns:p14="http://schemas.microsoft.com/office/powerpoint/2010/main" val="3136336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a:extLst>
              <a:ext uri="{FF2B5EF4-FFF2-40B4-BE49-F238E27FC236}">
                <a16:creationId xmlns:a16="http://schemas.microsoft.com/office/drawing/2014/main" id="{738ED2BE-A853-4D02-8502-F0775ADF1FC1}"/>
              </a:ext>
            </a:extLst>
          </p:cNvPr>
          <p:cNvSpPr>
            <a:spLocks noGrp="1"/>
          </p:cNvSpPr>
          <p:nvPr>
            <p:ph idx="1"/>
          </p:nvPr>
        </p:nvSpPr>
        <p:spPr>
          <a:xfrm>
            <a:off x="457200" y="1219200"/>
            <a:ext cx="8305800" cy="1143000"/>
          </a:xfrm>
        </p:spPr>
        <p:txBody>
          <a:bodyPr rtlCol="0">
            <a:normAutofit fontScale="92500" lnSpcReduction="20000"/>
          </a:bodyPr>
          <a:lstStyle/>
          <a:p>
            <a:pPr marL="0" indent="0" eaLnBrk="1" hangingPunct="1">
              <a:buFont typeface="Arial" panose="020B0604020202020204" pitchFamily="34" charset="0"/>
              <a:buNone/>
              <a:defRPr/>
            </a:pPr>
            <a:r>
              <a:rPr lang="en-US" altLang="en-US" sz="2800" dirty="0"/>
              <a:t>Skids</a:t>
            </a:r>
          </a:p>
          <a:p>
            <a:pPr lvl="1" eaLnBrk="1" hangingPunct="1">
              <a:defRPr/>
            </a:pPr>
            <a:endParaRPr lang="en-US" altLang="en-US" sz="2800" dirty="0"/>
          </a:p>
          <a:p>
            <a:pPr lvl="1" eaLnBrk="1" hangingPunct="1">
              <a:defRPr/>
            </a:pPr>
            <a:r>
              <a:rPr lang="en-US" altLang="en-US" sz="2800" dirty="0"/>
              <a:t>Loss of traction between road surface and tires</a:t>
            </a:r>
          </a:p>
          <a:p>
            <a:pPr marL="0" indent="0" eaLnBrk="1" hangingPunct="1">
              <a:buFont typeface="Arial" panose="020B0604020202020204" pitchFamily="34" charset="0"/>
              <a:buNone/>
              <a:defRPr/>
            </a:pPr>
            <a:endParaRPr lang="en-US" altLang="en-US" dirty="0"/>
          </a:p>
        </p:txBody>
      </p:sp>
      <p:sp>
        <p:nvSpPr>
          <p:cNvPr id="66563" name="Rectangle 2">
            <a:extLst>
              <a:ext uri="{FF2B5EF4-FFF2-40B4-BE49-F238E27FC236}">
                <a16:creationId xmlns:a16="http://schemas.microsoft.com/office/drawing/2014/main" id="{5317E713-3ECE-433E-87E1-8E4A1FB18340}"/>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66564" name="Picture 6" descr="Hydroplaning Accidents Example">
            <a:extLst>
              <a:ext uri="{FF2B5EF4-FFF2-40B4-BE49-F238E27FC236}">
                <a16:creationId xmlns:a16="http://schemas.microsoft.com/office/drawing/2014/main" id="{AB2F3271-19D9-466E-AC6B-D5F96CFB8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90800"/>
            <a:ext cx="8054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3">
            <a:extLst>
              <a:ext uri="{FF2B5EF4-FFF2-40B4-BE49-F238E27FC236}">
                <a16:creationId xmlns:a16="http://schemas.microsoft.com/office/drawing/2014/main" id="{D3D55F95-09FB-43C3-ADE1-107F8C19CC39}"/>
              </a:ext>
            </a:extLst>
          </p:cNvPr>
          <p:cNvSpPr txBox="1">
            <a:spLocks noChangeArrowheads="1"/>
          </p:cNvSpPr>
          <p:nvPr/>
        </p:nvSpPr>
        <p:spPr bwMode="auto">
          <a:xfrm>
            <a:off x="7848600" y="61071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chemeClr val="bg1"/>
                </a:solidFill>
              </a:rPr>
              <a:t>3-24</a:t>
            </a:r>
          </a:p>
        </p:txBody>
      </p:sp>
    </p:spTree>
    <p:extLst>
      <p:ext uri="{BB962C8B-B14F-4D97-AF65-F5344CB8AC3E}">
        <p14:creationId xmlns:p14="http://schemas.microsoft.com/office/powerpoint/2010/main" val="133173170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a:extLst>
              <a:ext uri="{FF2B5EF4-FFF2-40B4-BE49-F238E27FC236}">
                <a16:creationId xmlns:a16="http://schemas.microsoft.com/office/drawing/2014/main" id="{47D0BC60-0588-4744-AF5F-85C4217058F8}"/>
              </a:ext>
            </a:extLst>
          </p:cNvPr>
          <p:cNvSpPr>
            <a:spLocks noGrp="1"/>
          </p:cNvSpPr>
          <p:nvPr>
            <p:ph idx="1"/>
          </p:nvPr>
        </p:nvSpPr>
        <p:spPr>
          <a:xfrm>
            <a:off x="457200" y="990600"/>
            <a:ext cx="8305800" cy="5562600"/>
          </a:xfrm>
        </p:spPr>
        <p:txBody>
          <a:bodyPr/>
          <a:lstStyle/>
          <a:p>
            <a:pPr marL="0" indent="0" eaLnBrk="1" hangingPunct="1">
              <a:buFont typeface="Arial" panose="020B0604020202020204" pitchFamily="34" charset="0"/>
              <a:buNone/>
            </a:pPr>
            <a:r>
              <a:rPr lang="en-US" altLang="en-US" sz="2400"/>
              <a:t>Types of Skids</a:t>
            </a:r>
          </a:p>
          <a:p>
            <a:pPr lvl="1" eaLnBrk="1" hangingPunct="1"/>
            <a:endParaRPr lang="en-US" altLang="en-US" sz="2400"/>
          </a:p>
          <a:p>
            <a:pPr lvl="1" eaLnBrk="1" hangingPunct="1"/>
            <a:r>
              <a:rPr lang="en-US" altLang="en-US" sz="2400"/>
              <a:t>Front wheel – front wheel(s) locked</a:t>
            </a:r>
          </a:p>
          <a:p>
            <a:pPr lvl="1" eaLnBrk="1" hangingPunct="1"/>
            <a:endParaRPr lang="en-US" altLang="en-US" sz="2400"/>
          </a:p>
          <a:p>
            <a:pPr lvl="1" eaLnBrk="1" hangingPunct="1"/>
            <a:r>
              <a:rPr lang="en-US" altLang="en-US" sz="2400"/>
              <a:t>Rear wheel – rear wheel(s) locked</a:t>
            </a:r>
          </a:p>
          <a:p>
            <a:pPr lvl="1" eaLnBrk="1" hangingPunct="1"/>
            <a:endParaRPr lang="en-US" altLang="en-US" sz="2400"/>
          </a:p>
          <a:p>
            <a:pPr lvl="1" eaLnBrk="1" hangingPunct="1"/>
            <a:r>
              <a:rPr lang="en-US" altLang="en-US" sz="2400"/>
              <a:t>Four wheel – all wheels locked</a:t>
            </a:r>
          </a:p>
          <a:p>
            <a:pPr lvl="1" eaLnBrk="1" hangingPunct="1"/>
            <a:endParaRPr lang="en-US" altLang="en-US" sz="2400"/>
          </a:p>
          <a:p>
            <a:pPr lvl="1" eaLnBrk="1" hangingPunct="1"/>
            <a:r>
              <a:rPr lang="en-US" altLang="en-US" sz="2400"/>
              <a:t>Power skid – excessive acceleration</a:t>
            </a:r>
          </a:p>
          <a:p>
            <a:pPr lvl="1" eaLnBrk="1" hangingPunct="1"/>
            <a:endParaRPr lang="en-US" altLang="en-US" sz="2400"/>
          </a:p>
          <a:p>
            <a:pPr lvl="1" eaLnBrk="1" hangingPunct="1"/>
            <a:r>
              <a:rPr lang="en-US" altLang="en-US" sz="2400"/>
              <a:t>Spin out – too fast for turns</a:t>
            </a:r>
          </a:p>
          <a:p>
            <a:pPr lvl="1" eaLnBrk="1" hangingPunct="1"/>
            <a:endParaRPr lang="en-US" altLang="en-US" sz="2400"/>
          </a:p>
          <a:p>
            <a:pPr lvl="1" eaLnBrk="1" hangingPunct="1"/>
            <a:r>
              <a:rPr lang="en-US" altLang="en-US" sz="2400"/>
              <a:t>Hydroplaning – tires riding on fluids instead of road surface </a:t>
            </a:r>
            <a:r>
              <a:rPr lang="en-US" altLang="en-US" sz="2400" b="1" i="1">
                <a:solidFill>
                  <a:srgbClr val="FF0000"/>
                </a:solidFill>
              </a:rPr>
              <a:t>(can begin at 30 m.p.h.)</a:t>
            </a:r>
          </a:p>
        </p:txBody>
      </p:sp>
      <p:sp>
        <p:nvSpPr>
          <p:cNvPr id="68611" name="Rectangle 2">
            <a:extLst>
              <a:ext uri="{FF2B5EF4-FFF2-40B4-BE49-F238E27FC236}">
                <a16:creationId xmlns:a16="http://schemas.microsoft.com/office/drawing/2014/main" id="{A9E09E2F-70E4-4335-89DE-53F53E214D52}"/>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sp>
        <p:nvSpPr>
          <p:cNvPr id="68612" name="TextBox 3">
            <a:extLst>
              <a:ext uri="{FF2B5EF4-FFF2-40B4-BE49-F238E27FC236}">
                <a16:creationId xmlns:a16="http://schemas.microsoft.com/office/drawing/2014/main" id="{DD749738-64AC-45D3-AA81-3C5885350FD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3-25</a:t>
            </a:r>
          </a:p>
        </p:txBody>
      </p:sp>
    </p:spTree>
    <p:extLst>
      <p:ext uri="{BB962C8B-B14F-4D97-AF65-F5344CB8AC3E}">
        <p14:creationId xmlns:p14="http://schemas.microsoft.com/office/powerpoint/2010/main" val="16371876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a:extLst>
              <a:ext uri="{FF2B5EF4-FFF2-40B4-BE49-F238E27FC236}">
                <a16:creationId xmlns:a16="http://schemas.microsoft.com/office/drawing/2014/main" id="{CFC2117B-A2A4-490D-A8EC-413FF15E4880}"/>
              </a:ext>
            </a:extLst>
          </p:cNvPr>
          <p:cNvSpPr>
            <a:spLocks noGrp="1"/>
          </p:cNvSpPr>
          <p:nvPr>
            <p:ph idx="1"/>
          </p:nvPr>
        </p:nvSpPr>
        <p:spPr>
          <a:xfrm>
            <a:off x="609600" y="914400"/>
            <a:ext cx="7886700" cy="5715000"/>
          </a:xfrm>
        </p:spPr>
        <p:txBody>
          <a:bodyPr/>
          <a:lstStyle/>
          <a:p>
            <a:pPr marL="0" indent="0" eaLnBrk="1" hangingPunct="1">
              <a:buFont typeface="Arial" panose="020B0604020202020204" pitchFamily="34" charset="0"/>
              <a:buNone/>
            </a:pPr>
            <a:r>
              <a:rPr lang="en-US" altLang="en-US" sz="2800" dirty="0"/>
              <a:t>Skids</a:t>
            </a:r>
          </a:p>
          <a:p>
            <a:pPr lvl="1" eaLnBrk="1" hangingPunct="1"/>
            <a:endParaRPr lang="en-US" altLang="en-US" sz="2800" dirty="0"/>
          </a:p>
          <a:p>
            <a:pPr lvl="1" eaLnBrk="1" hangingPunct="1"/>
            <a:r>
              <a:rPr lang="en-US" altLang="en-US" sz="2800" dirty="0"/>
              <a:t>Weight shifts can contribute to skids</a:t>
            </a:r>
          </a:p>
          <a:p>
            <a:pPr lvl="1" eaLnBrk="1" hangingPunct="1"/>
            <a:r>
              <a:rPr lang="en-US" altLang="en-US" sz="2800" dirty="0"/>
              <a:t>Adequate tire pressure and tread are critical for skid prevention</a:t>
            </a:r>
          </a:p>
          <a:p>
            <a:pPr marL="0" indent="0" eaLnBrk="1" hangingPunct="1">
              <a:buFont typeface="Arial" panose="020B0604020202020204" pitchFamily="34" charset="0"/>
              <a:buNone/>
            </a:pPr>
            <a:endParaRPr lang="en-US" altLang="en-US" sz="2800" dirty="0"/>
          </a:p>
          <a:p>
            <a:pPr marL="0" indent="0" eaLnBrk="1" hangingPunct="1">
              <a:buFont typeface="Arial" panose="020B0604020202020204" pitchFamily="34" charset="0"/>
              <a:buNone/>
            </a:pPr>
            <a:r>
              <a:rPr lang="en-US" altLang="en-US" sz="2800" dirty="0"/>
              <a:t>Skid Control</a:t>
            </a:r>
          </a:p>
          <a:p>
            <a:pPr lvl="1" eaLnBrk="1" hangingPunct="1"/>
            <a:endParaRPr lang="en-US" altLang="en-US" sz="2800" dirty="0"/>
          </a:p>
          <a:p>
            <a:pPr lvl="1" eaLnBrk="1" hangingPunct="1"/>
            <a:r>
              <a:rPr lang="en-US" altLang="en-US" sz="2800" dirty="0"/>
              <a:t>Release brakes</a:t>
            </a:r>
          </a:p>
          <a:p>
            <a:pPr lvl="1" eaLnBrk="1" hangingPunct="1"/>
            <a:r>
              <a:rPr lang="en-US" altLang="en-US" sz="2800" dirty="0"/>
              <a:t>Turn steering wheel in direction of skid</a:t>
            </a:r>
          </a:p>
          <a:p>
            <a:pPr lvl="1" eaLnBrk="1" hangingPunct="1"/>
            <a:r>
              <a:rPr lang="en-US" altLang="en-US" sz="2800" dirty="0"/>
              <a:t>Do not over steer – secondary skid is usually worse</a:t>
            </a:r>
          </a:p>
          <a:p>
            <a:pPr lvl="1" eaLnBrk="1" hangingPunct="1"/>
            <a:r>
              <a:rPr lang="en-US" altLang="en-US" sz="2800" dirty="0"/>
              <a:t>Once skid is controlled, gradually apply power</a:t>
            </a:r>
          </a:p>
        </p:txBody>
      </p:sp>
      <p:sp>
        <p:nvSpPr>
          <p:cNvPr id="70659" name="Rectangle 2">
            <a:extLst>
              <a:ext uri="{FF2B5EF4-FFF2-40B4-BE49-F238E27FC236}">
                <a16:creationId xmlns:a16="http://schemas.microsoft.com/office/drawing/2014/main" id="{BABD83C9-C28E-4E90-92B8-06568FBB7772}"/>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sp>
        <p:nvSpPr>
          <p:cNvPr id="70660" name="TextBox 3">
            <a:extLst>
              <a:ext uri="{FF2B5EF4-FFF2-40B4-BE49-F238E27FC236}">
                <a16:creationId xmlns:a16="http://schemas.microsoft.com/office/drawing/2014/main" id="{C56C7CF2-737F-4CFC-A583-6CAE9AD5B09B}"/>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3-26</a:t>
            </a:r>
          </a:p>
        </p:txBody>
      </p:sp>
    </p:spTree>
    <p:extLst>
      <p:ext uri="{BB962C8B-B14F-4D97-AF65-F5344CB8AC3E}">
        <p14:creationId xmlns:p14="http://schemas.microsoft.com/office/powerpoint/2010/main" val="20969641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C78C38E1-897A-4D7B-A093-91F9FB425A78}"/>
              </a:ext>
            </a:extLst>
          </p:cNvPr>
          <p:cNvSpPr>
            <a:spLocks noGrp="1" noChangeArrowheads="1"/>
          </p:cNvSpPr>
          <p:nvPr>
            <p:ph idx="1"/>
          </p:nvPr>
        </p:nvSpPr>
        <p:spPr>
          <a:xfrm>
            <a:off x="1066800" y="6019800"/>
            <a:ext cx="7010400" cy="533400"/>
          </a:xfrm>
        </p:spPr>
        <p:txBody>
          <a:bodyPr/>
          <a:lstStyle/>
          <a:p>
            <a:pPr algn="ctr" eaLnBrk="1" hangingPunct="1">
              <a:buFontTx/>
              <a:buNone/>
            </a:pPr>
            <a:r>
              <a:rPr lang="en-US" altLang="en-US" b="1">
                <a:solidFill>
                  <a:srgbClr val="FF0000"/>
                </a:solidFill>
              </a:rPr>
              <a:t>REMEMBER – </a:t>
            </a:r>
            <a:r>
              <a:rPr lang="en-US" altLang="en-US" b="1" u="sng">
                <a:solidFill>
                  <a:srgbClr val="FF0000"/>
                </a:solidFill>
              </a:rPr>
              <a:t>DO NOT OVERREACT</a:t>
            </a:r>
          </a:p>
        </p:txBody>
      </p:sp>
      <p:pic>
        <p:nvPicPr>
          <p:cNvPr id="72707" name="Picture 8" descr="skid">
            <a:extLst>
              <a:ext uri="{FF2B5EF4-FFF2-40B4-BE49-F238E27FC236}">
                <a16:creationId xmlns:a16="http://schemas.microsoft.com/office/drawing/2014/main" id="{2B064979-9F03-473D-BCB0-9BBF61B96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371600"/>
            <a:ext cx="60483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2">
            <a:extLst>
              <a:ext uri="{FF2B5EF4-FFF2-40B4-BE49-F238E27FC236}">
                <a16:creationId xmlns:a16="http://schemas.microsoft.com/office/drawing/2014/main" id="{82B2D3B2-6346-4129-8411-E29DBD7DD9B8}"/>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sp>
        <p:nvSpPr>
          <p:cNvPr id="72709" name="TextBox 3">
            <a:extLst>
              <a:ext uri="{FF2B5EF4-FFF2-40B4-BE49-F238E27FC236}">
                <a16:creationId xmlns:a16="http://schemas.microsoft.com/office/drawing/2014/main" id="{A2DCB400-C5A9-406D-87DA-500FA524C7D0}"/>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3-27</a:t>
            </a:r>
          </a:p>
        </p:txBody>
      </p:sp>
    </p:spTree>
    <p:extLst>
      <p:ext uri="{BB962C8B-B14F-4D97-AF65-F5344CB8AC3E}">
        <p14:creationId xmlns:p14="http://schemas.microsoft.com/office/powerpoint/2010/main" val="4123298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2" name="Picture 3">
            <a:extLst>
              <a:ext uri="{FF2B5EF4-FFF2-40B4-BE49-F238E27FC236}">
                <a16:creationId xmlns:a16="http://schemas.microsoft.com/office/drawing/2014/main" id="{8B93E09A-33AF-4BFC-AA2A-5DC71DEEA8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982" y="4114574"/>
            <a:ext cx="365760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BEFD9EE8-644A-4C17-829F-2DB2B6214FF5}"/>
              </a:ext>
            </a:extLst>
          </p:cNvPr>
          <p:cNvSpPr>
            <a:spLocks noGrp="1" noChangeArrowheads="1"/>
          </p:cNvSpPr>
          <p:nvPr>
            <p:ph type="title"/>
          </p:nvPr>
        </p:nvSpPr>
        <p:spPr>
          <a:xfrm>
            <a:off x="858838" y="0"/>
            <a:ext cx="7543800" cy="1312863"/>
          </a:xfrm>
        </p:spPr>
        <p:txBody>
          <a:bodyPr/>
          <a:lstStyle/>
          <a:p>
            <a:pPr eaLnBrk="1" fontAlgn="auto" hangingPunct="1">
              <a:spcAft>
                <a:spcPts val="0"/>
              </a:spcAft>
              <a:defRPr/>
            </a:pPr>
            <a:r>
              <a:rPr lang="en-US" altLang="en-US" sz="4400" dirty="0">
                <a:solidFill>
                  <a:schemeClr val="accent2"/>
                </a:solidFill>
              </a:rPr>
              <a:t>Class 3 Vehicles</a:t>
            </a:r>
          </a:p>
        </p:txBody>
      </p:sp>
      <p:sp>
        <p:nvSpPr>
          <p:cNvPr id="63495" name="TextBox 8">
            <a:extLst>
              <a:ext uri="{FF2B5EF4-FFF2-40B4-BE49-F238E27FC236}">
                <a16:creationId xmlns:a16="http://schemas.microsoft.com/office/drawing/2014/main" id="{A8436F24-A512-4AB1-93B6-2CFD07EA554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1-18</a:t>
            </a:r>
          </a:p>
        </p:txBody>
      </p:sp>
      <p:pic>
        <p:nvPicPr>
          <p:cNvPr id="3" name="Picture 2" descr="A fire truck on the road&#10;&#10;Description automatically generated with low confidence">
            <a:extLst>
              <a:ext uri="{FF2B5EF4-FFF2-40B4-BE49-F238E27FC236}">
                <a16:creationId xmlns:a16="http://schemas.microsoft.com/office/drawing/2014/main" id="{5DEAAB8E-6A5A-4813-A8FC-3B0CAD7F22C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0600" y="1668463"/>
            <a:ext cx="3659982" cy="2445371"/>
          </a:xfrm>
          <a:prstGeom prst="rect">
            <a:avLst/>
          </a:prstGeom>
        </p:spPr>
      </p:pic>
      <p:pic>
        <p:nvPicPr>
          <p:cNvPr id="5" name="Picture 4" descr="A fire truck parked on the side of the road&#10;&#10;Description automatically generated with medium confidence">
            <a:extLst>
              <a:ext uri="{FF2B5EF4-FFF2-40B4-BE49-F238E27FC236}">
                <a16:creationId xmlns:a16="http://schemas.microsoft.com/office/drawing/2014/main" id="{6056AACE-0974-4D65-AC48-EE57B4674D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50582" y="1668462"/>
            <a:ext cx="3657601" cy="2449083"/>
          </a:xfrm>
          <a:prstGeom prst="rect">
            <a:avLst/>
          </a:prstGeom>
        </p:spPr>
      </p:pic>
      <p:pic>
        <p:nvPicPr>
          <p:cNvPr id="12" name="Picture 11" descr="A yellow and white fire truck&#10;&#10;Description automatically generated with low confidence">
            <a:extLst>
              <a:ext uri="{FF2B5EF4-FFF2-40B4-BE49-F238E27FC236}">
                <a16:creationId xmlns:a16="http://schemas.microsoft.com/office/drawing/2014/main" id="{0153CE62-4869-46C7-89B9-90E87A11BC0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50583" y="4113835"/>
            <a:ext cx="3657600" cy="2328862"/>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Content Placeholder 2">
            <a:extLst>
              <a:ext uri="{FF2B5EF4-FFF2-40B4-BE49-F238E27FC236}">
                <a16:creationId xmlns:a16="http://schemas.microsoft.com/office/drawing/2014/main" id="{B706ADFD-03F9-48FB-A9D3-4C70CFC30C24}"/>
              </a:ext>
            </a:extLst>
          </p:cNvPr>
          <p:cNvSpPr>
            <a:spLocks noGrp="1"/>
          </p:cNvSpPr>
          <p:nvPr>
            <p:ph idx="1"/>
          </p:nvPr>
        </p:nvSpPr>
        <p:spPr>
          <a:xfrm>
            <a:off x="457200" y="1143000"/>
            <a:ext cx="7886700" cy="4424363"/>
          </a:xfrm>
        </p:spPr>
        <p:txBody>
          <a:bodyPr rtlCol="0">
            <a:normAutofit/>
          </a:bodyPr>
          <a:lstStyle/>
          <a:p>
            <a:pPr marL="0" indent="0" eaLnBrk="1" fontAlgn="auto" hangingPunct="1">
              <a:spcAft>
                <a:spcPts val="0"/>
              </a:spcAft>
              <a:buFont typeface="Arial" panose="020B0604020202020204" pitchFamily="34" charset="0"/>
              <a:buNone/>
              <a:defRPr/>
            </a:pPr>
            <a:r>
              <a:rPr lang="en-US" altLang="en-US" sz="2800" dirty="0"/>
              <a:t>Lessen the severity of the crash</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Decrease speeds</a:t>
            </a:r>
          </a:p>
          <a:p>
            <a:pPr lvl="1" eaLnBrk="1" fontAlgn="auto" hangingPunct="1">
              <a:spcAft>
                <a:spcPts val="0"/>
              </a:spcAft>
              <a:defRPr/>
            </a:pPr>
            <a:endParaRPr lang="en-US" altLang="en-US" sz="2800" dirty="0"/>
          </a:p>
          <a:p>
            <a:pPr lvl="1" eaLnBrk="1" fontAlgn="auto" hangingPunct="1">
              <a:spcAft>
                <a:spcPts val="0"/>
              </a:spcAft>
              <a:defRPr/>
            </a:pPr>
            <a:r>
              <a:rPr lang="en-US" altLang="en-US" sz="2800" dirty="0"/>
              <a:t>Go off the road if necessary</a:t>
            </a:r>
          </a:p>
          <a:p>
            <a:pPr eaLnBrk="1" fontAlgn="auto" hangingPunct="1">
              <a:spcAft>
                <a:spcPts val="0"/>
              </a:spcAft>
              <a:defRPr/>
            </a:pPr>
            <a:endParaRPr lang="en-US" altLang="en-US" sz="3000" dirty="0"/>
          </a:p>
        </p:txBody>
      </p:sp>
      <p:sp>
        <p:nvSpPr>
          <p:cNvPr id="74755" name="Rectangle 2">
            <a:extLst>
              <a:ext uri="{FF2B5EF4-FFF2-40B4-BE49-F238E27FC236}">
                <a16:creationId xmlns:a16="http://schemas.microsoft.com/office/drawing/2014/main" id="{BCC2D5BD-170A-4A33-BCE2-196B3552C141}"/>
              </a:ext>
            </a:extLst>
          </p:cNvPr>
          <p:cNvSpPr>
            <a:spLocks noGrp="1" noChangeArrowheads="1"/>
          </p:cNvSpPr>
          <p:nvPr>
            <p:ph type="title"/>
          </p:nvPr>
        </p:nvSpPr>
        <p:spPr>
          <a:xfrm>
            <a:off x="552450" y="76200"/>
            <a:ext cx="7886700" cy="1006475"/>
          </a:xfrm>
        </p:spPr>
        <p:txBody>
          <a:bodyPr/>
          <a:lstStyle/>
          <a:p>
            <a:pPr eaLnBrk="1" hangingPunct="1"/>
            <a:r>
              <a:rPr lang="en-US" altLang="en-US" sz="4400">
                <a:solidFill>
                  <a:schemeClr val="accent2"/>
                </a:solidFill>
              </a:rPr>
              <a:t>Crash Avoidance</a:t>
            </a:r>
          </a:p>
        </p:txBody>
      </p:sp>
      <p:pic>
        <p:nvPicPr>
          <p:cNvPr id="74756" name="Picture 7" descr="Image result for slow down clipart">
            <a:extLst>
              <a:ext uri="{FF2B5EF4-FFF2-40B4-BE49-F238E27FC236}">
                <a16:creationId xmlns:a16="http://schemas.microsoft.com/office/drawing/2014/main" id="{642AD16E-1E39-4D87-95F8-F9054515A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413" y="609600"/>
            <a:ext cx="33448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9" descr="Image result for avoid the crash whenever possible">
            <a:extLst>
              <a:ext uri="{FF2B5EF4-FFF2-40B4-BE49-F238E27FC236}">
                <a16:creationId xmlns:a16="http://schemas.microsoft.com/office/drawing/2014/main" id="{90F586DB-459E-426A-82EA-EE6A64CFEE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32163"/>
            <a:ext cx="4497388"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Box 3">
            <a:extLst>
              <a:ext uri="{FF2B5EF4-FFF2-40B4-BE49-F238E27FC236}">
                <a16:creationId xmlns:a16="http://schemas.microsoft.com/office/drawing/2014/main" id="{C144B9EA-96C6-4DBE-93EF-D22524C3F40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3-28</a:t>
            </a:r>
          </a:p>
        </p:txBody>
      </p:sp>
    </p:spTree>
    <p:extLst>
      <p:ext uri="{BB962C8B-B14F-4D97-AF65-F5344CB8AC3E}">
        <p14:creationId xmlns:p14="http://schemas.microsoft.com/office/powerpoint/2010/main" val="39403376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564E1FC9-CEA2-4F76-A350-94051FED2542}"/>
              </a:ext>
            </a:extLst>
          </p:cNvPr>
          <p:cNvSpPr>
            <a:spLocks noGrp="1"/>
          </p:cNvSpPr>
          <p:nvPr>
            <p:ph type="title"/>
          </p:nvPr>
        </p:nvSpPr>
        <p:spPr>
          <a:xfrm>
            <a:off x="628650" y="76200"/>
            <a:ext cx="7886700" cy="1311275"/>
          </a:xfrm>
        </p:spPr>
        <p:txBody>
          <a:bodyPr/>
          <a:lstStyle/>
          <a:p>
            <a:pPr eaLnBrk="1" hangingPunct="1"/>
            <a:r>
              <a:rPr lang="en-US" altLang="en-US" sz="4000">
                <a:solidFill>
                  <a:schemeClr val="accent2"/>
                </a:solidFill>
              </a:rPr>
              <a:t>Summary Of Responding To The Incident </a:t>
            </a:r>
          </a:p>
        </p:txBody>
      </p:sp>
      <p:sp>
        <p:nvSpPr>
          <p:cNvPr id="140291" name="Content Placeholder 2">
            <a:extLst>
              <a:ext uri="{FF2B5EF4-FFF2-40B4-BE49-F238E27FC236}">
                <a16:creationId xmlns:a16="http://schemas.microsoft.com/office/drawing/2014/main" id="{7D2D28A2-F012-4220-A1CB-F1AE6BB042B8}"/>
              </a:ext>
            </a:extLst>
          </p:cNvPr>
          <p:cNvSpPr>
            <a:spLocks noGrp="1"/>
          </p:cNvSpPr>
          <p:nvPr>
            <p:ph idx="1"/>
          </p:nvPr>
        </p:nvSpPr>
        <p:spPr/>
        <p:txBody>
          <a:bodyPr rtlCol="0">
            <a:normAutofit fontScale="92500" lnSpcReduction="20000"/>
          </a:bodyPr>
          <a:lstStyle/>
          <a:p>
            <a:pPr eaLnBrk="1" fontAlgn="auto" hangingPunct="1">
              <a:spcAft>
                <a:spcPts val="0"/>
              </a:spcAft>
              <a:defRPr/>
            </a:pPr>
            <a:r>
              <a:rPr lang="en-US" altLang="en-US" sz="3000" dirty="0"/>
              <a:t>We’ve discussed the importance of responding to the incident safely.</a:t>
            </a:r>
          </a:p>
          <a:p>
            <a:pPr eaLnBrk="1" fontAlgn="auto" hangingPunct="1">
              <a:spcAft>
                <a:spcPts val="0"/>
              </a:spcAft>
              <a:defRPr/>
            </a:pPr>
            <a:endParaRPr lang="en-US" altLang="en-US" sz="3000" dirty="0"/>
          </a:p>
          <a:p>
            <a:pPr eaLnBrk="1" fontAlgn="auto" hangingPunct="1">
              <a:spcAft>
                <a:spcPts val="0"/>
              </a:spcAft>
              <a:defRPr/>
            </a:pPr>
            <a:r>
              <a:rPr lang="en-US" altLang="en-US" sz="3000" dirty="0"/>
              <a:t>How do we maintain our safety once we arrive on the scene?</a:t>
            </a:r>
          </a:p>
          <a:p>
            <a:pPr eaLnBrk="1" fontAlgn="auto" hangingPunct="1">
              <a:spcAft>
                <a:spcPts val="0"/>
              </a:spcAft>
              <a:defRPr/>
            </a:pPr>
            <a:endParaRPr lang="en-US" altLang="en-US" sz="3000" dirty="0"/>
          </a:p>
          <a:p>
            <a:pPr eaLnBrk="1" fontAlgn="auto" hangingPunct="1">
              <a:spcAft>
                <a:spcPts val="0"/>
              </a:spcAft>
              <a:defRPr/>
            </a:pPr>
            <a:r>
              <a:rPr lang="en-US" altLang="en-US" sz="3000" dirty="0"/>
              <a:t>Scene safety is a priority, but even by doing things the correct way.</a:t>
            </a:r>
          </a:p>
          <a:p>
            <a:pPr eaLnBrk="1" fontAlgn="auto" hangingPunct="1">
              <a:spcAft>
                <a:spcPts val="0"/>
              </a:spcAft>
              <a:defRPr/>
            </a:pPr>
            <a:endParaRPr lang="en-US" altLang="en-US" sz="3000" dirty="0"/>
          </a:p>
          <a:p>
            <a:pPr algn="ctr" eaLnBrk="1" fontAlgn="auto" hangingPunct="1">
              <a:spcAft>
                <a:spcPts val="0"/>
              </a:spcAft>
              <a:buFontTx/>
              <a:buNone/>
              <a:defRPr/>
            </a:pPr>
            <a:r>
              <a:rPr lang="en-US" altLang="en-US" sz="3000" b="1" i="1" dirty="0">
                <a:solidFill>
                  <a:srgbClr val="FF0000"/>
                </a:solidFill>
              </a:rPr>
              <a:t>Bad Things Happen To Good People!</a:t>
            </a:r>
          </a:p>
        </p:txBody>
      </p:sp>
      <p:sp>
        <p:nvSpPr>
          <p:cNvPr id="76804" name="TextBox 3">
            <a:extLst>
              <a:ext uri="{FF2B5EF4-FFF2-40B4-BE49-F238E27FC236}">
                <a16:creationId xmlns:a16="http://schemas.microsoft.com/office/drawing/2014/main" id="{6BC8281B-9F18-4E60-9BC0-0733AE0747BB}"/>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3-29</a:t>
            </a:r>
          </a:p>
        </p:txBody>
      </p:sp>
    </p:spTree>
    <p:extLst>
      <p:ext uri="{BB962C8B-B14F-4D97-AF65-F5344CB8AC3E}">
        <p14:creationId xmlns:p14="http://schemas.microsoft.com/office/powerpoint/2010/main" val="19656120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635ABCF9-C762-46B7-8A3A-F6D90D44EAF2}"/>
              </a:ext>
            </a:extLst>
          </p:cNvPr>
          <p:cNvSpPr>
            <a:spLocks noGrp="1" noChangeArrowheads="1"/>
          </p:cNvSpPr>
          <p:nvPr>
            <p:ph type="title"/>
          </p:nvPr>
        </p:nvSpPr>
        <p:spPr>
          <a:xfrm>
            <a:off x="666750" y="34925"/>
            <a:ext cx="7886700" cy="1184275"/>
          </a:xfrm>
        </p:spPr>
        <p:txBody>
          <a:bodyPr/>
          <a:lstStyle/>
          <a:p>
            <a:pPr eaLnBrk="1" hangingPunct="1"/>
            <a:r>
              <a:rPr lang="en-US" altLang="en-US" sz="4400">
                <a:solidFill>
                  <a:schemeClr val="accent2"/>
                </a:solidFill>
              </a:rPr>
              <a:t>Organizational Philosophy</a:t>
            </a:r>
          </a:p>
        </p:txBody>
      </p:sp>
      <p:sp>
        <p:nvSpPr>
          <p:cNvPr id="208899" name="Rectangle 3">
            <a:extLst>
              <a:ext uri="{FF2B5EF4-FFF2-40B4-BE49-F238E27FC236}">
                <a16:creationId xmlns:a16="http://schemas.microsoft.com/office/drawing/2014/main" id="{3AF66087-AD8F-4256-B51B-5B3DAC1EFAA4}"/>
              </a:ext>
            </a:extLst>
          </p:cNvPr>
          <p:cNvSpPr>
            <a:spLocks noGrp="1" noChangeArrowheads="1"/>
          </p:cNvSpPr>
          <p:nvPr>
            <p:ph idx="1"/>
          </p:nvPr>
        </p:nvSpPr>
        <p:spPr>
          <a:xfrm>
            <a:off x="304800" y="1752600"/>
            <a:ext cx="8382000" cy="4724400"/>
          </a:xfrm>
        </p:spPr>
        <p:txBody>
          <a:bodyPr rtlCol="0">
            <a:normAutofit/>
          </a:bodyPr>
          <a:lstStyle/>
          <a:p>
            <a:pPr algn="ctr" eaLnBrk="1" fontAlgn="auto" hangingPunct="1">
              <a:spcAft>
                <a:spcPts val="0"/>
              </a:spcAft>
              <a:buFontTx/>
              <a:buNone/>
              <a:defRPr/>
            </a:pPr>
            <a:r>
              <a:rPr lang="en-US" b="1" dirty="0">
                <a:solidFill>
                  <a:srgbClr val="FF0000"/>
                </a:solidFill>
                <a:effectLst>
                  <a:outerShdw blurRad="38100" dist="38100" dir="2700000" algn="tl">
                    <a:srgbClr val="000000"/>
                  </a:outerShdw>
                </a:effectLst>
              </a:rPr>
              <a:t>	</a:t>
            </a:r>
            <a:r>
              <a:rPr lang="en-US" sz="4800" b="1" dirty="0">
                <a:effectLst>
                  <a:outerShdw blurRad="38100" dist="38100" dir="2700000" algn="tl">
                    <a:srgbClr val="FFFFFF"/>
                  </a:outerShdw>
                </a:effectLst>
              </a:rPr>
              <a:t>“Firefighters responding to calls need to operate as if someone is trying to run them over.”</a:t>
            </a:r>
          </a:p>
          <a:p>
            <a:pPr algn="ctr" eaLnBrk="1" fontAlgn="auto" hangingPunct="1">
              <a:spcAft>
                <a:spcPts val="0"/>
              </a:spcAft>
              <a:buFontTx/>
              <a:buNone/>
              <a:defRPr/>
            </a:pPr>
            <a:endParaRPr lang="en-US" sz="2400" b="1" dirty="0">
              <a:solidFill>
                <a:srgbClr val="FF0000"/>
              </a:solidFill>
              <a:effectLst>
                <a:outerShdw blurRad="38100" dist="38100" dir="2700000" algn="tl">
                  <a:srgbClr val="000000"/>
                </a:outerShdw>
              </a:effectLst>
            </a:endParaRPr>
          </a:p>
          <a:p>
            <a:pPr algn="ctr" eaLnBrk="1" fontAlgn="auto" hangingPunct="1">
              <a:spcAft>
                <a:spcPts val="0"/>
              </a:spcAft>
              <a:buFontTx/>
              <a:buNone/>
              <a:defRPr/>
            </a:pPr>
            <a:r>
              <a:rPr lang="en-US" b="1" dirty="0">
                <a:solidFill>
                  <a:srgbClr val="FF0000"/>
                </a:solidFill>
              </a:rPr>
              <a:t>James Joyce, Retired Commissioner</a:t>
            </a:r>
          </a:p>
          <a:p>
            <a:pPr algn="ctr" eaLnBrk="1" fontAlgn="auto" hangingPunct="1">
              <a:spcAft>
                <a:spcPts val="0"/>
              </a:spcAft>
              <a:buFontTx/>
              <a:buNone/>
              <a:defRPr/>
            </a:pPr>
            <a:r>
              <a:rPr lang="en-US" b="1" dirty="0">
                <a:solidFill>
                  <a:srgbClr val="FF0000"/>
                </a:solidFill>
              </a:rPr>
              <a:t>Chicago Fire Department</a:t>
            </a:r>
          </a:p>
          <a:p>
            <a:pPr eaLnBrk="1" fontAlgn="auto" hangingPunct="1">
              <a:spcAft>
                <a:spcPts val="0"/>
              </a:spcAft>
              <a:buFontTx/>
              <a:buNone/>
              <a:defRPr/>
            </a:pPr>
            <a:endParaRPr lang="en-US" sz="2400" b="1" dirty="0">
              <a:solidFill>
                <a:srgbClr val="FF0000"/>
              </a:solidFill>
              <a:effectLst>
                <a:outerShdw blurRad="38100" dist="38100" dir="2700000" algn="tl">
                  <a:srgbClr val="000000"/>
                </a:outerShdw>
              </a:effectLst>
            </a:endParaRPr>
          </a:p>
        </p:txBody>
      </p:sp>
      <p:sp>
        <p:nvSpPr>
          <p:cNvPr id="78852" name="TextBox 3">
            <a:extLst>
              <a:ext uri="{FF2B5EF4-FFF2-40B4-BE49-F238E27FC236}">
                <a16:creationId xmlns:a16="http://schemas.microsoft.com/office/drawing/2014/main" id="{7A843AA3-F8CD-4E88-A88F-E47A981697F9}"/>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3-30</a:t>
            </a:r>
          </a:p>
        </p:txBody>
      </p:sp>
    </p:spTree>
    <p:extLst>
      <p:ext uri="{BB962C8B-B14F-4D97-AF65-F5344CB8AC3E}">
        <p14:creationId xmlns:p14="http://schemas.microsoft.com/office/powerpoint/2010/main" val="391015631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a:extLst>
              <a:ext uri="{FF2B5EF4-FFF2-40B4-BE49-F238E27FC236}">
                <a16:creationId xmlns:a16="http://schemas.microsoft.com/office/drawing/2014/main" id="{A3C14821-7646-421A-8F23-B832F6347DE0}"/>
              </a:ext>
            </a:extLst>
          </p:cNvPr>
          <p:cNvSpPr>
            <a:spLocks noGrp="1" noChangeArrowheads="1"/>
          </p:cNvSpPr>
          <p:nvPr>
            <p:ph idx="1"/>
          </p:nvPr>
        </p:nvSpPr>
        <p:spPr>
          <a:xfrm>
            <a:off x="381000" y="1752600"/>
            <a:ext cx="8458200" cy="4191000"/>
          </a:xfrm>
        </p:spPr>
        <p:txBody>
          <a:bodyPr rtlCol="0">
            <a:normAutofit/>
          </a:bodyPr>
          <a:lstStyle/>
          <a:p>
            <a:pPr algn="ctr" eaLnBrk="1" fontAlgn="auto" hangingPunct="1">
              <a:spcAft>
                <a:spcPts val="0"/>
              </a:spcAft>
              <a:buFontTx/>
              <a:buNone/>
              <a:defRPr/>
            </a:pPr>
            <a:r>
              <a:rPr lang="en-US" b="1" dirty="0">
                <a:solidFill>
                  <a:srgbClr val="FF0000"/>
                </a:solidFill>
                <a:effectLst>
                  <a:outerShdw blurRad="38100" dist="38100" dir="2700000" algn="tl">
                    <a:srgbClr val="000000"/>
                  </a:outerShdw>
                </a:effectLst>
              </a:rPr>
              <a:t>	</a:t>
            </a:r>
            <a:r>
              <a:rPr lang="en-US" sz="4800" b="1" dirty="0">
                <a:effectLst>
                  <a:outerShdw blurRad="38100" dist="38100" dir="2700000" algn="tl">
                    <a:srgbClr val="FFFFFF"/>
                  </a:outerShdw>
                </a:effectLst>
              </a:rPr>
              <a:t>“All highly predictable incidents are highly preventable incidents!”</a:t>
            </a:r>
          </a:p>
          <a:p>
            <a:pPr eaLnBrk="1" fontAlgn="auto" hangingPunct="1">
              <a:spcAft>
                <a:spcPts val="0"/>
              </a:spcAft>
              <a:buFontTx/>
              <a:buNone/>
              <a:defRPr/>
            </a:pPr>
            <a:endParaRPr lang="en-US" sz="3600" b="1" dirty="0">
              <a:effectLst>
                <a:outerShdw blurRad="38100" dist="38100" dir="2700000" algn="tl">
                  <a:srgbClr val="FFFFFF"/>
                </a:outerShdw>
              </a:effectLst>
            </a:endParaRPr>
          </a:p>
          <a:p>
            <a:pPr algn="ctr" eaLnBrk="1" fontAlgn="auto" hangingPunct="1">
              <a:spcAft>
                <a:spcPts val="0"/>
              </a:spcAft>
              <a:buFontTx/>
              <a:buNone/>
              <a:defRPr/>
            </a:pPr>
            <a:r>
              <a:rPr lang="en-US" b="1" dirty="0">
                <a:solidFill>
                  <a:srgbClr val="FF0000"/>
                </a:solidFill>
              </a:rPr>
              <a:t>Dennis Rubin, Fire Chief</a:t>
            </a:r>
          </a:p>
          <a:p>
            <a:pPr algn="ctr" eaLnBrk="1" fontAlgn="auto" hangingPunct="1">
              <a:spcAft>
                <a:spcPts val="0"/>
              </a:spcAft>
              <a:buFontTx/>
              <a:buNone/>
              <a:defRPr/>
            </a:pPr>
            <a:r>
              <a:rPr lang="en-US" b="1" dirty="0">
                <a:solidFill>
                  <a:srgbClr val="FF0000"/>
                </a:solidFill>
              </a:rPr>
              <a:t>Atlanta Fire Department</a:t>
            </a:r>
          </a:p>
        </p:txBody>
      </p:sp>
      <p:sp>
        <p:nvSpPr>
          <p:cNvPr id="80899" name="Rectangle 2">
            <a:extLst>
              <a:ext uri="{FF2B5EF4-FFF2-40B4-BE49-F238E27FC236}">
                <a16:creationId xmlns:a16="http://schemas.microsoft.com/office/drawing/2014/main" id="{A0893A1A-2E60-426B-8C03-82CFEA574444}"/>
              </a:ext>
            </a:extLst>
          </p:cNvPr>
          <p:cNvSpPr>
            <a:spLocks noGrp="1" noChangeArrowheads="1"/>
          </p:cNvSpPr>
          <p:nvPr>
            <p:ph type="title"/>
          </p:nvPr>
        </p:nvSpPr>
        <p:spPr>
          <a:xfrm>
            <a:off x="666750" y="34925"/>
            <a:ext cx="7886700" cy="1184275"/>
          </a:xfrm>
        </p:spPr>
        <p:txBody>
          <a:bodyPr/>
          <a:lstStyle/>
          <a:p>
            <a:pPr eaLnBrk="1" hangingPunct="1"/>
            <a:r>
              <a:rPr lang="en-US" altLang="en-US" sz="4400">
                <a:solidFill>
                  <a:schemeClr val="accent2"/>
                </a:solidFill>
              </a:rPr>
              <a:t>Organizational Philosophy</a:t>
            </a:r>
          </a:p>
        </p:txBody>
      </p:sp>
      <p:sp>
        <p:nvSpPr>
          <p:cNvPr id="80900" name="TextBox 3">
            <a:extLst>
              <a:ext uri="{FF2B5EF4-FFF2-40B4-BE49-F238E27FC236}">
                <a16:creationId xmlns:a16="http://schemas.microsoft.com/office/drawing/2014/main" id="{B81CF3CC-4517-48AB-94DE-20F0F55BF90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3-31</a:t>
            </a:r>
          </a:p>
        </p:txBody>
      </p:sp>
    </p:spTree>
    <p:extLst>
      <p:ext uri="{BB962C8B-B14F-4D97-AF65-F5344CB8AC3E}">
        <p14:creationId xmlns:p14="http://schemas.microsoft.com/office/powerpoint/2010/main" val="320364093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2F505E72-D00C-474A-B134-7A5DE2311918}"/>
              </a:ext>
            </a:extLst>
          </p:cNvPr>
          <p:cNvSpPr>
            <a:spLocks noGrp="1"/>
          </p:cNvSpPr>
          <p:nvPr>
            <p:ph type="title"/>
          </p:nvPr>
        </p:nvSpPr>
        <p:spPr>
          <a:xfrm>
            <a:off x="685800" y="76200"/>
            <a:ext cx="7772400" cy="914400"/>
          </a:xfrm>
        </p:spPr>
        <p:txBody>
          <a:bodyPr/>
          <a:lstStyle/>
          <a:p>
            <a:pPr eaLnBrk="1" hangingPunct="1"/>
            <a:r>
              <a:rPr lang="en-US" altLang="en-US" sz="4400">
                <a:solidFill>
                  <a:schemeClr val="accent2"/>
                </a:solidFill>
              </a:rPr>
              <a:t>The Numbers</a:t>
            </a:r>
            <a:r>
              <a:rPr lang="en-US" altLang="en-US"/>
              <a:t>	</a:t>
            </a:r>
          </a:p>
        </p:txBody>
      </p:sp>
      <p:sp>
        <p:nvSpPr>
          <p:cNvPr id="82947" name="TextBox 6">
            <a:extLst>
              <a:ext uri="{FF2B5EF4-FFF2-40B4-BE49-F238E27FC236}">
                <a16:creationId xmlns:a16="http://schemas.microsoft.com/office/drawing/2014/main" id="{B89D57FF-6F0C-4097-96B8-120139489E91}"/>
              </a:ext>
            </a:extLst>
          </p:cNvPr>
          <p:cNvSpPr txBox="1">
            <a:spLocks noChangeArrowheads="1"/>
          </p:cNvSpPr>
          <p:nvPr/>
        </p:nvSpPr>
        <p:spPr bwMode="auto">
          <a:xfrm>
            <a:off x="498475" y="4440238"/>
            <a:ext cx="84169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latin typeface="Arial" panose="020B0604020202020204" pitchFamily="34" charset="0"/>
              </a:rPr>
              <a:t>In 2018, 168 people died in crashes involving emergency vehicles.  The majority of these deaths (74%) occurred in multiple-vehicle crashes.</a:t>
            </a:r>
          </a:p>
          <a:p>
            <a:pPr eaLnBrk="1" hangingPunct="1"/>
            <a:r>
              <a:rPr lang="en-US" altLang="en-US" sz="1600" b="1" i="1" dirty="0">
                <a:latin typeface="Arial" panose="020B0604020202020204" pitchFamily="34" charset="0"/>
              </a:rPr>
              <a:t>National Safety Council Data – 2018 </a:t>
            </a:r>
            <a:endParaRPr lang="en-US" altLang="en-US" sz="1600" b="1" i="1" dirty="0">
              <a:latin typeface="Times New Roman" panose="02020603050405020304" pitchFamily="18" charset="0"/>
            </a:endParaRPr>
          </a:p>
        </p:txBody>
      </p:sp>
      <p:pic>
        <p:nvPicPr>
          <p:cNvPr id="82948" name="Picture 1">
            <a:extLst>
              <a:ext uri="{FF2B5EF4-FFF2-40B4-BE49-F238E27FC236}">
                <a16:creationId xmlns:a16="http://schemas.microsoft.com/office/drawing/2014/main" id="{0C8B67BC-B2BC-4227-9848-A16A5433B1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812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Box 3">
            <a:extLst>
              <a:ext uri="{FF2B5EF4-FFF2-40B4-BE49-F238E27FC236}">
                <a16:creationId xmlns:a16="http://schemas.microsoft.com/office/drawing/2014/main" id="{FB237E62-E53B-47D4-B957-CAC4E0BC2233}"/>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3-32</a:t>
            </a:r>
          </a:p>
        </p:txBody>
      </p:sp>
    </p:spTree>
    <p:extLst>
      <p:ext uri="{BB962C8B-B14F-4D97-AF65-F5344CB8AC3E}">
        <p14:creationId xmlns:p14="http://schemas.microsoft.com/office/powerpoint/2010/main" val="225546895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4 Polk County Florida. multi-car crash in smoke and for - 5 fatalities&#10;&#10;Photo Credit: Ernst Peters, The Ledger&#10;Photo used with permission">
            <a:extLst>
              <a:ext uri="{FF2B5EF4-FFF2-40B4-BE49-F238E27FC236}">
                <a16:creationId xmlns:a16="http://schemas.microsoft.com/office/drawing/2014/main" id="{720D35C7-53A9-4B71-A8E5-09580BD83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2">
            <a:extLst>
              <a:ext uri="{FF2B5EF4-FFF2-40B4-BE49-F238E27FC236}">
                <a16:creationId xmlns:a16="http://schemas.microsoft.com/office/drawing/2014/main" id="{F79B5FBC-59E1-4C0A-BFE0-2C3D14F3257B}"/>
              </a:ext>
            </a:extLst>
          </p:cNvPr>
          <p:cNvSpPr>
            <a:spLocks noGrp="1" noChangeArrowheads="1"/>
          </p:cNvSpPr>
          <p:nvPr>
            <p:ph type="title"/>
          </p:nvPr>
        </p:nvSpPr>
        <p:spPr>
          <a:xfrm>
            <a:off x="628650" y="76200"/>
            <a:ext cx="7886700" cy="930275"/>
          </a:xfrm>
        </p:spPr>
        <p:txBody>
          <a:bodyPr/>
          <a:lstStyle/>
          <a:p>
            <a:pPr eaLnBrk="1" hangingPunct="1"/>
            <a:r>
              <a:rPr lang="en-US" altLang="en-US" sz="4000">
                <a:solidFill>
                  <a:schemeClr val="accent2"/>
                </a:solidFill>
              </a:rPr>
              <a:t>Impact Of Roadway Incidents</a:t>
            </a:r>
          </a:p>
        </p:txBody>
      </p:sp>
      <p:sp>
        <p:nvSpPr>
          <p:cNvPr id="84996" name="Rectangle 3">
            <a:extLst>
              <a:ext uri="{FF2B5EF4-FFF2-40B4-BE49-F238E27FC236}">
                <a16:creationId xmlns:a16="http://schemas.microsoft.com/office/drawing/2014/main" id="{908C9A3C-D291-4E88-81D0-DB596FD84211}"/>
              </a:ext>
            </a:extLst>
          </p:cNvPr>
          <p:cNvSpPr>
            <a:spLocks noGrp="1" noChangeArrowheads="1"/>
          </p:cNvSpPr>
          <p:nvPr>
            <p:ph idx="1"/>
          </p:nvPr>
        </p:nvSpPr>
        <p:spPr>
          <a:xfrm>
            <a:off x="457200" y="1447800"/>
            <a:ext cx="6324600" cy="3124200"/>
          </a:xfrm>
        </p:spPr>
        <p:txBody>
          <a:bodyPr/>
          <a:lstStyle/>
          <a:p>
            <a:pPr eaLnBrk="1" hangingPunct="1">
              <a:spcBef>
                <a:spcPct val="35000"/>
              </a:spcBef>
            </a:pPr>
            <a:r>
              <a:rPr lang="en-US" altLang="en-US" b="1">
                <a:solidFill>
                  <a:srgbClr val="FFFF00"/>
                </a:solidFill>
              </a:rPr>
              <a:t>Congestion </a:t>
            </a:r>
          </a:p>
          <a:p>
            <a:pPr eaLnBrk="1" hangingPunct="1">
              <a:spcBef>
                <a:spcPct val="35000"/>
              </a:spcBef>
            </a:pPr>
            <a:r>
              <a:rPr lang="en-US" altLang="en-US" b="1">
                <a:solidFill>
                  <a:srgbClr val="FFFF00"/>
                </a:solidFill>
              </a:rPr>
              <a:t>Clearance Time</a:t>
            </a:r>
          </a:p>
          <a:p>
            <a:pPr eaLnBrk="1" hangingPunct="1">
              <a:spcBef>
                <a:spcPct val="35000"/>
              </a:spcBef>
            </a:pPr>
            <a:r>
              <a:rPr lang="en-US" altLang="en-US" b="1">
                <a:solidFill>
                  <a:srgbClr val="FFFF00"/>
                </a:solidFill>
              </a:rPr>
              <a:t>Secondary Events</a:t>
            </a:r>
          </a:p>
          <a:p>
            <a:pPr eaLnBrk="1" hangingPunct="1">
              <a:spcBef>
                <a:spcPct val="35000"/>
              </a:spcBef>
            </a:pPr>
            <a:r>
              <a:rPr lang="en-US" altLang="en-US" b="1">
                <a:solidFill>
                  <a:srgbClr val="FFFF00"/>
                </a:solidFill>
              </a:rPr>
              <a:t>Responder Struck-Bys</a:t>
            </a:r>
          </a:p>
        </p:txBody>
      </p:sp>
      <p:sp>
        <p:nvSpPr>
          <p:cNvPr id="84997" name="TextBox 3">
            <a:extLst>
              <a:ext uri="{FF2B5EF4-FFF2-40B4-BE49-F238E27FC236}">
                <a16:creationId xmlns:a16="http://schemas.microsoft.com/office/drawing/2014/main" id="{B27379D4-50B1-4CC0-AB33-FC2932F9BA98}"/>
              </a:ext>
            </a:extLst>
          </p:cNvPr>
          <p:cNvSpPr txBox="1">
            <a:spLocks noChangeArrowheads="1"/>
          </p:cNvSpPr>
          <p:nvPr/>
        </p:nvSpPr>
        <p:spPr bwMode="auto">
          <a:xfrm>
            <a:off x="8229600" y="61071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chemeClr val="bg1"/>
                </a:solidFill>
              </a:rPr>
              <a:t>3-33</a:t>
            </a:r>
          </a:p>
        </p:txBody>
      </p:sp>
    </p:spTree>
    <p:extLst>
      <p:ext uri="{BB962C8B-B14F-4D97-AF65-F5344CB8AC3E}">
        <p14:creationId xmlns:p14="http://schemas.microsoft.com/office/powerpoint/2010/main" val="22554919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63EEC2B5-B4FD-4EB8-9177-14E090B58CF6}"/>
              </a:ext>
            </a:extLst>
          </p:cNvPr>
          <p:cNvSpPr>
            <a:spLocks noGrp="1"/>
          </p:cNvSpPr>
          <p:nvPr>
            <p:ph type="title"/>
          </p:nvPr>
        </p:nvSpPr>
        <p:spPr>
          <a:xfrm>
            <a:off x="533400" y="152400"/>
            <a:ext cx="7886700" cy="1065213"/>
          </a:xfrm>
        </p:spPr>
        <p:txBody>
          <a:bodyPr/>
          <a:lstStyle/>
          <a:p>
            <a:pPr eaLnBrk="1" hangingPunct="1"/>
            <a:r>
              <a:rPr lang="en-US" altLang="en-US" sz="4400">
                <a:solidFill>
                  <a:schemeClr val="accent2"/>
                </a:solidFill>
              </a:rPr>
              <a:t>Three Classes Of Traffic Incidents</a:t>
            </a:r>
          </a:p>
        </p:txBody>
      </p:sp>
      <p:sp>
        <p:nvSpPr>
          <p:cNvPr id="154627" name="Content Placeholder 2">
            <a:extLst>
              <a:ext uri="{FF2B5EF4-FFF2-40B4-BE49-F238E27FC236}">
                <a16:creationId xmlns:a16="http://schemas.microsoft.com/office/drawing/2014/main" id="{E5585F57-FD8D-4598-93CB-350488448CCF}"/>
              </a:ext>
            </a:extLst>
          </p:cNvPr>
          <p:cNvSpPr>
            <a:spLocks noGrp="1"/>
          </p:cNvSpPr>
          <p:nvPr>
            <p:ph idx="1"/>
          </p:nvPr>
        </p:nvSpPr>
        <p:spPr>
          <a:xfrm>
            <a:off x="533400" y="1447800"/>
            <a:ext cx="7886700" cy="4351338"/>
          </a:xfrm>
        </p:spPr>
        <p:txBody>
          <a:bodyPr rtlCol="0">
            <a:normAutofit/>
          </a:bodyPr>
          <a:lstStyle/>
          <a:p>
            <a:pPr marL="0" indent="0" eaLnBrk="1" fontAlgn="auto" hangingPunct="1">
              <a:spcAft>
                <a:spcPts val="0"/>
              </a:spcAft>
              <a:buFont typeface="Arial" panose="020B0604020202020204" pitchFamily="34" charset="0"/>
              <a:buNone/>
              <a:defRPr/>
            </a:pPr>
            <a:r>
              <a:rPr lang="en-US" altLang="en-US" sz="2800" u="sng" dirty="0"/>
              <a:t>Major</a:t>
            </a:r>
            <a:r>
              <a:rPr lang="en-US" altLang="en-US" sz="2800" dirty="0"/>
              <a:t> – expected duration of more than two (2) hours.</a:t>
            </a:r>
          </a:p>
          <a:p>
            <a:pPr eaLnBrk="1" fontAlgn="auto" hangingPunct="1">
              <a:spcAft>
                <a:spcPts val="0"/>
              </a:spcAft>
              <a:defRPr/>
            </a:pPr>
            <a:endParaRPr lang="en-US" altLang="en-US" sz="2800" dirty="0"/>
          </a:p>
          <a:p>
            <a:pPr marL="0" indent="0" eaLnBrk="1" fontAlgn="auto" hangingPunct="1">
              <a:spcAft>
                <a:spcPts val="0"/>
              </a:spcAft>
              <a:buFont typeface="Arial" panose="020B0604020202020204" pitchFamily="34" charset="0"/>
              <a:buNone/>
              <a:defRPr/>
            </a:pPr>
            <a:r>
              <a:rPr lang="en-US" altLang="en-US" sz="2800" u="sng" dirty="0"/>
              <a:t>Intermediate</a:t>
            </a:r>
            <a:r>
              <a:rPr lang="en-US" altLang="en-US" sz="2800" dirty="0"/>
              <a:t> – expected duration of thirty (30) minutes to two (2) hours.</a:t>
            </a:r>
          </a:p>
          <a:p>
            <a:pPr eaLnBrk="1" fontAlgn="auto" hangingPunct="1">
              <a:spcAft>
                <a:spcPts val="0"/>
              </a:spcAft>
              <a:defRPr/>
            </a:pPr>
            <a:endParaRPr lang="en-US" altLang="en-US" sz="2800" dirty="0"/>
          </a:p>
          <a:p>
            <a:pPr marL="0" indent="0" eaLnBrk="1" fontAlgn="auto" hangingPunct="1">
              <a:spcAft>
                <a:spcPts val="0"/>
              </a:spcAft>
              <a:buFont typeface="Arial" panose="020B0604020202020204" pitchFamily="34" charset="0"/>
              <a:buNone/>
              <a:defRPr/>
            </a:pPr>
            <a:r>
              <a:rPr lang="en-US" altLang="en-US" sz="2800" u="sng" dirty="0"/>
              <a:t>Minor</a:t>
            </a:r>
            <a:r>
              <a:rPr lang="en-US" altLang="en-US" sz="2800" dirty="0"/>
              <a:t> – expected duration under thirty (30) minutes.</a:t>
            </a:r>
          </a:p>
        </p:txBody>
      </p:sp>
      <p:pic>
        <p:nvPicPr>
          <p:cNvPr id="87044" name="Picture 2">
            <a:extLst>
              <a:ext uri="{FF2B5EF4-FFF2-40B4-BE49-F238E27FC236}">
                <a16:creationId xmlns:a16="http://schemas.microsoft.com/office/drawing/2014/main" id="{72B014C0-D35E-49A0-90A0-3E1FE2864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76800"/>
            <a:ext cx="88233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3">
            <a:extLst>
              <a:ext uri="{FF2B5EF4-FFF2-40B4-BE49-F238E27FC236}">
                <a16:creationId xmlns:a16="http://schemas.microsoft.com/office/drawing/2014/main" id="{D4557B0F-CE33-47BF-A303-23FAB2DDF45C}"/>
              </a:ext>
            </a:extLst>
          </p:cNvPr>
          <p:cNvSpPr txBox="1">
            <a:spLocks noChangeArrowheads="1"/>
          </p:cNvSpPr>
          <p:nvPr/>
        </p:nvSpPr>
        <p:spPr bwMode="auto">
          <a:xfrm>
            <a:off x="81915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chemeClr val="bg1"/>
                </a:solidFill>
              </a:rPr>
              <a:t>3-34</a:t>
            </a:r>
          </a:p>
        </p:txBody>
      </p:sp>
    </p:spTree>
    <p:extLst>
      <p:ext uri="{BB962C8B-B14F-4D97-AF65-F5344CB8AC3E}">
        <p14:creationId xmlns:p14="http://schemas.microsoft.com/office/powerpoint/2010/main" val="18598571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E376599-31E7-4C37-83DC-0F01482B7EB1}"/>
              </a:ext>
            </a:extLst>
          </p:cNvPr>
          <p:cNvSpPr>
            <a:spLocks noGrp="1" noChangeArrowheads="1"/>
          </p:cNvSpPr>
          <p:nvPr>
            <p:ph type="title"/>
          </p:nvPr>
        </p:nvSpPr>
        <p:spPr>
          <a:xfrm>
            <a:off x="628650" y="46038"/>
            <a:ext cx="7886700" cy="990600"/>
          </a:xfrm>
        </p:spPr>
        <p:txBody>
          <a:bodyPr/>
          <a:lstStyle/>
          <a:p>
            <a:pPr eaLnBrk="1" hangingPunct="1"/>
            <a:r>
              <a:rPr lang="en-US" altLang="en-US" sz="4400">
                <a:solidFill>
                  <a:schemeClr val="accent2"/>
                </a:solidFill>
              </a:rPr>
              <a:t>“Best Practices”</a:t>
            </a:r>
          </a:p>
        </p:txBody>
      </p:sp>
      <p:sp>
        <p:nvSpPr>
          <p:cNvPr id="156675" name="Rectangle 3">
            <a:extLst>
              <a:ext uri="{FF2B5EF4-FFF2-40B4-BE49-F238E27FC236}">
                <a16:creationId xmlns:a16="http://schemas.microsoft.com/office/drawing/2014/main" id="{2B204C3B-2E78-41B1-9622-0590DC350BC2}"/>
              </a:ext>
            </a:extLst>
          </p:cNvPr>
          <p:cNvSpPr>
            <a:spLocks noGrp="1" noChangeArrowheads="1"/>
          </p:cNvSpPr>
          <p:nvPr>
            <p:ph idx="1"/>
          </p:nvPr>
        </p:nvSpPr>
        <p:spPr>
          <a:xfrm>
            <a:off x="685800" y="1143000"/>
            <a:ext cx="7772400" cy="5486400"/>
          </a:xfrm>
        </p:spPr>
        <p:txBody>
          <a:bodyPr rtlCol="0">
            <a:normAutofit/>
          </a:bodyPr>
          <a:lstStyle/>
          <a:p>
            <a:pPr marL="342900" lvl="1" indent="0" eaLnBrk="1" fontAlgn="auto" hangingPunct="1">
              <a:spcAft>
                <a:spcPts val="0"/>
              </a:spcAft>
              <a:buFont typeface="Arial" panose="020B0604020202020204" pitchFamily="34" charset="0"/>
              <a:buNone/>
              <a:defRPr/>
            </a:pPr>
            <a:endParaRPr lang="en-US" altLang="en-US" sz="2600" dirty="0"/>
          </a:p>
          <a:p>
            <a:pPr marL="342900" lvl="1" indent="0" eaLnBrk="1" fontAlgn="auto" hangingPunct="1">
              <a:spcAft>
                <a:spcPts val="0"/>
              </a:spcAft>
              <a:buFont typeface="Arial" panose="020B0604020202020204" pitchFamily="34" charset="0"/>
              <a:buNone/>
              <a:defRPr/>
            </a:pPr>
            <a:r>
              <a:rPr lang="en-US" altLang="en-US" sz="2800" dirty="0"/>
              <a:t>Limit the Exposure  </a:t>
            </a:r>
          </a:p>
          <a:p>
            <a:pPr lvl="2" eaLnBrk="1" fontAlgn="auto" hangingPunct="1">
              <a:spcAft>
                <a:spcPts val="0"/>
              </a:spcAft>
              <a:defRPr/>
            </a:pPr>
            <a:endParaRPr lang="en-US" altLang="en-US" sz="2800" dirty="0"/>
          </a:p>
          <a:p>
            <a:pPr lvl="2" eaLnBrk="1" fontAlgn="auto" hangingPunct="1">
              <a:spcAft>
                <a:spcPts val="0"/>
              </a:spcAft>
              <a:defRPr/>
            </a:pPr>
            <a:r>
              <a:rPr lang="en-US" altLang="en-US" sz="2800" dirty="0"/>
              <a:t>Minimum apparatus and personnel</a:t>
            </a:r>
          </a:p>
          <a:p>
            <a:pPr lvl="2" eaLnBrk="1" fontAlgn="auto" hangingPunct="1">
              <a:spcAft>
                <a:spcPts val="0"/>
              </a:spcAft>
              <a:defRPr/>
            </a:pPr>
            <a:endParaRPr lang="en-US" altLang="en-US" sz="2800" dirty="0"/>
          </a:p>
          <a:p>
            <a:pPr lvl="2" eaLnBrk="1" fontAlgn="auto" hangingPunct="1">
              <a:spcAft>
                <a:spcPts val="0"/>
              </a:spcAft>
              <a:defRPr/>
            </a:pPr>
            <a:r>
              <a:rPr lang="en-US" altLang="en-US" sz="2800" dirty="0"/>
              <a:t>Limit crews on scene to only those necessary</a:t>
            </a:r>
          </a:p>
          <a:p>
            <a:pPr lvl="1" eaLnBrk="1" fontAlgn="auto" hangingPunct="1">
              <a:spcAft>
                <a:spcPts val="0"/>
              </a:spcAft>
              <a:defRPr/>
            </a:pPr>
            <a:endParaRPr lang="en-US" altLang="en-US" sz="2800" dirty="0"/>
          </a:p>
          <a:p>
            <a:pPr marL="342900" lvl="1" indent="0" eaLnBrk="1" fontAlgn="auto" hangingPunct="1">
              <a:spcAft>
                <a:spcPts val="0"/>
              </a:spcAft>
              <a:buFont typeface="Arial" panose="020B0604020202020204" pitchFamily="34" charset="0"/>
              <a:buNone/>
              <a:defRPr/>
            </a:pPr>
            <a:r>
              <a:rPr lang="en-US" altLang="en-US" sz="2800" dirty="0"/>
              <a:t>Limit the Time On Scene</a:t>
            </a:r>
          </a:p>
          <a:p>
            <a:pPr lvl="2" eaLnBrk="1" fontAlgn="auto" hangingPunct="1">
              <a:spcAft>
                <a:spcPts val="0"/>
              </a:spcAft>
              <a:defRPr/>
            </a:pPr>
            <a:endParaRPr lang="en-US" altLang="en-US" sz="2800" dirty="0"/>
          </a:p>
          <a:p>
            <a:pPr lvl="2" eaLnBrk="1" fontAlgn="auto" hangingPunct="1">
              <a:spcAft>
                <a:spcPts val="0"/>
              </a:spcAft>
              <a:defRPr/>
            </a:pPr>
            <a:r>
              <a:rPr lang="en-US" altLang="en-US" sz="2800" dirty="0"/>
              <a:t>Clear-up crews as soon as possible</a:t>
            </a:r>
            <a:r>
              <a:rPr lang="en-US" altLang="en-US" sz="2000" dirty="0"/>
              <a:t/>
            </a:r>
            <a:br>
              <a:rPr lang="en-US" altLang="en-US" sz="2000" dirty="0"/>
            </a:br>
            <a:endParaRPr lang="en-US" altLang="en-US" sz="2000" dirty="0"/>
          </a:p>
        </p:txBody>
      </p:sp>
      <p:sp>
        <p:nvSpPr>
          <p:cNvPr id="89092" name="TextBox 3">
            <a:extLst>
              <a:ext uri="{FF2B5EF4-FFF2-40B4-BE49-F238E27FC236}">
                <a16:creationId xmlns:a16="http://schemas.microsoft.com/office/drawing/2014/main" id="{601158F8-C03A-4A3C-95D2-AC4E92E0688D}"/>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3-35</a:t>
            </a:r>
          </a:p>
        </p:txBody>
      </p:sp>
    </p:spTree>
    <p:extLst>
      <p:ext uri="{BB962C8B-B14F-4D97-AF65-F5344CB8AC3E}">
        <p14:creationId xmlns:p14="http://schemas.microsoft.com/office/powerpoint/2010/main" val="89442895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8" descr="wzlayout">
            <a:extLst>
              <a:ext uri="{FF2B5EF4-FFF2-40B4-BE49-F238E27FC236}">
                <a16:creationId xmlns:a16="http://schemas.microsoft.com/office/drawing/2014/main" id="{BF8FA048-E0F3-41EA-BE9D-9B77A5CB5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00" t="17519" r="10001" b="4445"/>
          <a:stretch>
            <a:fillRect/>
          </a:stretch>
        </p:blipFill>
        <p:spPr bwMode="auto">
          <a:xfrm>
            <a:off x="3689350" y="66675"/>
            <a:ext cx="530225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2">
            <a:extLst>
              <a:ext uri="{FF2B5EF4-FFF2-40B4-BE49-F238E27FC236}">
                <a16:creationId xmlns:a16="http://schemas.microsoft.com/office/drawing/2014/main" id="{2B11F099-20C4-4459-B8EA-771BEA3C99B4}"/>
              </a:ext>
            </a:extLst>
          </p:cNvPr>
          <p:cNvSpPr>
            <a:spLocks noGrp="1" noChangeArrowheads="1"/>
          </p:cNvSpPr>
          <p:nvPr>
            <p:ph type="title"/>
          </p:nvPr>
        </p:nvSpPr>
        <p:spPr>
          <a:xfrm>
            <a:off x="152400" y="1143000"/>
            <a:ext cx="3810000" cy="3733800"/>
          </a:xfrm>
        </p:spPr>
        <p:txBody>
          <a:bodyPr/>
          <a:lstStyle/>
          <a:p>
            <a:pPr algn="ctr" eaLnBrk="1" hangingPunct="1"/>
            <a:r>
              <a:rPr lang="en-US" altLang="en-US" sz="4400">
                <a:solidFill>
                  <a:schemeClr val="accent2"/>
                </a:solidFill>
              </a:rPr>
              <a:t>Five Parts </a:t>
            </a:r>
            <a:br>
              <a:rPr lang="en-US" altLang="en-US" sz="4400">
                <a:solidFill>
                  <a:schemeClr val="accent2"/>
                </a:solidFill>
              </a:rPr>
            </a:br>
            <a:r>
              <a:rPr lang="en-US" altLang="en-US" sz="4400">
                <a:solidFill>
                  <a:schemeClr val="accent2"/>
                </a:solidFill>
              </a:rPr>
              <a:t>of the</a:t>
            </a:r>
            <a:br>
              <a:rPr lang="en-US" altLang="en-US" sz="4400">
                <a:solidFill>
                  <a:schemeClr val="accent2"/>
                </a:solidFill>
              </a:rPr>
            </a:br>
            <a:r>
              <a:rPr lang="en-US" altLang="en-US" sz="4400">
                <a:solidFill>
                  <a:schemeClr val="accent2"/>
                </a:solidFill>
              </a:rPr>
              <a:t>Temporary Traffic </a:t>
            </a:r>
            <a:br>
              <a:rPr lang="en-US" altLang="en-US" sz="4400">
                <a:solidFill>
                  <a:schemeClr val="accent2"/>
                </a:solidFill>
              </a:rPr>
            </a:br>
            <a:r>
              <a:rPr lang="en-US" altLang="en-US" sz="4400">
                <a:solidFill>
                  <a:schemeClr val="accent2"/>
                </a:solidFill>
              </a:rPr>
              <a:t>Control </a:t>
            </a:r>
            <a:br>
              <a:rPr lang="en-US" altLang="en-US" sz="4400">
                <a:solidFill>
                  <a:schemeClr val="accent2"/>
                </a:solidFill>
              </a:rPr>
            </a:br>
            <a:r>
              <a:rPr lang="en-US" altLang="en-US" sz="4400">
                <a:solidFill>
                  <a:schemeClr val="accent2"/>
                </a:solidFill>
              </a:rPr>
              <a:t>Zone</a:t>
            </a:r>
          </a:p>
        </p:txBody>
      </p:sp>
      <p:sp>
        <p:nvSpPr>
          <p:cNvPr id="91140" name="TextBox 3">
            <a:extLst>
              <a:ext uri="{FF2B5EF4-FFF2-40B4-BE49-F238E27FC236}">
                <a16:creationId xmlns:a16="http://schemas.microsoft.com/office/drawing/2014/main" id="{4F9FBEBB-32C4-48AB-95DA-94D5FCFCE364}"/>
              </a:ext>
            </a:extLst>
          </p:cNvPr>
          <p:cNvSpPr txBox="1">
            <a:spLocks noChangeArrowheads="1"/>
          </p:cNvSpPr>
          <p:nvPr/>
        </p:nvSpPr>
        <p:spPr bwMode="auto">
          <a:xfrm>
            <a:off x="8191500" y="64119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3-36</a:t>
            </a:r>
          </a:p>
        </p:txBody>
      </p:sp>
    </p:spTree>
    <p:extLst>
      <p:ext uri="{BB962C8B-B14F-4D97-AF65-F5344CB8AC3E}">
        <p14:creationId xmlns:p14="http://schemas.microsoft.com/office/powerpoint/2010/main" val="10998822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0" descr="Upstream_DownstreamTerm_1.jpg">
            <a:extLst>
              <a:ext uri="{FF2B5EF4-FFF2-40B4-BE49-F238E27FC236}">
                <a16:creationId xmlns:a16="http://schemas.microsoft.com/office/drawing/2014/main" id="{BB3D3280-E519-4824-9E75-F13CA546F613}"/>
              </a:ext>
            </a:extLst>
          </p:cNvPr>
          <p:cNvPicPr>
            <a:picLocks noChangeAspect="1"/>
          </p:cNvPicPr>
          <p:nvPr/>
        </p:nvPicPr>
        <p:blipFill>
          <a:blip r:embed="rId3">
            <a:extLst>
              <a:ext uri="{28A0092B-C50C-407E-A947-70E740481C1C}">
                <a14:useLocalDpi xmlns:a14="http://schemas.microsoft.com/office/drawing/2010/main" val="0"/>
              </a:ext>
            </a:extLst>
          </a:blip>
          <a:srcRect l="771" t="1172" r="1649" b="208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itle 4">
            <a:extLst>
              <a:ext uri="{FF2B5EF4-FFF2-40B4-BE49-F238E27FC236}">
                <a16:creationId xmlns:a16="http://schemas.microsoft.com/office/drawing/2014/main" id="{AA586E93-461E-4568-B889-45C8CED6D8A3}"/>
              </a:ext>
            </a:extLst>
          </p:cNvPr>
          <p:cNvSpPr>
            <a:spLocks noGrp="1"/>
          </p:cNvSpPr>
          <p:nvPr>
            <p:ph type="title"/>
          </p:nvPr>
        </p:nvSpPr>
        <p:spPr>
          <a:xfrm>
            <a:off x="190500" y="9525"/>
            <a:ext cx="4838700" cy="603250"/>
          </a:xfrm>
          <a:solidFill>
            <a:schemeClr val="bg1"/>
          </a:solidFill>
        </p:spPr>
        <p:txBody>
          <a:bodyPr>
            <a:normAutofit fontScale="90000"/>
          </a:bodyPr>
          <a:lstStyle/>
          <a:p>
            <a:pPr eaLnBrk="1" hangingPunct="1"/>
            <a:r>
              <a:rPr lang="en-US" altLang="en-US" b="1"/>
              <a:t>Upstream and Downstream</a:t>
            </a:r>
          </a:p>
        </p:txBody>
      </p:sp>
      <p:sp>
        <p:nvSpPr>
          <p:cNvPr id="93188" name="Text Box 4">
            <a:extLst>
              <a:ext uri="{FF2B5EF4-FFF2-40B4-BE49-F238E27FC236}">
                <a16:creationId xmlns:a16="http://schemas.microsoft.com/office/drawing/2014/main" id="{38F420D9-DFA0-472F-A8A0-B8163190180A}"/>
              </a:ext>
            </a:extLst>
          </p:cNvPr>
          <p:cNvSpPr>
            <a:spLocks noChangeArrowheads="1"/>
          </p:cNvSpPr>
          <p:nvPr/>
        </p:nvSpPr>
        <p:spPr bwMode="auto">
          <a:xfrm>
            <a:off x="182563" y="1225550"/>
            <a:ext cx="3200400" cy="987425"/>
          </a:xfrm>
          <a:prstGeom prst="roundRect">
            <a:avLst>
              <a:gd name="adj" fmla="val 16667"/>
            </a:avLst>
          </a:prstGeom>
          <a:solidFill>
            <a:schemeClr val="bg1"/>
          </a:solidFill>
          <a:ln w="38100">
            <a:solidFill>
              <a:srgbClr val="A30000"/>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solidFill>
                  <a:srgbClr val="1C1C1C"/>
                </a:solidFill>
                <a:latin typeface="Times New Roman" panose="02020603050405020304" pitchFamily="18" charset="0"/>
              </a:rPr>
              <a:t>Departing traffic is:</a:t>
            </a:r>
          </a:p>
          <a:p>
            <a:pPr algn="ctr" eaLnBrk="1" hangingPunct="1"/>
            <a:r>
              <a:rPr lang="en-US" altLang="en-US" sz="2800" b="1">
                <a:solidFill>
                  <a:srgbClr val="A30000"/>
                </a:solidFill>
                <a:latin typeface="Times New Roman" panose="02020603050405020304" pitchFamily="18" charset="0"/>
              </a:rPr>
              <a:t>Downstream</a:t>
            </a:r>
          </a:p>
        </p:txBody>
      </p:sp>
      <p:sp>
        <p:nvSpPr>
          <p:cNvPr id="93189" name="Text Box 4">
            <a:extLst>
              <a:ext uri="{FF2B5EF4-FFF2-40B4-BE49-F238E27FC236}">
                <a16:creationId xmlns:a16="http://schemas.microsoft.com/office/drawing/2014/main" id="{70562CCB-B9A1-47E1-AB36-7DFE59608417}"/>
              </a:ext>
            </a:extLst>
          </p:cNvPr>
          <p:cNvSpPr>
            <a:spLocks noChangeArrowheads="1"/>
          </p:cNvSpPr>
          <p:nvPr/>
        </p:nvSpPr>
        <p:spPr bwMode="auto">
          <a:xfrm>
            <a:off x="5303838" y="5248275"/>
            <a:ext cx="3657600" cy="987425"/>
          </a:xfrm>
          <a:prstGeom prst="roundRect">
            <a:avLst>
              <a:gd name="adj" fmla="val 16667"/>
            </a:avLst>
          </a:prstGeom>
          <a:solidFill>
            <a:schemeClr val="bg1"/>
          </a:solidFill>
          <a:ln w="38100">
            <a:solidFill>
              <a:srgbClr val="A30000"/>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solidFill>
                  <a:srgbClr val="1C1C1C"/>
                </a:solidFill>
                <a:latin typeface="Times New Roman" panose="02020603050405020304" pitchFamily="18" charset="0"/>
              </a:rPr>
              <a:t>Approaching traffic is:</a:t>
            </a:r>
          </a:p>
          <a:p>
            <a:pPr algn="ctr" eaLnBrk="1" hangingPunct="1"/>
            <a:r>
              <a:rPr lang="en-US" altLang="en-US" sz="2800" b="1">
                <a:solidFill>
                  <a:srgbClr val="A30000"/>
                </a:solidFill>
                <a:latin typeface="Times New Roman" panose="02020603050405020304" pitchFamily="18" charset="0"/>
              </a:rPr>
              <a:t>Upstream</a:t>
            </a:r>
          </a:p>
        </p:txBody>
      </p:sp>
      <p:sp>
        <p:nvSpPr>
          <p:cNvPr id="93190" name="Text Box 4">
            <a:extLst>
              <a:ext uri="{FF2B5EF4-FFF2-40B4-BE49-F238E27FC236}">
                <a16:creationId xmlns:a16="http://schemas.microsoft.com/office/drawing/2014/main" id="{C37E3C98-B24C-48F4-B9CE-B2CFCAC39100}"/>
              </a:ext>
            </a:extLst>
          </p:cNvPr>
          <p:cNvSpPr>
            <a:spLocks noChangeArrowheads="1"/>
          </p:cNvSpPr>
          <p:nvPr/>
        </p:nvSpPr>
        <p:spPr bwMode="auto">
          <a:xfrm>
            <a:off x="3200400" y="2905125"/>
            <a:ext cx="1828800" cy="919163"/>
          </a:xfrm>
          <a:prstGeom prst="roundRect">
            <a:avLst>
              <a:gd name="adj" fmla="val 16667"/>
            </a:avLst>
          </a:prstGeom>
          <a:solidFill>
            <a:schemeClr val="bg1"/>
          </a:solidFill>
          <a:ln w="38100">
            <a:solidFill>
              <a:srgbClr val="A30000"/>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A30000"/>
                </a:solidFill>
                <a:latin typeface="Times New Roman" panose="02020603050405020304" pitchFamily="18" charset="0"/>
              </a:rPr>
              <a:t>If incident is here…</a:t>
            </a:r>
            <a:endParaRPr lang="en-US" altLang="en-US" sz="2000" b="1">
              <a:solidFill>
                <a:srgbClr val="A30000"/>
              </a:solidFill>
              <a:latin typeface="Times New Roman" panose="02020603050405020304" pitchFamily="18" charset="0"/>
            </a:endParaRPr>
          </a:p>
        </p:txBody>
      </p:sp>
      <p:sp>
        <p:nvSpPr>
          <p:cNvPr id="93191" name="TextBox 3">
            <a:extLst>
              <a:ext uri="{FF2B5EF4-FFF2-40B4-BE49-F238E27FC236}">
                <a16:creationId xmlns:a16="http://schemas.microsoft.com/office/drawing/2014/main" id="{057FBA5A-915A-4AA2-B58D-BA2C9308EAB8}"/>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chemeClr val="bg1"/>
                </a:solidFill>
              </a:rPr>
              <a:t>3-37</a:t>
            </a:r>
          </a:p>
        </p:txBody>
      </p:sp>
    </p:spTree>
    <p:extLst>
      <p:ext uri="{BB962C8B-B14F-4D97-AF65-F5344CB8AC3E}">
        <p14:creationId xmlns:p14="http://schemas.microsoft.com/office/powerpoint/2010/main" val="249752531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nstructor Introduction - Lessons - Tes Teach">
            <a:extLst>
              <a:ext uri="{FF2B5EF4-FFF2-40B4-BE49-F238E27FC236}">
                <a16:creationId xmlns:a16="http://schemas.microsoft.com/office/drawing/2014/main" id="{E5683282-BF20-4D75-B1F7-6DB6FE9B7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424" b="11777"/>
          <a:stretch>
            <a:fillRect/>
          </a:stretch>
        </p:blipFill>
        <p:spPr bwMode="auto">
          <a:xfrm>
            <a:off x="457200" y="812800"/>
            <a:ext cx="79248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F885BBF-4509-4ED4-8A89-0DB8AC742DF2}"/>
              </a:ext>
            </a:extLst>
          </p:cNvPr>
          <p:cNvSpPr/>
          <p:nvPr/>
        </p:nvSpPr>
        <p:spPr>
          <a:xfrm>
            <a:off x="1828800" y="3276600"/>
            <a:ext cx="5057668" cy="1754326"/>
          </a:xfrm>
          <a:prstGeom prst="rect">
            <a:avLst/>
          </a:prstGeom>
          <a:noFill/>
        </p:spPr>
        <p:txBody>
          <a:bodyPr wrap="none">
            <a:spAutoFit/>
          </a:bodyPr>
          <a:lstStyle/>
          <a:p>
            <a:pPr algn="ctr">
              <a:defRPr/>
            </a:pP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INSTRUCTOR </a:t>
            </a:r>
          </a:p>
          <a:p>
            <a:pPr algn="ctr">
              <a:defRPr/>
            </a:pP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INTRODUCTIONS</a:t>
            </a:r>
          </a:p>
        </p:txBody>
      </p:sp>
      <p:sp>
        <p:nvSpPr>
          <p:cNvPr id="22532" name="TextBox 4">
            <a:extLst>
              <a:ext uri="{FF2B5EF4-FFF2-40B4-BE49-F238E27FC236}">
                <a16:creationId xmlns:a16="http://schemas.microsoft.com/office/drawing/2014/main" id="{5C87F87D-5914-4510-9D59-31200E7132CE}"/>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a:t>1-1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BEFD9EE8-644A-4C17-829F-2DB2B6214FF5}"/>
              </a:ext>
            </a:extLst>
          </p:cNvPr>
          <p:cNvSpPr>
            <a:spLocks noGrp="1" noChangeArrowheads="1"/>
          </p:cNvSpPr>
          <p:nvPr>
            <p:ph type="title"/>
          </p:nvPr>
        </p:nvSpPr>
        <p:spPr>
          <a:xfrm>
            <a:off x="858838" y="0"/>
            <a:ext cx="7543800" cy="1312863"/>
          </a:xfrm>
        </p:spPr>
        <p:txBody>
          <a:bodyPr/>
          <a:lstStyle/>
          <a:p>
            <a:pPr eaLnBrk="1" fontAlgn="auto" hangingPunct="1">
              <a:spcAft>
                <a:spcPts val="0"/>
              </a:spcAft>
              <a:defRPr/>
            </a:pPr>
            <a:r>
              <a:rPr lang="en-US" altLang="en-US" sz="4400" dirty="0">
                <a:solidFill>
                  <a:schemeClr val="accent2"/>
                </a:solidFill>
              </a:rPr>
              <a:t>Class 3 Vehicles</a:t>
            </a:r>
          </a:p>
        </p:txBody>
      </p:sp>
      <p:sp>
        <p:nvSpPr>
          <p:cNvPr id="63495" name="TextBox 8">
            <a:extLst>
              <a:ext uri="{FF2B5EF4-FFF2-40B4-BE49-F238E27FC236}">
                <a16:creationId xmlns:a16="http://schemas.microsoft.com/office/drawing/2014/main" id="{A8436F24-A512-4AB1-93B6-2CFD07EA554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1-19</a:t>
            </a:r>
          </a:p>
        </p:txBody>
      </p:sp>
      <p:pic>
        <p:nvPicPr>
          <p:cNvPr id="4" name="Picture 3" descr="A picture containing text, tree, outdoor, road&#10;&#10;Description automatically generated">
            <a:extLst>
              <a:ext uri="{FF2B5EF4-FFF2-40B4-BE49-F238E27FC236}">
                <a16:creationId xmlns:a16="http://schemas.microsoft.com/office/drawing/2014/main" id="{E01DD328-AB1D-4150-9D0F-0998EC451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94" y="1600200"/>
            <a:ext cx="3652179" cy="2449083"/>
          </a:xfrm>
          <a:prstGeom prst="rect">
            <a:avLst/>
          </a:prstGeom>
        </p:spPr>
      </p:pic>
      <p:pic>
        <p:nvPicPr>
          <p:cNvPr id="7" name="Picture 6" descr="A fire truck on the road&#10;&#10;Description automatically generated with low confidence">
            <a:extLst>
              <a:ext uri="{FF2B5EF4-FFF2-40B4-BE49-F238E27FC236}">
                <a16:creationId xmlns:a16="http://schemas.microsoft.com/office/drawing/2014/main" id="{562F7C0E-0B35-4C26-8888-DAD68CD61D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50582" y="1600200"/>
            <a:ext cx="3657601" cy="2449083"/>
          </a:xfrm>
          <a:prstGeom prst="rect">
            <a:avLst/>
          </a:prstGeom>
        </p:spPr>
      </p:pic>
      <p:pic>
        <p:nvPicPr>
          <p:cNvPr id="9" name="Picture 8" descr="A picture containing text, tree, outdoor, sky&#10;&#10;Description automatically generated">
            <a:extLst>
              <a:ext uri="{FF2B5EF4-FFF2-40B4-BE49-F238E27FC236}">
                <a16:creationId xmlns:a16="http://schemas.microsoft.com/office/drawing/2014/main" id="{2A1B3DA3-74E8-4701-8B8C-A232971992D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7194" y="4027488"/>
            <a:ext cx="3652179" cy="2380831"/>
          </a:xfrm>
          <a:prstGeom prst="rect">
            <a:avLst/>
          </a:prstGeom>
        </p:spPr>
      </p:pic>
      <p:pic>
        <p:nvPicPr>
          <p:cNvPr id="13" name="Picture 12" descr="A white truck parked on the side of the road&#10;&#10;Description automatically generated with low confidence">
            <a:extLst>
              <a:ext uri="{FF2B5EF4-FFF2-40B4-BE49-F238E27FC236}">
                <a16:creationId xmlns:a16="http://schemas.microsoft.com/office/drawing/2014/main" id="{6D53555A-828D-4953-9999-0A07BB62023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39374" y="4027489"/>
            <a:ext cx="3668810" cy="2397934"/>
          </a:xfrm>
          <a:prstGeom prst="rect">
            <a:avLst/>
          </a:prstGeom>
        </p:spPr>
      </p:pic>
    </p:spTree>
    <p:extLst>
      <p:ext uri="{BB962C8B-B14F-4D97-AF65-F5344CB8AC3E}">
        <p14:creationId xmlns:p14="http://schemas.microsoft.com/office/powerpoint/2010/main" val="13388583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4+2_Lanes_R-Moore_05">
            <a:extLst>
              <a:ext uri="{FF2B5EF4-FFF2-40B4-BE49-F238E27FC236}">
                <a16:creationId xmlns:a16="http://schemas.microsoft.com/office/drawing/2014/main" id="{59FE18A9-C064-49FB-A377-715C7850D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1" t="1888" r="1883" b="1515"/>
          <a:stretch>
            <a:fillRect/>
          </a:stretch>
        </p:blipFill>
        <p:spPr bwMode="auto">
          <a:xfrm>
            <a:off x="0" y="14288"/>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a:extLst>
              <a:ext uri="{FF2B5EF4-FFF2-40B4-BE49-F238E27FC236}">
                <a16:creationId xmlns:a16="http://schemas.microsoft.com/office/drawing/2014/main" id="{815E6E99-571D-401B-8507-25C189933C64}"/>
              </a:ext>
            </a:extLst>
          </p:cNvPr>
          <p:cNvSpPr txBox="1">
            <a:spLocks noChangeArrowheads="1"/>
          </p:cNvSpPr>
          <p:nvPr/>
        </p:nvSpPr>
        <p:spPr bwMode="auto">
          <a:xfrm>
            <a:off x="7112000" y="3305175"/>
            <a:ext cx="2009775" cy="8382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Right Shoulder</a:t>
            </a:r>
          </a:p>
        </p:txBody>
      </p:sp>
      <p:sp>
        <p:nvSpPr>
          <p:cNvPr id="95236" name="Text Box 4">
            <a:extLst>
              <a:ext uri="{FF2B5EF4-FFF2-40B4-BE49-F238E27FC236}">
                <a16:creationId xmlns:a16="http://schemas.microsoft.com/office/drawing/2014/main" id="{FD443360-FEF9-4616-9F50-085505DBB0B0}"/>
              </a:ext>
            </a:extLst>
          </p:cNvPr>
          <p:cNvSpPr txBox="1">
            <a:spLocks noChangeArrowheads="1"/>
          </p:cNvSpPr>
          <p:nvPr/>
        </p:nvSpPr>
        <p:spPr bwMode="auto">
          <a:xfrm>
            <a:off x="7010400" y="4456113"/>
            <a:ext cx="1919288" cy="8382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Right Lane</a:t>
            </a:r>
            <a:br>
              <a:rPr lang="en-US" altLang="en-US" sz="2400">
                <a:solidFill>
                  <a:srgbClr val="C00000"/>
                </a:solidFill>
                <a:latin typeface="Arial Rounded MT Bold" panose="020F0704030504030204" pitchFamily="34" charset="0"/>
              </a:rPr>
            </a:br>
            <a:r>
              <a:rPr lang="en-US" altLang="en-US" sz="2400">
                <a:solidFill>
                  <a:srgbClr val="C00000"/>
                </a:solidFill>
                <a:latin typeface="Arial Rounded MT Bold" panose="020F0704030504030204" pitchFamily="34" charset="0"/>
              </a:rPr>
              <a:t>or </a:t>
            </a:r>
            <a:r>
              <a:rPr lang="en-US" altLang="en-US" sz="2400">
                <a:solidFill>
                  <a:srgbClr val="FFFF00"/>
                </a:solidFill>
                <a:latin typeface="Arial Rounded MT Bold" panose="020F0704030504030204" pitchFamily="34" charset="0"/>
              </a:rPr>
              <a:t>Lane 4</a:t>
            </a:r>
          </a:p>
        </p:txBody>
      </p:sp>
      <p:sp>
        <p:nvSpPr>
          <p:cNvPr id="95237" name="Text Box 5">
            <a:extLst>
              <a:ext uri="{FF2B5EF4-FFF2-40B4-BE49-F238E27FC236}">
                <a16:creationId xmlns:a16="http://schemas.microsoft.com/office/drawing/2014/main" id="{153AD091-C9DF-46B1-8454-48BB68F6FA96}"/>
              </a:ext>
            </a:extLst>
          </p:cNvPr>
          <p:cNvSpPr txBox="1">
            <a:spLocks noChangeArrowheads="1"/>
          </p:cNvSpPr>
          <p:nvPr/>
        </p:nvSpPr>
        <p:spPr bwMode="auto">
          <a:xfrm>
            <a:off x="5538788" y="5514975"/>
            <a:ext cx="2554287" cy="120015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Right Center Lane</a:t>
            </a:r>
            <a:br>
              <a:rPr lang="en-US" altLang="en-US" sz="2400">
                <a:solidFill>
                  <a:srgbClr val="C00000"/>
                </a:solidFill>
                <a:latin typeface="Arial Rounded MT Bold" panose="020F0704030504030204" pitchFamily="34" charset="0"/>
              </a:rPr>
            </a:br>
            <a:r>
              <a:rPr lang="en-US" altLang="en-US" sz="2400">
                <a:solidFill>
                  <a:srgbClr val="C00000"/>
                </a:solidFill>
                <a:latin typeface="Arial Rounded MT Bold" panose="020F0704030504030204" pitchFamily="34" charset="0"/>
              </a:rPr>
              <a:t>Or </a:t>
            </a:r>
            <a:r>
              <a:rPr lang="en-US" altLang="en-US" sz="2400">
                <a:solidFill>
                  <a:srgbClr val="FFFF00"/>
                </a:solidFill>
                <a:latin typeface="Arial Rounded MT Bold" panose="020F0704030504030204" pitchFamily="34" charset="0"/>
              </a:rPr>
              <a:t>Lane 3</a:t>
            </a:r>
          </a:p>
        </p:txBody>
      </p:sp>
      <p:sp>
        <p:nvSpPr>
          <p:cNvPr id="95238" name="Text Box 6">
            <a:extLst>
              <a:ext uri="{FF2B5EF4-FFF2-40B4-BE49-F238E27FC236}">
                <a16:creationId xmlns:a16="http://schemas.microsoft.com/office/drawing/2014/main" id="{F8E418EF-3913-4C96-8A4A-08AD14D837E9}"/>
              </a:ext>
            </a:extLst>
          </p:cNvPr>
          <p:cNvSpPr txBox="1">
            <a:spLocks noChangeArrowheads="1"/>
          </p:cNvSpPr>
          <p:nvPr/>
        </p:nvSpPr>
        <p:spPr bwMode="auto">
          <a:xfrm>
            <a:off x="2928938" y="5308600"/>
            <a:ext cx="2459037" cy="120015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Left Center Lane</a:t>
            </a:r>
            <a:br>
              <a:rPr lang="en-US" altLang="en-US" sz="2400">
                <a:solidFill>
                  <a:srgbClr val="C00000"/>
                </a:solidFill>
                <a:latin typeface="Arial Rounded MT Bold" panose="020F0704030504030204" pitchFamily="34" charset="0"/>
              </a:rPr>
            </a:br>
            <a:r>
              <a:rPr lang="en-US" altLang="en-US" sz="2400">
                <a:solidFill>
                  <a:srgbClr val="C00000"/>
                </a:solidFill>
                <a:latin typeface="Arial Rounded MT Bold" panose="020F0704030504030204" pitchFamily="34" charset="0"/>
              </a:rPr>
              <a:t>or </a:t>
            </a:r>
            <a:r>
              <a:rPr lang="en-US" altLang="en-US" sz="2400">
                <a:solidFill>
                  <a:srgbClr val="FFFF00"/>
                </a:solidFill>
                <a:latin typeface="Arial Rounded MT Bold" panose="020F0704030504030204" pitchFamily="34" charset="0"/>
              </a:rPr>
              <a:t>Lane 2</a:t>
            </a:r>
          </a:p>
        </p:txBody>
      </p:sp>
      <p:sp>
        <p:nvSpPr>
          <p:cNvPr id="95239" name="Text Box 7">
            <a:extLst>
              <a:ext uri="{FF2B5EF4-FFF2-40B4-BE49-F238E27FC236}">
                <a16:creationId xmlns:a16="http://schemas.microsoft.com/office/drawing/2014/main" id="{BDC0A1E4-37FC-43C3-B683-DEBF34157AE9}"/>
              </a:ext>
            </a:extLst>
          </p:cNvPr>
          <p:cNvSpPr txBox="1">
            <a:spLocks noChangeArrowheads="1"/>
          </p:cNvSpPr>
          <p:nvPr/>
        </p:nvSpPr>
        <p:spPr bwMode="auto">
          <a:xfrm>
            <a:off x="2438400" y="3284538"/>
            <a:ext cx="1671638" cy="83026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Left Lane</a:t>
            </a:r>
            <a:br>
              <a:rPr lang="en-US" altLang="en-US" sz="2400">
                <a:solidFill>
                  <a:srgbClr val="C00000"/>
                </a:solidFill>
                <a:latin typeface="Arial Rounded MT Bold" panose="020F0704030504030204" pitchFamily="34" charset="0"/>
              </a:rPr>
            </a:br>
            <a:r>
              <a:rPr lang="en-US" altLang="en-US" sz="2400">
                <a:solidFill>
                  <a:srgbClr val="C00000"/>
                </a:solidFill>
                <a:latin typeface="Arial Rounded MT Bold" panose="020F0704030504030204" pitchFamily="34" charset="0"/>
              </a:rPr>
              <a:t>or </a:t>
            </a:r>
            <a:r>
              <a:rPr lang="en-US" altLang="en-US" sz="2400">
                <a:solidFill>
                  <a:srgbClr val="FFFF00"/>
                </a:solidFill>
                <a:latin typeface="Arial Rounded MT Bold" panose="020F0704030504030204" pitchFamily="34" charset="0"/>
              </a:rPr>
              <a:t>Lane 1</a:t>
            </a:r>
          </a:p>
        </p:txBody>
      </p:sp>
      <p:sp>
        <p:nvSpPr>
          <p:cNvPr id="95240" name="Text Box 8">
            <a:extLst>
              <a:ext uri="{FF2B5EF4-FFF2-40B4-BE49-F238E27FC236}">
                <a16:creationId xmlns:a16="http://schemas.microsoft.com/office/drawing/2014/main" id="{EEE30797-C142-4527-A37B-0E1A81B6FFF6}"/>
              </a:ext>
            </a:extLst>
          </p:cNvPr>
          <p:cNvSpPr txBox="1">
            <a:spLocks noChangeArrowheads="1"/>
          </p:cNvSpPr>
          <p:nvPr/>
        </p:nvSpPr>
        <p:spPr bwMode="auto">
          <a:xfrm>
            <a:off x="228600" y="4114800"/>
            <a:ext cx="1736725" cy="83185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400">
                <a:solidFill>
                  <a:srgbClr val="C00000"/>
                </a:solidFill>
                <a:latin typeface="Arial Rounded MT Bold" panose="020F0704030504030204" pitchFamily="34" charset="0"/>
              </a:rPr>
              <a:t>Left </a:t>
            </a:r>
            <a:br>
              <a:rPr lang="en-US" altLang="en-US" sz="2400">
                <a:solidFill>
                  <a:srgbClr val="C00000"/>
                </a:solidFill>
                <a:latin typeface="Arial Rounded MT Bold" panose="020F0704030504030204" pitchFamily="34" charset="0"/>
              </a:rPr>
            </a:br>
            <a:r>
              <a:rPr lang="en-US" altLang="en-US" sz="2400">
                <a:solidFill>
                  <a:srgbClr val="C00000"/>
                </a:solidFill>
                <a:latin typeface="Arial Rounded MT Bold" panose="020F0704030504030204" pitchFamily="34" charset="0"/>
              </a:rPr>
              <a:t>Shoulder</a:t>
            </a:r>
          </a:p>
        </p:txBody>
      </p:sp>
      <p:sp>
        <p:nvSpPr>
          <p:cNvPr id="95241" name="Text Box 9">
            <a:extLst>
              <a:ext uri="{FF2B5EF4-FFF2-40B4-BE49-F238E27FC236}">
                <a16:creationId xmlns:a16="http://schemas.microsoft.com/office/drawing/2014/main" id="{2D1095D8-D673-4DA5-9EA9-BD4D5BC2900E}"/>
              </a:ext>
            </a:extLst>
          </p:cNvPr>
          <p:cNvSpPr txBox="1">
            <a:spLocks noChangeArrowheads="1"/>
          </p:cNvSpPr>
          <p:nvPr/>
        </p:nvSpPr>
        <p:spPr bwMode="auto">
          <a:xfrm>
            <a:off x="76200" y="6443663"/>
            <a:ext cx="4876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600"/>
              <a:t>Photo by Ron Moore, McKinney (TX) Fire Dept. </a:t>
            </a:r>
          </a:p>
        </p:txBody>
      </p:sp>
      <p:sp>
        <p:nvSpPr>
          <p:cNvPr id="95242" name="TextBox 3">
            <a:extLst>
              <a:ext uri="{FF2B5EF4-FFF2-40B4-BE49-F238E27FC236}">
                <a16:creationId xmlns:a16="http://schemas.microsoft.com/office/drawing/2014/main" id="{E3C17C64-3825-4FAE-978A-340977213E3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3-38</a:t>
            </a:r>
          </a:p>
        </p:txBody>
      </p:sp>
    </p:spTree>
    <p:extLst>
      <p:ext uri="{BB962C8B-B14F-4D97-AF65-F5344CB8AC3E}">
        <p14:creationId xmlns:p14="http://schemas.microsoft.com/office/powerpoint/2010/main" val="42917040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D30CE626-BA2B-4C40-9258-A2259845013F}"/>
              </a:ext>
            </a:extLst>
          </p:cNvPr>
          <p:cNvSpPr>
            <a:spLocks noGrp="1" noChangeArrowheads="1"/>
          </p:cNvSpPr>
          <p:nvPr>
            <p:ph type="title"/>
          </p:nvPr>
        </p:nvSpPr>
        <p:spPr>
          <a:xfrm>
            <a:off x="577850" y="46038"/>
            <a:ext cx="7886700" cy="1325562"/>
          </a:xfrm>
        </p:spPr>
        <p:txBody>
          <a:bodyPr/>
          <a:lstStyle/>
          <a:p>
            <a:pPr eaLnBrk="1" hangingPunct="1"/>
            <a:r>
              <a:rPr lang="en-US" altLang="en-US" sz="4000">
                <a:solidFill>
                  <a:schemeClr val="accent2"/>
                </a:solidFill>
              </a:rPr>
              <a:t>Staging Distance At The Scene (Recommendations)</a:t>
            </a:r>
          </a:p>
        </p:txBody>
      </p:sp>
      <p:sp>
        <p:nvSpPr>
          <p:cNvPr id="164867" name="Rectangle 3">
            <a:extLst>
              <a:ext uri="{FF2B5EF4-FFF2-40B4-BE49-F238E27FC236}">
                <a16:creationId xmlns:a16="http://schemas.microsoft.com/office/drawing/2014/main" id="{F72C652E-ECAC-4A5D-8BAD-1BFCC198A9AD}"/>
              </a:ext>
            </a:extLst>
          </p:cNvPr>
          <p:cNvSpPr>
            <a:spLocks noGrp="1" noChangeArrowheads="1"/>
          </p:cNvSpPr>
          <p:nvPr>
            <p:ph idx="1"/>
          </p:nvPr>
        </p:nvSpPr>
        <p:spPr>
          <a:xfrm>
            <a:off x="304800" y="1600200"/>
            <a:ext cx="7924800" cy="4419600"/>
          </a:xfrm>
        </p:spPr>
        <p:txBody>
          <a:bodyPr rtlCol="0">
            <a:normAutofit/>
          </a:bodyPr>
          <a:lstStyle/>
          <a:p>
            <a:pPr marL="0" indent="0" eaLnBrk="1" fontAlgn="auto" hangingPunct="1">
              <a:spcAft>
                <a:spcPts val="0"/>
              </a:spcAft>
              <a:buFont typeface="Arial" panose="020B0604020202020204" pitchFamily="34" charset="0"/>
              <a:buNone/>
              <a:defRPr/>
            </a:pPr>
            <a:r>
              <a:rPr lang="en-US" altLang="en-US" sz="2800" dirty="0"/>
              <a:t>Distances:</a:t>
            </a:r>
          </a:p>
          <a:p>
            <a:pPr eaLnBrk="1" fontAlgn="auto" hangingPunct="1">
              <a:spcAft>
                <a:spcPts val="0"/>
              </a:spcAft>
              <a:defRPr/>
            </a:pPr>
            <a:endParaRPr lang="en-US" altLang="en-US" sz="2800" dirty="0"/>
          </a:p>
          <a:p>
            <a:pPr eaLnBrk="1" fontAlgn="auto" hangingPunct="1">
              <a:spcAft>
                <a:spcPts val="0"/>
              </a:spcAft>
              <a:defRPr/>
            </a:pPr>
            <a:r>
              <a:rPr lang="en-US" altLang="en-US" sz="2800" dirty="0"/>
              <a:t> 50 feet (no fire involved)</a:t>
            </a:r>
          </a:p>
          <a:p>
            <a:pPr eaLnBrk="1" fontAlgn="auto" hangingPunct="1">
              <a:spcAft>
                <a:spcPts val="0"/>
              </a:spcAft>
              <a:defRPr/>
            </a:pPr>
            <a:endParaRPr lang="en-US" altLang="en-US" sz="2800" dirty="0"/>
          </a:p>
          <a:p>
            <a:pPr eaLnBrk="1" fontAlgn="auto" hangingPunct="1">
              <a:spcAft>
                <a:spcPts val="0"/>
              </a:spcAft>
              <a:defRPr/>
            </a:pPr>
            <a:r>
              <a:rPr lang="en-US" altLang="en-US" sz="2800" dirty="0"/>
              <a:t> 150 feet (potential for fire)</a:t>
            </a:r>
          </a:p>
          <a:p>
            <a:pPr eaLnBrk="1" fontAlgn="auto" hangingPunct="1">
              <a:spcAft>
                <a:spcPts val="0"/>
              </a:spcAft>
              <a:defRPr/>
            </a:pPr>
            <a:endParaRPr lang="en-US" altLang="en-US" sz="2800" dirty="0"/>
          </a:p>
          <a:p>
            <a:pPr eaLnBrk="1" fontAlgn="auto" hangingPunct="1">
              <a:spcAft>
                <a:spcPts val="0"/>
              </a:spcAft>
              <a:defRPr/>
            </a:pPr>
            <a:r>
              <a:rPr lang="en-US" altLang="en-US" sz="2800" dirty="0"/>
              <a:t> 2,000 feet (binocular distance)</a:t>
            </a:r>
            <a:br>
              <a:rPr lang="en-US" altLang="en-US" sz="2800" dirty="0"/>
            </a:br>
            <a:r>
              <a:rPr lang="en-US" altLang="en-US" sz="2800" dirty="0"/>
              <a:t> for possible Hazardous Materials Incident</a:t>
            </a:r>
          </a:p>
          <a:p>
            <a:pPr eaLnBrk="1" fontAlgn="auto" hangingPunct="1">
              <a:spcAft>
                <a:spcPts val="0"/>
              </a:spcAft>
              <a:buFontTx/>
              <a:buNone/>
              <a:defRPr/>
            </a:pPr>
            <a:endParaRPr lang="en-US" altLang="en-US" sz="2800" b="1" dirty="0"/>
          </a:p>
        </p:txBody>
      </p:sp>
      <p:pic>
        <p:nvPicPr>
          <p:cNvPr id="97284" name="Picture 9" descr="nohaz">
            <a:extLst>
              <a:ext uri="{FF2B5EF4-FFF2-40B4-BE49-F238E27FC236}">
                <a16:creationId xmlns:a16="http://schemas.microsoft.com/office/drawing/2014/main" id="{24C3C6FB-221A-4742-9575-8F90B7E30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524000"/>
            <a:ext cx="1749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0" descr="firhaz">
            <a:extLst>
              <a:ext uri="{FF2B5EF4-FFF2-40B4-BE49-F238E27FC236}">
                <a16:creationId xmlns:a16="http://schemas.microsoft.com/office/drawing/2014/main" id="{82E35458-CC42-485D-B055-16A9C7F89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200400"/>
            <a:ext cx="174625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11" descr="hazmat">
            <a:extLst>
              <a:ext uri="{FF2B5EF4-FFF2-40B4-BE49-F238E27FC236}">
                <a16:creationId xmlns:a16="http://schemas.microsoft.com/office/drawing/2014/main" id="{0CC50A26-1054-42AE-B2D0-40A176622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953000"/>
            <a:ext cx="2103438"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extBox 3">
            <a:extLst>
              <a:ext uri="{FF2B5EF4-FFF2-40B4-BE49-F238E27FC236}">
                <a16:creationId xmlns:a16="http://schemas.microsoft.com/office/drawing/2014/main" id="{A2FBDE8F-8703-482A-BDFC-6EC5D436C345}"/>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3-39</a:t>
            </a:r>
          </a:p>
        </p:txBody>
      </p:sp>
    </p:spTree>
    <p:extLst>
      <p:ext uri="{BB962C8B-B14F-4D97-AF65-F5344CB8AC3E}">
        <p14:creationId xmlns:p14="http://schemas.microsoft.com/office/powerpoint/2010/main" val="6195957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 descr="elect">
            <a:extLst>
              <a:ext uri="{FF2B5EF4-FFF2-40B4-BE49-F238E27FC236}">
                <a16:creationId xmlns:a16="http://schemas.microsoft.com/office/drawing/2014/main" id="{CB475E2D-3090-4D7C-8BD4-D163DAFAF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7848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002" name="Rectangle 10">
            <a:extLst>
              <a:ext uri="{FF2B5EF4-FFF2-40B4-BE49-F238E27FC236}">
                <a16:creationId xmlns:a16="http://schemas.microsoft.com/office/drawing/2014/main" id="{F10C88BD-5443-44A0-809C-E8E7EEEF3FDE}"/>
              </a:ext>
            </a:extLst>
          </p:cNvPr>
          <p:cNvSpPr>
            <a:spLocks noChangeArrowheads="1"/>
          </p:cNvSpPr>
          <p:nvPr/>
        </p:nvSpPr>
        <p:spPr bwMode="auto">
          <a:xfrm>
            <a:off x="3200400" y="4572000"/>
            <a:ext cx="2522538" cy="457200"/>
          </a:xfrm>
          <a:prstGeom prst="rect">
            <a:avLst/>
          </a:prstGeom>
          <a:solidFill>
            <a:schemeClr val="folHlink"/>
          </a:solidFill>
          <a:ln w="9525">
            <a:noFill/>
            <a:miter lim="800000"/>
            <a:headEnd/>
            <a:tailEnd/>
          </a:ln>
          <a:effectLst/>
        </p:spPr>
        <p:txBody>
          <a:bodyPr>
            <a:spAutoFit/>
          </a:bodyPr>
          <a:lstStyle/>
          <a:p>
            <a:pPr eaLnBrk="1" fontAlgn="auto" hangingPunct="1">
              <a:spcBef>
                <a:spcPts val="0"/>
              </a:spcBef>
              <a:spcAft>
                <a:spcPts val="0"/>
              </a:spcAft>
              <a:defRPr/>
            </a:pPr>
            <a:r>
              <a:rPr lang="en-US" b="1" dirty="0">
                <a:solidFill>
                  <a:srgbClr val="FF0000"/>
                </a:solidFill>
                <a:effectLst>
                  <a:outerShdw blurRad="38100" dist="38100" dir="2700000" algn="tl">
                    <a:srgbClr val="000000"/>
                  </a:outerShdw>
                </a:effectLst>
                <a:latin typeface="+mn-lt"/>
              </a:rPr>
              <a:t>DANGER  ZONE</a:t>
            </a:r>
          </a:p>
        </p:txBody>
      </p:sp>
      <p:sp>
        <p:nvSpPr>
          <p:cNvPr id="99332" name="Line 11">
            <a:extLst>
              <a:ext uri="{FF2B5EF4-FFF2-40B4-BE49-F238E27FC236}">
                <a16:creationId xmlns:a16="http://schemas.microsoft.com/office/drawing/2014/main" id="{3279B10E-4E69-436D-8990-AC9743847910}"/>
              </a:ext>
            </a:extLst>
          </p:cNvPr>
          <p:cNvSpPr>
            <a:spLocks noChangeShapeType="1"/>
          </p:cNvSpPr>
          <p:nvPr/>
        </p:nvSpPr>
        <p:spPr bwMode="auto">
          <a:xfrm>
            <a:off x="8001000" y="4343400"/>
            <a:ext cx="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3" name="Line 12">
            <a:extLst>
              <a:ext uri="{FF2B5EF4-FFF2-40B4-BE49-F238E27FC236}">
                <a16:creationId xmlns:a16="http://schemas.microsoft.com/office/drawing/2014/main" id="{D94651E9-EE71-4E92-8FC8-091B7CE8E5AC}"/>
              </a:ext>
            </a:extLst>
          </p:cNvPr>
          <p:cNvSpPr>
            <a:spLocks noChangeShapeType="1"/>
          </p:cNvSpPr>
          <p:nvPr/>
        </p:nvSpPr>
        <p:spPr bwMode="auto">
          <a:xfrm>
            <a:off x="1066800" y="4343400"/>
            <a:ext cx="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4" name="Line 13">
            <a:extLst>
              <a:ext uri="{FF2B5EF4-FFF2-40B4-BE49-F238E27FC236}">
                <a16:creationId xmlns:a16="http://schemas.microsoft.com/office/drawing/2014/main" id="{A459EFB7-048D-4E83-B720-E7969CB358D5}"/>
              </a:ext>
            </a:extLst>
          </p:cNvPr>
          <p:cNvSpPr>
            <a:spLocks noChangeShapeType="1"/>
          </p:cNvSpPr>
          <p:nvPr/>
        </p:nvSpPr>
        <p:spPr bwMode="auto">
          <a:xfrm>
            <a:off x="5791200" y="4724400"/>
            <a:ext cx="2133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5" name="Line 14">
            <a:extLst>
              <a:ext uri="{FF2B5EF4-FFF2-40B4-BE49-F238E27FC236}">
                <a16:creationId xmlns:a16="http://schemas.microsoft.com/office/drawing/2014/main" id="{F8CC8756-5F4B-41D6-88EB-C8F407C7DFDA}"/>
              </a:ext>
            </a:extLst>
          </p:cNvPr>
          <p:cNvSpPr>
            <a:spLocks noChangeShapeType="1"/>
          </p:cNvSpPr>
          <p:nvPr/>
        </p:nvSpPr>
        <p:spPr bwMode="auto">
          <a:xfrm>
            <a:off x="1143000" y="4724400"/>
            <a:ext cx="19812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6" name="Rectangle 15">
            <a:extLst>
              <a:ext uri="{FF2B5EF4-FFF2-40B4-BE49-F238E27FC236}">
                <a16:creationId xmlns:a16="http://schemas.microsoft.com/office/drawing/2014/main" id="{EF244D0E-8065-4006-80BE-C47C808334DE}"/>
              </a:ext>
            </a:extLst>
          </p:cNvPr>
          <p:cNvSpPr>
            <a:spLocks noChangeArrowheads="1"/>
          </p:cNvSpPr>
          <p:nvPr/>
        </p:nvSpPr>
        <p:spPr bwMode="auto">
          <a:xfrm>
            <a:off x="1066800" y="5257800"/>
            <a:ext cx="70104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000">
                <a:latin typeface="Arial" panose="020B0604020202020204" pitchFamily="34" charset="0"/>
              </a:rPr>
              <a:t>Apparatus Positioning Locations</a:t>
            </a:r>
          </a:p>
          <a:p>
            <a:pPr lvl="1" eaLnBrk="1" hangingPunct="1">
              <a:buFontTx/>
              <a:buChar char="•"/>
            </a:pPr>
            <a:r>
              <a:rPr lang="en-US" altLang="en-US" sz="2600" b="1">
                <a:solidFill>
                  <a:srgbClr val="FF0000"/>
                </a:solidFill>
                <a:latin typeface="Arial" panose="020B0604020202020204" pitchFamily="34" charset="0"/>
              </a:rPr>
              <a:t>Uphill, if possible</a:t>
            </a:r>
          </a:p>
          <a:p>
            <a:pPr lvl="1" eaLnBrk="1" hangingPunct="1">
              <a:buFontTx/>
              <a:buChar char="•"/>
            </a:pPr>
            <a:r>
              <a:rPr lang="en-US" altLang="en-US" sz="2600" b="1">
                <a:solidFill>
                  <a:srgbClr val="FF0000"/>
                </a:solidFill>
                <a:latin typeface="Arial" panose="020B0604020202020204" pitchFamily="34" charset="0"/>
              </a:rPr>
              <a:t>Upwind, if possible</a:t>
            </a:r>
          </a:p>
        </p:txBody>
      </p:sp>
      <p:sp>
        <p:nvSpPr>
          <p:cNvPr id="99337" name="Rectangle 2">
            <a:extLst>
              <a:ext uri="{FF2B5EF4-FFF2-40B4-BE49-F238E27FC236}">
                <a16:creationId xmlns:a16="http://schemas.microsoft.com/office/drawing/2014/main" id="{EBA66AD6-662F-4070-A1EC-53F67BD3B80F}"/>
              </a:ext>
            </a:extLst>
          </p:cNvPr>
          <p:cNvSpPr>
            <a:spLocks noGrp="1" noChangeArrowheads="1"/>
          </p:cNvSpPr>
          <p:nvPr>
            <p:ph type="title"/>
          </p:nvPr>
        </p:nvSpPr>
        <p:spPr>
          <a:xfrm>
            <a:off x="577850" y="46038"/>
            <a:ext cx="7886700" cy="1325562"/>
          </a:xfrm>
        </p:spPr>
        <p:txBody>
          <a:bodyPr/>
          <a:lstStyle/>
          <a:p>
            <a:pPr eaLnBrk="1" hangingPunct="1"/>
            <a:r>
              <a:rPr lang="en-US" altLang="en-US" sz="4000">
                <a:solidFill>
                  <a:schemeClr val="accent2"/>
                </a:solidFill>
              </a:rPr>
              <a:t>Staging Distance At The Scene (Recommendations)</a:t>
            </a:r>
          </a:p>
        </p:txBody>
      </p:sp>
      <p:sp>
        <p:nvSpPr>
          <p:cNvPr id="99338" name="TextBox 3">
            <a:extLst>
              <a:ext uri="{FF2B5EF4-FFF2-40B4-BE49-F238E27FC236}">
                <a16:creationId xmlns:a16="http://schemas.microsoft.com/office/drawing/2014/main" id="{E9CF56C6-6D92-4062-821D-B7F06E7CA32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3-40</a:t>
            </a:r>
          </a:p>
        </p:txBody>
      </p:sp>
    </p:spTree>
    <p:extLst>
      <p:ext uri="{BB962C8B-B14F-4D97-AF65-F5344CB8AC3E}">
        <p14:creationId xmlns:p14="http://schemas.microsoft.com/office/powerpoint/2010/main" val="259876719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CBF7A108-0716-4D3F-B605-710039640709}"/>
              </a:ext>
            </a:extLst>
          </p:cNvPr>
          <p:cNvSpPr>
            <a:spLocks noGrp="1"/>
          </p:cNvSpPr>
          <p:nvPr>
            <p:ph type="title"/>
          </p:nvPr>
        </p:nvSpPr>
        <p:spPr>
          <a:xfrm>
            <a:off x="628650" y="0"/>
            <a:ext cx="7886700" cy="1143000"/>
          </a:xfrm>
        </p:spPr>
        <p:txBody>
          <a:bodyPr/>
          <a:lstStyle/>
          <a:p>
            <a:pPr eaLnBrk="1" hangingPunct="1"/>
            <a:r>
              <a:rPr lang="en-US" altLang="en-US" sz="3900">
                <a:solidFill>
                  <a:schemeClr val="accent2"/>
                </a:solidFill>
              </a:rPr>
              <a:t>Highways Responses (General)</a:t>
            </a:r>
          </a:p>
        </p:txBody>
      </p:sp>
      <p:sp>
        <p:nvSpPr>
          <p:cNvPr id="168963" name="Content Placeholder 2">
            <a:extLst>
              <a:ext uri="{FF2B5EF4-FFF2-40B4-BE49-F238E27FC236}">
                <a16:creationId xmlns:a16="http://schemas.microsoft.com/office/drawing/2014/main" id="{6A1F9C3C-D935-4867-816F-6B64C93CD96D}"/>
              </a:ext>
            </a:extLst>
          </p:cNvPr>
          <p:cNvSpPr>
            <a:spLocks noGrp="1"/>
          </p:cNvSpPr>
          <p:nvPr>
            <p:ph idx="1"/>
          </p:nvPr>
        </p:nvSpPr>
        <p:spPr>
          <a:xfrm>
            <a:off x="628650" y="1143000"/>
            <a:ext cx="7886700" cy="5033963"/>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altLang="en-US" sz="3000" dirty="0"/>
              <a:t>Interstates</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Block traffic as necessary – cooperate with law enforcement</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Use vehicle as safety barrier</a:t>
            </a:r>
          </a:p>
          <a:p>
            <a:pPr eaLnBrk="1" fontAlgn="auto" hangingPunct="1">
              <a:spcAft>
                <a:spcPts val="0"/>
              </a:spcAft>
              <a:defRPr/>
            </a:pPr>
            <a:endParaRPr lang="en-US" altLang="en-US" sz="3000" dirty="0"/>
          </a:p>
          <a:p>
            <a:pPr marL="0" indent="0" eaLnBrk="1" fontAlgn="auto" hangingPunct="1">
              <a:spcAft>
                <a:spcPts val="0"/>
              </a:spcAft>
              <a:buFont typeface="Arial" panose="020B0604020202020204" pitchFamily="34" charset="0"/>
              <a:buNone/>
              <a:defRPr/>
            </a:pPr>
            <a:r>
              <a:rPr lang="en-US" altLang="en-US" sz="3000" dirty="0"/>
              <a:t>Curved and Straight Roads</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Anticipate hazards from both directions</a:t>
            </a:r>
          </a:p>
          <a:p>
            <a:pPr lvl="1" eaLnBrk="1" fontAlgn="auto" hangingPunct="1">
              <a:spcAft>
                <a:spcPts val="0"/>
              </a:spcAft>
              <a:defRPr/>
            </a:pPr>
            <a:endParaRPr lang="en-US" altLang="en-US" sz="2600" dirty="0"/>
          </a:p>
          <a:p>
            <a:pPr lvl="1" eaLnBrk="1" fontAlgn="auto" hangingPunct="1">
              <a:spcAft>
                <a:spcPts val="0"/>
              </a:spcAft>
              <a:defRPr/>
            </a:pPr>
            <a:r>
              <a:rPr lang="en-US" altLang="en-US" sz="2600" dirty="0"/>
              <a:t>Place warning devices to channel traffic to desired areas</a:t>
            </a:r>
          </a:p>
        </p:txBody>
      </p:sp>
      <p:sp>
        <p:nvSpPr>
          <p:cNvPr id="101380" name="TextBox 3">
            <a:extLst>
              <a:ext uri="{FF2B5EF4-FFF2-40B4-BE49-F238E27FC236}">
                <a16:creationId xmlns:a16="http://schemas.microsoft.com/office/drawing/2014/main" id="{17E10853-7CC3-4E54-BD07-92099762EC43}"/>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3-41</a:t>
            </a:r>
          </a:p>
        </p:txBody>
      </p:sp>
    </p:spTree>
    <p:extLst>
      <p:ext uri="{BB962C8B-B14F-4D97-AF65-F5344CB8AC3E}">
        <p14:creationId xmlns:p14="http://schemas.microsoft.com/office/powerpoint/2010/main" val="342154364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Content Placeholder 2">
            <a:extLst>
              <a:ext uri="{FF2B5EF4-FFF2-40B4-BE49-F238E27FC236}">
                <a16:creationId xmlns:a16="http://schemas.microsoft.com/office/drawing/2014/main" id="{E5D1A6C7-AB23-4CB5-A204-09C28284705D}"/>
              </a:ext>
            </a:extLst>
          </p:cNvPr>
          <p:cNvSpPr>
            <a:spLocks noGrp="1"/>
          </p:cNvSpPr>
          <p:nvPr>
            <p:ph idx="1"/>
          </p:nvPr>
        </p:nvSpPr>
        <p:spPr>
          <a:xfrm>
            <a:off x="628650" y="1143000"/>
            <a:ext cx="7886700" cy="5033963"/>
          </a:xfrm>
        </p:spPr>
        <p:txBody>
          <a:bodyPr/>
          <a:lstStyle/>
          <a:p>
            <a:pPr marL="0" indent="0" eaLnBrk="1" hangingPunct="1">
              <a:buFont typeface="Arial" panose="020B0604020202020204" pitchFamily="34" charset="0"/>
              <a:buNone/>
            </a:pPr>
            <a:r>
              <a:rPr lang="en-US" altLang="en-US" sz="2800"/>
              <a:t>Warning Device Placement (General)</a:t>
            </a:r>
          </a:p>
          <a:p>
            <a:pPr lvl="1" eaLnBrk="1" hangingPunct="1"/>
            <a:endParaRPr lang="en-US" altLang="en-US" sz="2800"/>
          </a:p>
          <a:p>
            <a:pPr lvl="1" eaLnBrk="1" hangingPunct="1"/>
            <a:r>
              <a:rPr lang="en-US" altLang="en-US" sz="2800"/>
              <a:t>Appropriate distance for road speed</a:t>
            </a:r>
          </a:p>
          <a:p>
            <a:pPr lvl="1" eaLnBrk="1" hangingPunct="1"/>
            <a:endParaRPr lang="en-US" altLang="en-US" sz="2800"/>
          </a:p>
          <a:p>
            <a:pPr lvl="1" eaLnBrk="1" hangingPunct="1"/>
            <a:r>
              <a:rPr lang="en-US" altLang="en-US" sz="2800"/>
              <a:t>Should be visible during all conditions</a:t>
            </a:r>
          </a:p>
          <a:p>
            <a:pPr lvl="1" eaLnBrk="1" hangingPunct="1"/>
            <a:endParaRPr lang="en-US" altLang="en-US" sz="2800"/>
          </a:p>
          <a:p>
            <a:pPr lvl="1" eaLnBrk="1" hangingPunct="1"/>
            <a:r>
              <a:rPr lang="en-US" altLang="en-US" sz="2800"/>
              <a:t>Should not create additional hazards</a:t>
            </a:r>
          </a:p>
          <a:p>
            <a:pPr lvl="2" eaLnBrk="1" hangingPunct="1"/>
            <a:endParaRPr lang="en-US" altLang="en-US" sz="2800"/>
          </a:p>
          <a:p>
            <a:pPr lvl="2" eaLnBrk="1" hangingPunct="1"/>
            <a:r>
              <a:rPr lang="en-US" altLang="en-US" sz="2800"/>
              <a:t>Do not use flares near fuel spills</a:t>
            </a:r>
          </a:p>
          <a:p>
            <a:pPr lvl="2" eaLnBrk="1" hangingPunct="1"/>
            <a:endParaRPr lang="en-US" altLang="en-US" sz="2800"/>
          </a:p>
          <a:p>
            <a:pPr lvl="2" eaLnBrk="1" hangingPunct="1"/>
            <a:r>
              <a:rPr lang="en-US" altLang="en-US" sz="2800"/>
              <a:t>Cones are more common and cost effective</a:t>
            </a:r>
          </a:p>
        </p:txBody>
      </p:sp>
      <p:sp>
        <p:nvSpPr>
          <p:cNvPr id="103427" name="Title 1">
            <a:extLst>
              <a:ext uri="{FF2B5EF4-FFF2-40B4-BE49-F238E27FC236}">
                <a16:creationId xmlns:a16="http://schemas.microsoft.com/office/drawing/2014/main" id="{4F73471E-8A83-417A-BD90-EE6984188A51}"/>
              </a:ext>
            </a:extLst>
          </p:cNvPr>
          <p:cNvSpPr>
            <a:spLocks noGrp="1"/>
          </p:cNvSpPr>
          <p:nvPr>
            <p:ph type="title"/>
          </p:nvPr>
        </p:nvSpPr>
        <p:spPr>
          <a:xfrm>
            <a:off x="628650" y="0"/>
            <a:ext cx="7886700" cy="1143000"/>
          </a:xfrm>
        </p:spPr>
        <p:txBody>
          <a:bodyPr/>
          <a:lstStyle/>
          <a:p>
            <a:pPr eaLnBrk="1" hangingPunct="1"/>
            <a:r>
              <a:rPr lang="en-US" altLang="en-US" sz="3900">
                <a:solidFill>
                  <a:schemeClr val="accent2"/>
                </a:solidFill>
              </a:rPr>
              <a:t>Highways Responses (General)</a:t>
            </a:r>
          </a:p>
        </p:txBody>
      </p:sp>
      <p:sp>
        <p:nvSpPr>
          <p:cNvPr id="103428" name="TextBox 3">
            <a:extLst>
              <a:ext uri="{FF2B5EF4-FFF2-40B4-BE49-F238E27FC236}">
                <a16:creationId xmlns:a16="http://schemas.microsoft.com/office/drawing/2014/main" id="{562FE5AE-3762-436A-883C-64724F21FF99}"/>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3-42</a:t>
            </a:r>
          </a:p>
        </p:txBody>
      </p:sp>
    </p:spTree>
    <p:extLst>
      <p:ext uri="{BB962C8B-B14F-4D97-AF65-F5344CB8AC3E}">
        <p14:creationId xmlns:p14="http://schemas.microsoft.com/office/powerpoint/2010/main" val="289878031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92AB2C55-28AD-4971-A310-4CB04CDEA761}"/>
              </a:ext>
            </a:extLst>
          </p:cNvPr>
          <p:cNvSpPr>
            <a:spLocks noGrp="1"/>
          </p:cNvSpPr>
          <p:nvPr>
            <p:ph type="title"/>
          </p:nvPr>
        </p:nvSpPr>
        <p:spPr>
          <a:xfrm>
            <a:off x="762000" y="0"/>
            <a:ext cx="7886700" cy="1066800"/>
          </a:xfrm>
        </p:spPr>
        <p:txBody>
          <a:bodyPr/>
          <a:lstStyle/>
          <a:p>
            <a:pPr eaLnBrk="1" hangingPunct="1"/>
            <a:r>
              <a:rPr lang="en-US" altLang="en-US" sz="4400">
                <a:solidFill>
                  <a:schemeClr val="accent2"/>
                </a:solidFill>
              </a:rPr>
              <a:t>Vehicle Placement (General)</a:t>
            </a:r>
          </a:p>
        </p:txBody>
      </p:sp>
      <p:sp>
        <p:nvSpPr>
          <p:cNvPr id="105475" name="Content Placeholder 2">
            <a:extLst>
              <a:ext uri="{FF2B5EF4-FFF2-40B4-BE49-F238E27FC236}">
                <a16:creationId xmlns:a16="http://schemas.microsoft.com/office/drawing/2014/main" id="{E57ADFC7-0F62-4614-91B6-DECECB4E1101}"/>
              </a:ext>
            </a:extLst>
          </p:cNvPr>
          <p:cNvSpPr>
            <a:spLocks noGrp="1"/>
          </p:cNvSpPr>
          <p:nvPr>
            <p:ph idx="1"/>
          </p:nvPr>
        </p:nvSpPr>
        <p:spPr>
          <a:xfrm>
            <a:off x="628650" y="1066800"/>
            <a:ext cx="7886700" cy="5110163"/>
          </a:xfrm>
        </p:spPr>
        <p:txBody>
          <a:bodyPr/>
          <a:lstStyle/>
          <a:p>
            <a:pPr marL="0" indent="0" eaLnBrk="1" hangingPunct="1">
              <a:buFont typeface="Arial" panose="020B0604020202020204" pitchFamily="34" charset="0"/>
              <a:buNone/>
            </a:pPr>
            <a:r>
              <a:rPr lang="en-US" altLang="en-US" sz="2800" dirty="0"/>
              <a:t>Every incident presents its own requirements</a:t>
            </a:r>
          </a:p>
          <a:p>
            <a:pPr marL="0" indent="0" eaLnBrk="1" hangingPunct="1">
              <a:buFont typeface="Arial" panose="020B0604020202020204" pitchFamily="34" charset="0"/>
              <a:buNone/>
            </a:pPr>
            <a:endParaRPr lang="en-US" altLang="en-US" sz="2800" dirty="0"/>
          </a:p>
          <a:p>
            <a:pPr marL="0" indent="0" eaLnBrk="1" hangingPunct="1">
              <a:buFont typeface="Arial" panose="020B0604020202020204" pitchFamily="34" charset="0"/>
              <a:buNone/>
            </a:pPr>
            <a:r>
              <a:rPr lang="en-US" altLang="en-US" sz="2800" dirty="0"/>
              <a:t>Type of Incident</a:t>
            </a:r>
          </a:p>
          <a:p>
            <a:pPr lvl="1" eaLnBrk="1" hangingPunct="1"/>
            <a:r>
              <a:rPr lang="en-US" altLang="en-US" sz="2800" dirty="0"/>
              <a:t>EMS</a:t>
            </a:r>
          </a:p>
          <a:p>
            <a:pPr lvl="1" eaLnBrk="1" hangingPunct="1"/>
            <a:r>
              <a:rPr lang="en-US" altLang="en-US" sz="2800" dirty="0"/>
              <a:t>Fire</a:t>
            </a:r>
          </a:p>
          <a:p>
            <a:pPr lvl="1" eaLnBrk="1" hangingPunct="1"/>
            <a:r>
              <a:rPr lang="en-US" altLang="en-US" sz="2800" dirty="0"/>
              <a:t>Rescue</a:t>
            </a:r>
          </a:p>
          <a:p>
            <a:pPr marL="0" indent="0" eaLnBrk="1" hangingPunct="1">
              <a:buFont typeface="Arial" panose="020B0604020202020204" pitchFamily="34" charset="0"/>
              <a:buNone/>
            </a:pPr>
            <a:endParaRPr lang="en-US" altLang="en-US" sz="2800" dirty="0"/>
          </a:p>
          <a:p>
            <a:pPr marL="0" indent="0" eaLnBrk="1" hangingPunct="1">
              <a:buFont typeface="Arial" panose="020B0604020202020204" pitchFamily="34" charset="0"/>
              <a:buNone/>
            </a:pPr>
            <a:r>
              <a:rPr lang="en-US" altLang="en-US" sz="2800" dirty="0"/>
              <a:t>Location of Incident</a:t>
            </a:r>
          </a:p>
          <a:p>
            <a:pPr lvl="1" eaLnBrk="1" hangingPunct="1"/>
            <a:r>
              <a:rPr lang="en-US" altLang="en-US" sz="2800" dirty="0"/>
              <a:t>Hazards</a:t>
            </a:r>
          </a:p>
          <a:p>
            <a:pPr lvl="1" eaLnBrk="1" hangingPunct="1"/>
            <a:r>
              <a:rPr lang="en-US" altLang="en-US" sz="2800" dirty="0"/>
              <a:t>Congested areas</a:t>
            </a:r>
          </a:p>
          <a:p>
            <a:pPr lvl="1" eaLnBrk="1" hangingPunct="1"/>
            <a:r>
              <a:rPr lang="en-US" altLang="en-US" sz="2800" dirty="0"/>
              <a:t>Amount of room / space needed</a:t>
            </a:r>
          </a:p>
        </p:txBody>
      </p:sp>
      <p:pic>
        <p:nvPicPr>
          <p:cNvPr id="105476" name="Picture 5">
            <a:extLst>
              <a:ext uri="{FF2B5EF4-FFF2-40B4-BE49-F238E27FC236}">
                <a16:creationId xmlns:a16="http://schemas.microsoft.com/office/drawing/2014/main" id="{533FC02E-85B6-402B-8FC9-072DD1120B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828800"/>
            <a:ext cx="45720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Box 3">
            <a:extLst>
              <a:ext uri="{FF2B5EF4-FFF2-40B4-BE49-F238E27FC236}">
                <a16:creationId xmlns:a16="http://schemas.microsoft.com/office/drawing/2014/main" id="{2CE55A8D-567A-46AE-A01D-B7BD2EF41C0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3-43</a:t>
            </a:r>
          </a:p>
        </p:txBody>
      </p:sp>
    </p:spTree>
    <p:extLst>
      <p:ext uri="{BB962C8B-B14F-4D97-AF65-F5344CB8AC3E}">
        <p14:creationId xmlns:p14="http://schemas.microsoft.com/office/powerpoint/2010/main" val="117619416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a:extLst>
              <a:ext uri="{FF2B5EF4-FFF2-40B4-BE49-F238E27FC236}">
                <a16:creationId xmlns:a16="http://schemas.microsoft.com/office/drawing/2014/main" id="{28479753-B988-4D37-80DE-9D219B8FA830}"/>
              </a:ext>
            </a:extLst>
          </p:cNvPr>
          <p:cNvSpPr>
            <a:spLocks noGrp="1"/>
          </p:cNvSpPr>
          <p:nvPr>
            <p:ph idx="1"/>
          </p:nvPr>
        </p:nvSpPr>
        <p:spPr>
          <a:xfrm>
            <a:off x="628650" y="1066800"/>
            <a:ext cx="7886700" cy="5110163"/>
          </a:xfrm>
        </p:spPr>
        <p:txBody>
          <a:bodyPr/>
          <a:lstStyle/>
          <a:p>
            <a:pPr marL="0" indent="0" eaLnBrk="1" hangingPunct="1">
              <a:buFont typeface="Arial" panose="020B0604020202020204" pitchFamily="34" charset="0"/>
              <a:buNone/>
            </a:pPr>
            <a:r>
              <a:rPr lang="en-US" altLang="en-US" sz="3000"/>
              <a:t>Type of Vehicle</a:t>
            </a:r>
          </a:p>
          <a:p>
            <a:pPr lvl="1" eaLnBrk="1" hangingPunct="1"/>
            <a:endParaRPr lang="en-US" altLang="en-US" sz="2600"/>
          </a:p>
          <a:p>
            <a:pPr lvl="1" eaLnBrk="1" hangingPunct="1"/>
            <a:r>
              <a:rPr lang="en-US" altLang="en-US" sz="2600"/>
              <a:t>Ambulance / Medic – patient care</a:t>
            </a:r>
          </a:p>
          <a:p>
            <a:pPr lvl="1" eaLnBrk="1" hangingPunct="1"/>
            <a:endParaRPr lang="en-US" altLang="en-US" sz="2600"/>
          </a:p>
          <a:p>
            <a:pPr lvl="1" eaLnBrk="1" hangingPunct="1"/>
            <a:r>
              <a:rPr lang="en-US" altLang="en-US" sz="2600"/>
              <a:t>Engine – attack and water supply</a:t>
            </a:r>
          </a:p>
          <a:p>
            <a:pPr lvl="1" eaLnBrk="1" hangingPunct="1"/>
            <a:endParaRPr lang="en-US" altLang="en-US" sz="2600"/>
          </a:p>
          <a:p>
            <a:pPr lvl="1" eaLnBrk="1" hangingPunct="1"/>
            <a:r>
              <a:rPr lang="en-US" altLang="en-US" sz="2600"/>
              <a:t>Rescue Squad – extrication</a:t>
            </a:r>
          </a:p>
          <a:p>
            <a:pPr lvl="1" eaLnBrk="1" hangingPunct="1"/>
            <a:endParaRPr lang="en-US" altLang="en-US" sz="2600"/>
          </a:p>
          <a:p>
            <a:pPr lvl="1" eaLnBrk="1" hangingPunct="1"/>
            <a:r>
              <a:rPr lang="en-US" altLang="en-US" sz="2600"/>
              <a:t>Aerial – limited reach</a:t>
            </a:r>
          </a:p>
          <a:p>
            <a:pPr lvl="1" eaLnBrk="1" hangingPunct="1"/>
            <a:endParaRPr lang="en-US" altLang="en-US" sz="2600"/>
          </a:p>
          <a:p>
            <a:pPr lvl="1" eaLnBrk="1" hangingPunct="1"/>
            <a:r>
              <a:rPr lang="en-US" altLang="en-US" sz="2600"/>
              <a:t>Support Vehicle(s) – specialized equipment and/or personnel</a:t>
            </a:r>
          </a:p>
        </p:txBody>
      </p:sp>
      <p:sp>
        <p:nvSpPr>
          <p:cNvPr id="107523" name="Title 1">
            <a:extLst>
              <a:ext uri="{FF2B5EF4-FFF2-40B4-BE49-F238E27FC236}">
                <a16:creationId xmlns:a16="http://schemas.microsoft.com/office/drawing/2014/main" id="{25BAE705-F055-4BA4-8AB0-FF0D62B1BBC3}"/>
              </a:ext>
            </a:extLst>
          </p:cNvPr>
          <p:cNvSpPr>
            <a:spLocks noGrp="1"/>
          </p:cNvSpPr>
          <p:nvPr>
            <p:ph type="title"/>
          </p:nvPr>
        </p:nvSpPr>
        <p:spPr>
          <a:xfrm>
            <a:off x="762000" y="0"/>
            <a:ext cx="7886700" cy="1066800"/>
          </a:xfrm>
        </p:spPr>
        <p:txBody>
          <a:bodyPr/>
          <a:lstStyle/>
          <a:p>
            <a:pPr eaLnBrk="1" hangingPunct="1"/>
            <a:r>
              <a:rPr lang="en-US" altLang="en-US" sz="4400">
                <a:solidFill>
                  <a:schemeClr val="accent2"/>
                </a:solidFill>
              </a:rPr>
              <a:t>Vehicle Placement (General)</a:t>
            </a:r>
          </a:p>
        </p:txBody>
      </p:sp>
      <p:sp>
        <p:nvSpPr>
          <p:cNvPr id="107524" name="TextBox 3">
            <a:extLst>
              <a:ext uri="{FF2B5EF4-FFF2-40B4-BE49-F238E27FC236}">
                <a16:creationId xmlns:a16="http://schemas.microsoft.com/office/drawing/2014/main" id="{F26A6BCC-79F2-4017-A4B5-81717701C66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3-44</a:t>
            </a:r>
          </a:p>
        </p:txBody>
      </p:sp>
    </p:spTree>
    <p:extLst>
      <p:ext uri="{BB962C8B-B14F-4D97-AF65-F5344CB8AC3E}">
        <p14:creationId xmlns:p14="http://schemas.microsoft.com/office/powerpoint/2010/main" val="7246142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9570" name="Rectangle 2">
            <a:extLst>
              <a:ext uri="{FF2B5EF4-FFF2-40B4-BE49-F238E27FC236}">
                <a16:creationId xmlns:a16="http://schemas.microsoft.com/office/drawing/2014/main" id="{36486511-F3AC-41DE-A2CE-60D5F3CB017C}"/>
              </a:ext>
            </a:extLst>
          </p:cNvPr>
          <p:cNvSpPr>
            <a:spLocks noGrp="1" noChangeArrowheads="1"/>
          </p:cNvSpPr>
          <p:nvPr>
            <p:ph type="title"/>
          </p:nvPr>
        </p:nvSpPr>
        <p:spPr>
          <a:xfrm>
            <a:off x="676275" y="82550"/>
            <a:ext cx="7772400" cy="984250"/>
          </a:xfrm>
        </p:spPr>
        <p:txBody>
          <a:bodyPr/>
          <a:lstStyle/>
          <a:p>
            <a:pPr eaLnBrk="1" hangingPunct="1"/>
            <a:r>
              <a:rPr lang="en-US" altLang="en-US" sz="4400">
                <a:solidFill>
                  <a:schemeClr val="accent2"/>
                </a:solidFill>
              </a:rPr>
              <a:t>“Best Practices”</a:t>
            </a:r>
          </a:p>
        </p:txBody>
      </p:sp>
      <p:sp>
        <p:nvSpPr>
          <p:cNvPr id="109571" name="Rectangle 3">
            <a:extLst>
              <a:ext uri="{FF2B5EF4-FFF2-40B4-BE49-F238E27FC236}">
                <a16:creationId xmlns:a16="http://schemas.microsoft.com/office/drawing/2014/main" id="{2F24EF77-A6A8-4A32-ABD2-120DFEE23B5A}"/>
              </a:ext>
            </a:extLst>
          </p:cNvPr>
          <p:cNvSpPr>
            <a:spLocks noGrp="1" noChangeArrowheads="1"/>
          </p:cNvSpPr>
          <p:nvPr>
            <p:ph idx="1"/>
          </p:nvPr>
        </p:nvSpPr>
        <p:spPr>
          <a:xfrm>
            <a:off x="152400" y="1752600"/>
            <a:ext cx="3886200" cy="4953000"/>
          </a:xfrm>
        </p:spPr>
        <p:txBody>
          <a:bodyPr/>
          <a:lstStyle/>
          <a:p>
            <a:pPr eaLnBrk="1" hangingPunct="1">
              <a:buFontTx/>
              <a:buNone/>
            </a:pPr>
            <a:r>
              <a:rPr lang="en-US" altLang="en-US" sz="3100"/>
              <a:t>	</a:t>
            </a:r>
            <a:r>
              <a:rPr lang="en-US" altLang="en-US" sz="2400"/>
              <a:t>Apparatus Positioning </a:t>
            </a:r>
            <a:br>
              <a:rPr lang="en-US" altLang="en-US" sz="2400"/>
            </a:br>
            <a:r>
              <a:rPr lang="en-US" altLang="en-US" sz="2400"/>
              <a:t>  and Arrangement</a:t>
            </a:r>
            <a:br>
              <a:rPr lang="en-US" altLang="en-US" sz="2400"/>
            </a:br>
            <a:endParaRPr lang="en-US" altLang="en-US" sz="2400"/>
          </a:p>
          <a:p>
            <a:pPr lvl="1" eaLnBrk="1" hangingPunct="1"/>
            <a:r>
              <a:rPr lang="en-US" altLang="en-US" sz="2400"/>
              <a:t>Block left, block right</a:t>
            </a:r>
          </a:p>
          <a:p>
            <a:pPr lvl="1" eaLnBrk="1" hangingPunct="1">
              <a:buFontTx/>
              <a:buNone/>
            </a:pPr>
            <a:endParaRPr lang="en-US" altLang="en-US" sz="2400"/>
          </a:p>
          <a:p>
            <a:pPr lvl="1" eaLnBrk="1" hangingPunct="1"/>
            <a:r>
              <a:rPr lang="en-US" altLang="en-US" sz="2400"/>
              <a:t>Guard the scene, </a:t>
            </a:r>
            <a:br>
              <a:rPr lang="en-US" altLang="en-US" sz="2400"/>
            </a:br>
            <a:r>
              <a:rPr lang="en-US" altLang="en-US" sz="2400"/>
              <a:t>guard the crew</a:t>
            </a:r>
            <a:br>
              <a:rPr lang="en-US" altLang="en-US" sz="2400"/>
            </a:br>
            <a:endParaRPr lang="en-US" altLang="en-US" sz="2400"/>
          </a:p>
          <a:p>
            <a:pPr lvl="1" eaLnBrk="1" hangingPunct="1"/>
            <a:r>
              <a:rPr lang="en-US" altLang="en-US" sz="2400"/>
              <a:t>Park apparatus at an </a:t>
            </a:r>
            <a:br>
              <a:rPr lang="en-US" altLang="en-US" sz="2400"/>
            </a:br>
            <a:r>
              <a:rPr lang="en-US" altLang="en-US" sz="2400"/>
              <a:t>angle and turn the</a:t>
            </a:r>
          </a:p>
          <a:p>
            <a:pPr lvl="1" eaLnBrk="1" hangingPunct="1">
              <a:buFontTx/>
              <a:buNone/>
            </a:pPr>
            <a:r>
              <a:rPr lang="en-US" altLang="en-US" sz="2400"/>
              <a:t>	wheels away from incident</a:t>
            </a:r>
            <a:r>
              <a:rPr lang="en-US" altLang="en-US"/>
              <a:t/>
            </a:r>
            <a:br>
              <a:rPr lang="en-US" altLang="en-US"/>
            </a:br>
            <a:endParaRPr lang="en-US" altLang="en-US"/>
          </a:p>
        </p:txBody>
      </p:sp>
      <p:pic>
        <p:nvPicPr>
          <p:cNvPr id="109572" name="Picture 7" descr="plano_ladder_angle">
            <a:extLst>
              <a:ext uri="{FF2B5EF4-FFF2-40B4-BE49-F238E27FC236}">
                <a16:creationId xmlns:a16="http://schemas.microsoft.com/office/drawing/2014/main" id="{3C7A7381-BDE3-4D69-9E19-90C1757D3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447800"/>
            <a:ext cx="4267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4">
            <a:extLst>
              <a:ext uri="{FF2B5EF4-FFF2-40B4-BE49-F238E27FC236}">
                <a16:creationId xmlns:a16="http://schemas.microsoft.com/office/drawing/2014/main" id="{8E089A64-F190-4019-B738-BE7284935288}"/>
              </a:ext>
            </a:extLst>
          </p:cNvPr>
          <p:cNvSpPr txBox="1">
            <a:spLocks noChangeArrowheads="1"/>
          </p:cNvSpPr>
          <p:nvPr/>
        </p:nvSpPr>
        <p:spPr bwMode="auto">
          <a:xfrm>
            <a:off x="7885113"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3-45</a:t>
            </a:r>
          </a:p>
        </p:txBody>
      </p:sp>
    </p:spTree>
    <p:extLst>
      <p:ext uri="{BB962C8B-B14F-4D97-AF65-F5344CB8AC3E}">
        <p14:creationId xmlns:p14="http://schemas.microsoft.com/office/powerpoint/2010/main" val="111363069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a:extLst>
              <a:ext uri="{FF2B5EF4-FFF2-40B4-BE49-F238E27FC236}">
                <a16:creationId xmlns:a16="http://schemas.microsoft.com/office/drawing/2014/main" id="{C1459578-7C00-4CC0-9304-27DA31672D8D}"/>
              </a:ext>
            </a:extLst>
          </p:cNvPr>
          <p:cNvSpPr>
            <a:spLocks noGrp="1" noChangeArrowheads="1"/>
          </p:cNvSpPr>
          <p:nvPr>
            <p:ph idx="1"/>
          </p:nvPr>
        </p:nvSpPr>
        <p:spPr>
          <a:xfrm>
            <a:off x="685800" y="1219200"/>
            <a:ext cx="7772400" cy="5410200"/>
          </a:xfrm>
        </p:spPr>
        <p:txBody>
          <a:bodyPr rtlCol="0">
            <a:normAutofit/>
          </a:bodyPr>
          <a:lstStyle/>
          <a:p>
            <a:pPr marL="0" indent="0" eaLnBrk="1" fontAlgn="auto" hangingPunct="1">
              <a:spcAft>
                <a:spcPts val="0"/>
              </a:spcAft>
              <a:buFont typeface="Arial" panose="020B0604020202020204" pitchFamily="34" charset="0"/>
              <a:buNone/>
              <a:defRPr/>
            </a:pPr>
            <a:r>
              <a:rPr lang="en-US" altLang="en-US" sz="2400" dirty="0"/>
              <a:t>Scene Lighting</a:t>
            </a:r>
          </a:p>
          <a:p>
            <a:pPr lvl="1" eaLnBrk="1" fontAlgn="auto" hangingPunct="1">
              <a:spcAft>
                <a:spcPts val="0"/>
              </a:spcAft>
              <a:defRPr/>
            </a:pPr>
            <a:endParaRPr lang="en-US" altLang="en-US" sz="2400" dirty="0"/>
          </a:p>
          <a:p>
            <a:pPr lvl="1" eaLnBrk="1" fontAlgn="auto" hangingPunct="1">
              <a:spcAft>
                <a:spcPts val="0"/>
              </a:spcAft>
              <a:defRPr/>
            </a:pPr>
            <a:r>
              <a:rPr lang="en-US" altLang="en-US" sz="2400" dirty="0"/>
              <a:t>Reduce emergency lights, use “Blocking” mode, (Sign Boards, Arrow Boards, Arrow Sticks off while vehicle is in motion)</a:t>
            </a:r>
          </a:p>
          <a:p>
            <a:pPr lvl="1" eaLnBrk="1" fontAlgn="auto" hangingPunct="1">
              <a:spcAft>
                <a:spcPts val="0"/>
              </a:spcAft>
              <a:defRPr/>
            </a:pPr>
            <a:endParaRPr lang="en-US" altLang="en-US" sz="2400" dirty="0"/>
          </a:p>
          <a:p>
            <a:pPr lvl="1" eaLnBrk="1" fontAlgn="auto" hangingPunct="1">
              <a:spcAft>
                <a:spcPts val="0"/>
              </a:spcAft>
              <a:defRPr/>
            </a:pPr>
            <a:r>
              <a:rPr lang="en-US" altLang="en-US" sz="2400" dirty="0"/>
              <a:t>If available, turn off all forward facing lights while vehicle is parked at incident scene</a:t>
            </a:r>
          </a:p>
          <a:p>
            <a:pPr lvl="1" eaLnBrk="1" fontAlgn="auto" hangingPunct="1">
              <a:spcAft>
                <a:spcPts val="0"/>
              </a:spcAft>
              <a:defRPr/>
            </a:pPr>
            <a:endParaRPr lang="en-US" altLang="en-US" sz="2400" dirty="0"/>
          </a:p>
          <a:p>
            <a:pPr lvl="1" eaLnBrk="1" fontAlgn="auto" hangingPunct="1">
              <a:spcAft>
                <a:spcPts val="0"/>
              </a:spcAft>
              <a:defRPr/>
            </a:pPr>
            <a:r>
              <a:rPr lang="en-US" altLang="en-US" sz="2400" dirty="0"/>
              <a:t>Provide scene illumination after dark</a:t>
            </a:r>
          </a:p>
          <a:p>
            <a:pPr lvl="1" eaLnBrk="1" fontAlgn="auto" hangingPunct="1">
              <a:spcAft>
                <a:spcPts val="0"/>
              </a:spcAft>
              <a:defRPr/>
            </a:pPr>
            <a:endParaRPr lang="en-US" altLang="en-US" sz="2400" dirty="0"/>
          </a:p>
          <a:p>
            <a:pPr lvl="1" eaLnBrk="1" fontAlgn="auto" hangingPunct="1">
              <a:spcAft>
                <a:spcPts val="0"/>
              </a:spcAft>
              <a:defRPr/>
            </a:pPr>
            <a:r>
              <a:rPr lang="en-US" altLang="en-US" sz="2400" dirty="0"/>
              <a:t>Presence of law enforcement vehicles shown to slow traffic</a:t>
            </a:r>
          </a:p>
          <a:p>
            <a:pPr eaLnBrk="1" fontAlgn="auto" hangingPunct="1">
              <a:spcAft>
                <a:spcPts val="0"/>
              </a:spcAft>
              <a:defRPr/>
            </a:pPr>
            <a:endParaRPr lang="en-US" altLang="en-US" sz="3600" dirty="0"/>
          </a:p>
        </p:txBody>
      </p:sp>
      <p:sp useBgFill="1">
        <p:nvSpPr>
          <p:cNvPr id="111619" name="Rectangle 2">
            <a:extLst>
              <a:ext uri="{FF2B5EF4-FFF2-40B4-BE49-F238E27FC236}">
                <a16:creationId xmlns:a16="http://schemas.microsoft.com/office/drawing/2014/main" id="{2C9BFC50-8269-42CD-856D-A51451CF0AF8}"/>
              </a:ext>
            </a:extLst>
          </p:cNvPr>
          <p:cNvSpPr>
            <a:spLocks noGrp="1" noChangeArrowheads="1"/>
          </p:cNvSpPr>
          <p:nvPr>
            <p:ph type="title"/>
          </p:nvPr>
        </p:nvSpPr>
        <p:spPr>
          <a:xfrm>
            <a:off x="676275" y="82550"/>
            <a:ext cx="7772400" cy="984250"/>
          </a:xfrm>
        </p:spPr>
        <p:txBody>
          <a:bodyPr/>
          <a:lstStyle/>
          <a:p>
            <a:pPr eaLnBrk="1" hangingPunct="1"/>
            <a:r>
              <a:rPr lang="en-US" altLang="en-US" sz="4400">
                <a:solidFill>
                  <a:schemeClr val="accent2"/>
                </a:solidFill>
              </a:rPr>
              <a:t>“Best Practices”</a:t>
            </a:r>
          </a:p>
        </p:txBody>
      </p:sp>
      <p:sp>
        <p:nvSpPr>
          <p:cNvPr id="111620" name="TextBox 3">
            <a:extLst>
              <a:ext uri="{FF2B5EF4-FFF2-40B4-BE49-F238E27FC236}">
                <a16:creationId xmlns:a16="http://schemas.microsoft.com/office/drawing/2014/main" id="{9B6F2695-25E3-4378-8BFD-6372B691EEBB}"/>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3-46</a:t>
            </a:r>
          </a:p>
        </p:txBody>
      </p:sp>
    </p:spTree>
    <p:extLst>
      <p:ext uri="{BB962C8B-B14F-4D97-AF65-F5344CB8AC3E}">
        <p14:creationId xmlns:p14="http://schemas.microsoft.com/office/powerpoint/2010/main" val="393968686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7" descr="CabRearWindow">
            <a:extLst>
              <a:ext uri="{FF2B5EF4-FFF2-40B4-BE49-F238E27FC236}">
                <a16:creationId xmlns:a16="http://schemas.microsoft.com/office/drawing/2014/main" id="{F870B1E5-48E7-4725-B814-E1ACBC067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00150"/>
            <a:ext cx="434340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Rectangle 11">
            <a:extLst>
              <a:ext uri="{FF2B5EF4-FFF2-40B4-BE49-F238E27FC236}">
                <a16:creationId xmlns:a16="http://schemas.microsoft.com/office/drawing/2014/main" id="{9AC4D920-B0E9-4954-A1B5-F8F5756E5B71}"/>
              </a:ext>
            </a:extLst>
          </p:cNvPr>
          <p:cNvSpPr>
            <a:spLocks noChangeArrowheads="1"/>
          </p:cNvSpPr>
          <p:nvPr/>
        </p:nvSpPr>
        <p:spPr bwMode="auto">
          <a:xfrm>
            <a:off x="361950" y="1219200"/>
            <a:ext cx="4133850" cy="4432300"/>
          </a:xfrm>
          <a:prstGeom prst="rect">
            <a:avLst/>
          </a:prstGeom>
          <a:noFill/>
          <a:ln w="9525">
            <a:noFill/>
            <a:miter lim="800000"/>
            <a:headEnd/>
            <a:tailEnd/>
          </a:ln>
        </p:spPr>
        <p:txBody>
          <a:bodyPr>
            <a:spAutoFit/>
          </a:bodyPr>
          <a:lstStyle/>
          <a:p>
            <a:pPr lvl="1" indent="-342900" eaLnBrk="1" fontAlgn="auto" hangingPunct="1">
              <a:spcBef>
                <a:spcPts val="0"/>
              </a:spcBef>
              <a:spcAft>
                <a:spcPts val="0"/>
              </a:spcAft>
              <a:buFontTx/>
              <a:buChar char="•"/>
              <a:defRPr/>
            </a:pPr>
            <a:r>
              <a:rPr lang="en-US" sz="2400" dirty="0">
                <a:latin typeface="+mn-lt"/>
              </a:rPr>
              <a:t>Work on side away from traffic</a:t>
            </a:r>
            <a:br>
              <a:rPr lang="en-US" sz="2400" dirty="0">
                <a:latin typeface="+mn-lt"/>
              </a:rPr>
            </a:br>
            <a:r>
              <a:rPr lang="en-US" sz="2400" dirty="0">
                <a:latin typeface="+mn-lt"/>
              </a:rPr>
              <a:t>	</a:t>
            </a:r>
          </a:p>
          <a:p>
            <a:pPr lvl="1" indent="-342900" eaLnBrk="1" fontAlgn="auto" hangingPunct="1">
              <a:spcBef>
                <a:spcPts val="0"/>
              </a:spcBef>
              <a:spcAft>
                <a:spcPts val="0"/>
              </a:spcAft>
              <a:buFontTx/>
              <a:buChar char="•"/>
              <a:defRPr/>
            </a:pPr>
            <a:r>
              <a:rPr lang="en-US" sz="2400" dirty="0">
                <a:latin typeface="+mn-lt"/>
              </a:rPr>
              <a:t> Look!  Before disembarking apparatus</a:t>
            </a:r>
          </a:p>
          <a:p>
            <a:pPr lvl="1" indent="-342900" eaLnBrk="1" fontAlgn="auto" hangingPunct="1">
              <a:spcBef>
                <a:spcPts val="0"/>
              </a:spcBef>
              <a:spcAft>
                <a:spcPts val="0"/>
              </a:spcAft>
              <a:buFontTx/>
              <a:buChar char="•"/>
              <a:defRPr/>
            </a:pPr>
            <a:endParaRPr lang="en-US" sz="2400" dirty="0">
              <a:latin typeface="+mn-lt"/>
            </a:endParaRPr>
          </a:p>
          <a:p>
            <a:pPr lvl="1" indent="-342900" eaLnBrk="1" fontAlgn="auto" hangingPunct="1">
              <a:spcBef>
                <a:spcPts val="0"/>
              </a:spcBef>
              <a:spcAft>
                <a:spcPts val="0"/>
              </a:spcAft>
              <a:buFontTx/>
              <a:buChar char="•"/>
              <a:defRPr/>
            </a:pPr>
            <a:r>
              <a:rPr lang="en-US" sz="2400" dirty="0">
                <a:latin typeface="+mn-lt"/>
              </a:rPr>
              <a:t>Consider Pump Operators and location of equipment</a:t>
            </a:r>
          </a:p>
          <a:p>
            <a:pPr lvl="1" eaLnBrk="1" fontAlgn="auto" hangingPunct="1">
              <a:spcBef>
                <a:spcPts val="0"/>
              </a:spcBef>
              <a:spcAft>
                <a:spcPts val="0"/>
              </a:spcAft>
              <a:buFontTx/>
              <a:buChar char="•"/>
              <a:defRPr/>
            </a:pPr>
            <a:endParaRPr lang="en-US" dirty="0">
              <a:latin typeface="+mn-lt"/>
            </a:endParaRPr>
          </a:p>
          <a:p>
            <a:pPr lvl="1" eaLnBrk="1" fontAlgn="auto" hangingPunct="1">
              <a:spcBef>
                <a:spcPts val="0"/>
              </a:spcBef>
              <a:spcAft>
                <a:spcPts val="0"/>
              </a:spcAft>
              <a:buFontTx/>
              <a:buChar char="•"/>
              <a:defRPr/>
            </a:pPr>
            <a:endParaRPr lang="en-US" dirty="0">
              <a:latin typeface="+mn-lt"/>
            </a:endParaRPr>
          </a:p>
          <a:p>
            <a:pPr lvl="1" eaLnBrk="1" fontAlgn="auto" hangingPunct="1">
              <a:spcBef>
                <a:spcPts val="0"/>
              </a:spcBef>
              <a:spcAft>
                <a:spcPts val="0"/>
              </a:spcAft>
              <a:buFontTx/>
              <a:buChar char="•"/>
              <a:defRPr/>
            </a:pPr>
            <a:endParaRPr lang="en-US" dirty="0">
              <a:latin typeface="+mn-lt"/>
            </a:endParaRPr>
          </a:p>
          <a:p>
            <a:pPr lvl="1" eaLnBrk="1" fontAlgn="auto" hangingPunct="1">
              <a:spcBef>
                <a:spcPts val="0"/>
              </a:spcBef>
              <a:spcAft>
                <a:spcPts val="0"/>
              </a:spcAft>
              <a:buFontTx/>
              <a:buChar char="•"/>
              <a:defRPr/>
            </a:pPr>
            <a:endParaRPr lang="en-US" dirty="0">
              <a:latin typeface="+mn-lt"/>
            </a:endParaRPr>
          </a:p>
          <a:p>
            <a:pPr lvl="1" eaLnBrk="1" fontAlgn="auto" hangingPunct="1">
              <a:spcBef>
                <a:spcPts val="0"/>
              </a:spcBef>
              <a:spcAft>
                <a:spcPts val="0"/>
              </a:spcAft>
              <a:defRPr/>
            </a:pPr>
            <a:endParaRPr lang="en-US" dirty="0">
              <a:latin typeface="+mn-lt"/>
            </a:endParaRPr>
          </a:p>
        </p:txBody>
      </p:sp>
      <p:sp useBgFill="1">
        <p:nvSpPr>
          <p:cNvPr id="113668" name="Rectangle 2">
            <a:extLst>
              <a:ext uri="{FF2B5EF4-FFF2-40B4-BE49-F238E27FC236}">
                <a16:creationId xmlns:a16="http://schemas.microsoft.com/office/drawing/2014/main" id="{B0898E7B-B305-44F4-939E-3FF30331321F}"/>
              </a:ext>
            </a:extLst>
          </p:cNvPr>
          <p:cNvSpPr>
            <a:spLocks noGrp="1" noChangeArrowheads="1"/>
          </p:cNvSpPr>
          <p:nvPr>
            <p:ph type="title"/>
          </p:nvPr>
        </p:nvSpPr>
        <p:spPr>
          <a:xfrm>
            <a:off x="676275" y="82550"/>
            <a:ext cx="7772400" cy="984250"/>
          </a:xfrm>
        </p:spPr>
        <p:txBody>
          <a:bodyPr/>
          <a:lstStyle/>
          <a:p>
            <a:pPr eaLnBrk="1" hangingPunct="1"/>
            <a:r>
              <a:rPr lang="en-US" altLang="en-US" sz="4400">
                <a:solidFill>
                  <a:schemeClr val="accent2"/>
                </a:solidFill>
              </a:rPr>
              <a:t>“Best Practices”</a:t>
            </a:r>
          </a:p>
        </p:txBody>
      </p:sp>
      <p:sp>
        <p:nvSpPr>
          <p:cNvPr id="113669" name="TextBox 4">
            <a:extLst>
              <a:ext uri="{FF2B5EF4-FFF2-40B4-BE49-F238E27FC236}">
                <a16:creationId xmlns:a16="http://schemas.microsoft.com/office/drawing/2014/main" id="{BCAEE655-A0A1-4687-9432-219F073A117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3-47</a:t>
            </a:r>
          </a:p>
        </p:txBody>
      </p:sp>
    </p:spTree>
    <p:extLst>
      <p:ext uri="{BB962C8B-B14F-4D97-AF65-F5344CB8AC3E}">
        <p14:creationId xmlns:p14="http://schemas.microsoft.com/office/powerpoint/2010/main" val="3771553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40" name="Picture 3">
            <a:extLst>
              <a:ext uri="{FF2B5EF4-FFF2-40B4-BE49-F238E27FC236}">
                <a16:creationId xmlns:a16="http://schemas.microsoft.com/office/drawing/2014/main" id="{AE6B1DFA-AED5-4F85-B6C8-54876C936D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852" y="3863266"/>
            <a:ext cx="38068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CE234E3D-45A4-417B-8C7D-8762BED6869E}"/>
              </a:ext>
            </a:extLst>
          </p:cNvPr>
          <p:cNvSpPr>
            <a:spLocks noGrp="1" noChangeArrowheads="1"/>
          </p:cNvSpPr>
          <p:nvPr>
            <p:ph type="title"/>
          </p:nvPr>
        </p:nvSpPr>
        <p:spPr>
          <a:xfrm>
            <a:off x="911225" y="0"/>
            <a:ext cx="7543800" cy="1312863"/>
          </a:xfrm>
        </p:spPr>
        <p:txBody>
          <a:bodyPr/>
          <a:lstStyle/>
          <a:p>
            <a:pPr eaLnBrk="1" fontAlgn="auto" hangingPunct="1">
              <a:spcAft>
                <a:spcPts val="0"/>
              </a:spcAft>
              <a:defRPr/>
            </a:pPr>
            <a:r>
              <a:rPr lang="en-US" altLang="en-US" sz="4400" dirty="0">
                <a:solidFill>
                  <a:schemeClr val="accent2"/>
                </a:solidFill>
              </a:rPr>
              <a:t>Class 4 Vehicles</a:t>
            </a:r>
          </a:p>
        </p:txBody>
      </p:sp>
      <p:sp>
        <p:nvSpPr>
          <p:cNvPr id="65543" name="TextBox 8">
            <a:extLst>
              <a:ext uri="{FF2B5EF4-FFF2-40B4-BE49-F238E27FC236}">
                <a16:creationId xmlns:a16="http://schemas.microsoft.com/office/drawing/2014/main" id="{04F5EB58-1A97-4E24-A9C8-58AA3E91ABE3}"/>
              </a:ext>
            </a:extLst>
          </p:cNvPr>
          <p:cNvSpPr txBox="1">
            <a:spLocks noChangeArrowheads="1"/>
          </p:cNvSpPr>
          <p:nvPr/>
        </p:nvSpPr>
        <p:spPr bwMode="auto">
          <a:xfrm>
            <a:off x="8382000" y="62484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1-20</a:t>
            </a:r>
          </a:p>
        </p:txBody>
      </p:sp>
      <p:pic>
        <p:nvPicPr>
          <p:cNvPr id="3" name="Picture 2" descr="A yellow bus parked on the side of the road&#10;&#10;Description automatically generated with medium confidence">
            <a:extLst>
              <a:ext uri="{FF2B5EF4-FFF2-40B4-BE49-F238E27FC236}">
                <a16:creationId xmlns:a16="http://schemas.microsoft.com/office/drawing/2014/main" id="{EEE24F84-A4FB-4D56-9484-B474CAF5B3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6300" y="1600200"/>
            <a:ext cx="3771900" cy="2286000"/>
          </a:xfrm>
          <a:prstGeom prst="rect">
            <a:avLst/>
          </a:prstGeom>
        </p:spPr>
      </p:pic>
      <p:pic>
        <p:nvPicPr>
          <p:cNvPr id="5" name="Picture 4" descr="A fire truck parked in front of a building&#10;&#10;Description automatically generated with medium confidence">
            <a:extLst>
              <a:ext uri="{FF2B5EF4-FFF2-40B4-BE49-F238E27FC236}">
                <a16:creationId xmlns:a16="http://schemas.microsoft.com/office/drawing/2014/main" id="{39FD9267-46BC-4DF1-9D09-BB20354739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9419" y="1600200"/>
            <a:ext cx="3771900" cy="2286000"/>
          </a:xfrm>
          <a:prstGeom prst="rect">
            <a:avLst/>
          </a:prstGeom>
        </p:spPr>
      </p:pic>
      <p:pic>
        <p:nvPicPr>
          <p:cNvPr id="7" name="Picture 6" descr="A red truck on the road&#10;&#10;Description automatically generated with medium confidence">
            <a:extLst>
              <a:ext uri="{FF2B5EF4-FFF2-40B4-BE49-F238E27FC236}">
                <a16:creationId xmlns:a16="http://schemas.microsoft.com/office/drawing/2014/main" id="{09402190-DBA0-4569-AFBC-F92A9B492A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83126" y="3886200"/>
            <a:ext cx="3738194" cy="2491666"/>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descr="DSC00211">
            <a:extLst>
              <a:ext uri="{FF2B5EF4-FFF2-40B4-BE49-F238E27FC236}">
                <a16:creationId xmlns:a16="http://schemas.microsoft.com/office/drawing/2014/main" id="{29111435-1F2C-4743-A7B7-DD86CB5C9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62200"/>
            <a:ext cx="4491038" cy="4343400"/>
          </a:xfrm>
          <a:prstGeom prst="rect">
            <a:avLst/>
          </a:prstGeom>
          <a:noFill/>
          <a:ln w="38100">
            <a:solidFill>
              <a:srgbClr val="969696"/>
            </a:solidFill>
            <a:miter lim="800000"/>
            <a:headEnd/>
            <a:tailEnd/>
          </a:ln>
          <a:effectLst>
            <a:outerShdw dist="53882" dir="2700000" algn="ctr" rotWithShape="0">
              <a:srgbClr val="CC0000"/>
            </a:outerShdw>
          </a:effectLst>
          <a:extLst>
            <a:ext uri="{909E8E84-426E-40DD-AFC4-6F175D3DCCD1}">
              <a14:hiddenFill xmlns:a14="http://schemas.microsoft.com/office/drawing/2010/main">
                <a:solidFill>
                  <a:srgbClr val="FFFFFF"/>
                </a:solidFill>
              </a14:hiddenFill>
            </a:ext>
          </a:extLst>
        </p:spPr>
      </p:pic>
      <p:pic>
        <p:nvPicPr>
          <p:cNvPr id="115715" name="Picture 9" descr="DSC00209">
            <a:extLst>
              <a:ext uri="{FF2B5EF4-FFF2-40B4-BE49-F238E27FC236}">
                <a16:creationId xmlns:a16="http://schemas.microsoft.com/office/drawing/2014/main" id="{11B6BD16-CB14-47D1-BE8E-76D7D4476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16025"/>
            <a:ext cx="4360863" cy="4194175"/>
          </a:xfrm>
          <a:prstGeom prst="rect">
            <a:avLst/>
          </a:prstGeom>
          <a:noFill/>
          <a:ln w="38100">
            <a:solidFill>
              <a:srgbClr val="969696"/>
            </a:solidFill>
            <a:miter lim="800000"/>
            <a:headEnd/>
            <a:tailEnd/>
          </a:ln>
          <a:effectLst>
            <a:outerShdw dist="53882" dir="2700000" algn="ctr" rotWithShape="0">
              <a:srgbClr val="CC0000"/>
            </a:outerShdw>
          </a:effectLst>
          <a:extLst>
            <a:ext uri="{909E8E84-426E-40DD-AFC4-6F175D3DCCD1}">
              <a14:hiddenFill xmlns:a14="http://schemas.microsoft.com/office/drawing/2010/main">
                <a:solidFill>
                  <a:srgbClr val="FFFFFF"/>
                </a:solidFill>
              </a14:hiddenFill>
            </a:ext>
          </a:extLst>
        </p:spPr>
      </p:pic>
      <p:sp useBgFill="1">
        <p:nvSpPr>
          <p:cNvPr id="115716" name="Rectangle 2">
            <a:extLst>
              <a:ext uri="{FF2B5EF4-FFF2-40B4-BE49-F238E27FC236}">
                <a16:creationId xmlns:a16="http://schemas.microsoft.com/office/drawing/2014/main" id="{5F921154-C19F-4DFA-8398-112211F61AA6}"/>
              </a:ext>
            </a:extLst>
          </p:cNvPr>
          <p:cNvSpPr txBox="1">
            <a:spLocks noChangeArrowheads="1"/>
          </p:cNvSpPr>
          <p:nvPr/>
        </p:nvSpPr>
        <p:spPr bwMode="auto">
          <a:xfrm>
            <a:off x="676275" y="82550"/>
            <a:ext cx="7772400" cy="9842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4400">
                <a:solidFill>
                  <a:schemeClr val="accent2"/>
                </a:solidFill>
                <a:latin typeface="Calibri Light" panose="020F0302020204030204" pitchFamily="34" charset="0"/>
              </a:rPr>
              <a:t>Match Crew Size to Objectives</a:t>
            </a:r>
          </a:p>
        </p:txBody>
      </p:sp>
      <p:sp>
        <p:nvSpPr>
          <p:cNvPr id="115717" name="TextBox 4">
            <a:extLst>
              <a:ext uri="{FF2B5EF4-FFF2-40B4-BE49-F238E27FC236}">
                <a16:creationId xmlns:a16="http://schemas.microsoft.com/office/drawing/2014/main" id="{00DFFBD5-0F42-42DA-A7E0-20FD58891CF2}"/>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chemeClr val="bg1"/>
                </a:solidFill>
              </a:rPr>
              <a:t>3-48</a:t>
            </a:r>
          </a:p>
        </p:txBody>
      </p:sp>
    </p:spTree>
    <p:extLst>
      <p:ext uri="{BB962C8B-B14F-4D97-AF65-F5344CB8AC3E}">
        <p14:creationId xmlns:p14="http://schemas.microsoft.com/office/powerpoint/2010/main" val="258318687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Fire 4">
            <a:extLst>
              <a:ext uri="{FF2B5EF4-FFF2-40B4-BE49-F238E27FC236}">
                <a16:creationId xmlns:a16="http://schemas.microsoft.com/office/drawing/2014/main" id="{90C51871-438B-43FA-B3E5-9E3714D34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75" t="29663" r="55856" b="24713"/>
          <a:stretch>
            <a:fillRect/>
          </a:stretch>
        </p:blipFill>
        <p:spPr bwMode="auto">
          <a:xfrm>
            <a:off x="6629400" y="1501775"/>
            <a:ext cx="2365375" cy="5181600"/>
          </a:xfrm>
          <a:prstGeom prst="rect">
            <a:avLst/>
          </a:prstGeom>
          <a:noFill/>
          <a:ln w="38100">
            <a:solidFill>
              <a:srgbClr val="808080"/>
            </a:solidFill>
            <a:miter lim="800000"/>
            <a:headEnd/>
            <a:tailEnd/>
          </a:ln>
          <a:effectLst>
            <a:outerShdw dist="53882" dir="2700000" algn="ctr" rotWithShape="0">
              <a:srgbClr val="CC0000"/>
            </a:outerShdw>
          </a:effectLst>
          <a:extLst>
            <a:ext uri="{909E8E84-426E-40DD-AFC4-6F175D3DCCD1}">
              <a14:hiddenFill xmlns:a14="http://schemas.microsoft.com/office/drawing/2010/main">
                <a:solidFill>
                  <a:srgbClr val="FFFFFF"/>
                </a:solidFill>
              </a14:hiddenFill>
            </a:ext>
          </a:extLst>
        </p:spPr>
      </p:pic>
      <p:pic>
        <p:nvPicPr>
          <p:cNvPr id="117763" name="Picture 8" descr="plano_eng rear tape">
            <a:extLst>
              <a:ext uri="{FF2B5EF4-FFF2-40B4-BE49-F238E27FC236}">
                <a16:creationId xmlns:a16="http://schemas.microsoft.com/office/drawing/2014/main" id="{FBE168E5-CA62-4C75-A284-D2A2B61BF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81" t="17371" r="2881" b="4225"/>
          <a:stretch>
            <a:fillRect/>
          </a:stretch>
        </p:blipFill>
        <p:spPr bwMode="auto">
          <a:xfrm>
            <a:off x="2514600" y="1882775"/>
            <a:ext cx="3962400" cy="3602038"/>
          </a:xfrm>
          <a:prstGeom prst="rect">
            <a:avLst/>
          </a:prstGeom>
          <a:solidFill>
            <a:schemeClr val="tx1"/>
          </a:solidFill>
          <a:ln w="38100">
            <a:solidFill>
              <a:srgbClr val="969696"/>
            </a:solidFill>
            <a:miter lim="800000"/>
            <a:headEnd/>
            <a:tailEnd/>
          </a:ln>
          <a:effectLst>
            <a:outerShdw dist="53882" dir="2700000" algn="ctr" rotWithShape="0">
              <a:srgbClr val="CC0000"/>
            </a:outerShdw>
          </a:effectLst>
        </p:spPr>
      </p:pic>
      <p:pic>
        <p:nvPicPr>
          <p:cNvPr id="117764" name="Picture 9" descr="DSC00187">
            <a:extLst>
              <a:ext uri="{FF2B5EF4-FFF2-40B4-BE49-F238E27FC236}">
                <a16:creationId xmlns:a16="http://schemas.microsoft.com/office/drawing/2014/main" id="{02DE2892-8CBF-4EF7-94C7-D0261D54F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875" t="33150" r="34593"/>
          <a:stretch>
            <a:fillRect/>
          </a:stretch>
        </p:blipFill>
        <p:spPr bwMode="auto">
          <a:xfrm>
            <a:off x="76200" y="1447800"/>
            <a:ext cx="2228850" cy="5233988"/>
          </a:xfrm>
          <a:prstGeom prst="rect">
            <a:avLst/>
          </a:prstGeom>
          <a:noFill/>
          <a:ln w="38100">
            <a:solidFill>
              <a:srgbClr val="969696"/>
            </a:solidFill>
            <a:miter lim="800000"/>
            <a:headEnd/>
            <a:tailEnd/>
          </a:ln>
          <a:effectLst>
            <a:outerShdw dist="53882" dir="2700000" algn="ctr" rotWithShape="0">
              <a:srgbClr val="CC0000"/>
            </a:outerShdw>
          </a:effectLst>
          <a:extLst>
            <a:ext uri="{909E8E84-426E-40DD-AFC4-6F175D3DCCD1}">
              <a14:hiddenFill xmlns:a14="http://schemas.microsoft.com/office/drawing/2010/main">
                <a:solidFill>
                  <a:srgbClr val="FFFFFF"/>
                </a:solidFill>
              </a14:hiddenFill>
            </a:ext>
          </a:extLst>
        </p:spPr>
      </p:pic>
      <p:sp useBgFill="1">
        <p:nvSpPr>
          <p:cNvPr id="117765" name="Rectangle 2">
            <a:extLst>
              <a:ext uri="{FF2B5EF4-FFF2-40B4-BE49-F238E27FC236}">
                <a16:creationId xmlns:a16="http://schemas.microsoft.com/office/drawing/2014/main" id="{FD7891F3-EED9-4D77-BFF9-0C4C3A96F813}"/>
              </a:ext>
            </a:extLst>
          </p:cNvPr>
          <p:cNvSpPr txBox="1">
            <a:spLocks noChangeArrowheads="1"/>
          </p:cNvSpPr>
          <p:nvPr/>
        </p:nvSpPr>
        <p:spPr bwMode="auto">
          <a:xfrm>
            <a:off x="676275" y="82550"/>
            <a:ext cx="7772400" cy="9842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4400">
                <a:solidFill>
                  <a:schemeClr val="accent2"/>
                </a:solidFill>
                <a:latin typeface="Calibri Light" panose="020F0302020204030204" pitchFamily="34" charset="0"/>
              </a:rPr>
              <a:t>Match PPE Level to Risk</a:t>
            </a:r>
          </a:p>
        </p:txBody>
      </p:sp>
      <p:sp>
        <p:nvSpPr>
          <p:cNvPr id="117766" name="TextBox 5">
            <a:extLst>
              <a:ext uri="{FF2B5EF4-FFF2-40B4-BE49-F238E27FC236}">
                <a16:creationId xmlns:a16="http://schemas.microsoft.com/office/drawing/2014/main" id="{4E4D57FE-3B71-4CEF-A80D-8BED46689A3D}"/>
              </a:ext>
            </a:extLst>
          </p:cNvPr>
          <p:cNvSpPr txBox="1">
            <a:spLocks noChangeArrowheads="1"/>
          </p:cNvSpPr>
          <p:nvPr/>
        </p:nvSpPr>
        <p:spPr bwMode="auto">
          <a:xfrm>
            <a:off x="8191500" y="607377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chemeClr val="bg1"/>
                </a:solidFill>
              </a:rPr>
              <a:t>3-49</a:t>
            </a:r>
          </a:p>
        </p:txBody>
      </p:sp>
    </p:spTree>
    <p:extLst>
      <p:ext uri="{BB962C8B-B14F-4D97-AF65-F5344CB8AC3E}">
        <p14:creationId xmlns:p14="http://schemas.microsoft.com/office/powerpoint/2010/main" val="381222804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4F78E85-C158-4676-9CDC-B95954EA2F33}"/>
              </a:ext>
            </a:extLst>
          </p:cNvPr>
          <p:cNvSpPr>
            <a:spLocks noGrp="1" noChangeArrowheads="1"/>
          </p:cNvSpPr>
          <p:nvPr>
            <p:ph type="title"/>
          </p:nvPr>
        </p:nvSpPr>
        <p:spPr>
          <a:xfrm>
            <a:off x="508000" y="76200"/>
            <a:ext cx="8610600" cy="914400"/>
          </a:xfrm>
        </p:spPr>
        <p:txBody>
          <a:bodyPr/>
          <a:lstStyle/>
          <a:p>
            <a:pPr eaLnBrk="1" hangingPunct="1"/>
            <a:r>
              <a:rPr lang="en-US" altLang="en-US" sz="4400">
                <a:solidFill>
                  <a:schemeClr val="accent2"/>
                </a:solidFill>
              </a:rPr>
              <a:t>ANSI Compliant Public Safety Vests</a:t>
            </a:r>
          </a:p>
        </p:txBody>
      </p:sp>
      <p:sp>
        <p:nvSpPr>
          <p:cNvPr id="187396" name="Rectangle 3">
            <a:extLst>
              <a:ext uri="{FF2B5EF4-FFF2-40B4-BE49-F238E27FC236}">
                <a16:creationId xmlns:a16="http://schemas.microsoft.com/office/drawing/2014/main" id="{6B1CE886-EEC2-4E8C-A98D-7108069EB4DE}"/>
              </a:ext>
            </a:extLst>
          </p:cNvPr>
          <p:cNvSpPr>
            <a:spLocks noGrp="1" noChangeArrowheads="1"/>
          </p:cNvSpPr>
          <p:nvPr>
            <p:ph idx="1"/>
          </p:nvPr>
        </p:nvSpPr>
        <p:spPr>
          <a:xfrm>
            <a:off x="381000" y="990600"/>
            <a:ext cx="8458200" cy="2362200"/>
          </a:xfrm>
        </p:spPr>
        <p:txBody>
          <a:bodyPr rtlCol="0">
            <a:normAutofit fontScale="92500" lnSpcReduction="10000"/>
          </a:bodyPr>
          <a:lstStyle/>
          <a:p>
            <a:pPr eaLnBrk="1" fontAlgn="auto" hangingPunct="1">
              <a:spcAft>
                <a:spcPts val="0"/>
              </a:spcAft>
              <a:defRPr/>
            </a:pPr>
            <a:r>
              <a:rPr lang="en-US" altLang="en-US" sz="2800" dirty="0"/>
              <a:t>Provide access to equipment while worn</a:t>
            </a:r>
          </a:p>
          <a:p>
            <a:pPr eaLnBrk="1" fontAlgn="auto" hangingPunct="1">
              <a:spcAft>
                <a:spcPts val="0"/>
              </a:spcAft>
              <a:defRPr/>
            </a:pPr>
            <a:endParaRPr lang="en-US" altLang="en-US" sz="2800" dirty="0"/>
          </a:p>
          <a:p>
            <a:pPr eaLnBrk="1" fontAlgn="auto" hangingPunct="1">
              <a:spcAft>
                <a:spcPts val="0"/>
              </a:spcAft>
              <a:defRPr/>
            </a:pPr>
            <a:r>
              <a:rPr lang="en-US" altLang="en-US" sz="2800" dirty="0"/>
              <a:t>Can be easily worn over firefighting PPE </a:t>
            </a:r>
          </a:p>
          <a:p>
            <a:pPr eaLnBrk="1" fontAlgn="auto" hangingPunct="1">
              <a:spcAft>
                <a:spcPts val="0"/>
              </a:spcAft>
              <a:defRPr/>
            </a:pPr>
            <a:endParaRPr lang="en-US" altLang="en-US" sz="2800" dirty="0"/>
          </a:p>
          <a:p>
            <a:pPr eaLnBrk="1" fontAlgn="auto" hangingPunct="1">
              <a:spcAft>
                <a:spcPts val="0"/>
              </a:spcAft>
              <a:defRPr/>
            </a:pPr>
            <a:r>
              <a:rPr lang="en-US" altLang="en-US" sz="2800" dirty="0"/>
              <a:t>Breakaway safety feature</a:t>
            </a:r>
          </a:p>
        </p:txBody>
      </p:sp>
      <p:sp>
        <p:nvSpPr>
          <p:cNvPr id="119812" name="Footer Placeholder 4">
            <a:extLst>
              <a:ext uri="{FF2B5EF4-FFF2-40B4-BE49-F238E27FC236}">
                <a16:creationId xmlns:a16="http://schemas.microsoft.com/office/drawing/2014/main" id="{7C7599B5-A095-462D-833A-A81FE29E9B54}"/>
              </a:ext>
            </a:extLst>
          </p:cNvPr>
          <p:cNvSpPr>
            <a:spLocks noGrp="1"/>
          </p:cNvSpPr>
          <p:nvPr>
            <p:ph type="ftr" sz="quarter" idx="11"/>
          </p:nvPr>
        </p:nvSpPr>
        <p:spPr bwMode="auto">
          <a:xfrm>
            <a:off x="2286000" y="6248400"/>
            <a:ext cx="6858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400">
                <a:latin typeface="Times New Roman" panose="02020603050405020304" pitchFamily="18" charset="0"/>
              </a:rPr>
              <a:t>   =</a:t>
            </a:r>
          </a:p>
        </p:txBody>
      </p:sp>
      <p:pic>
        <p:nvPicPr>
          <p:cNvPr id="119813" name="Picture 4" descr="Photo of firefighter's back, the &quot;Fire Rescue&quot; identification panel on the firefighters ANSI vest can be seen. ">
            <a:extLst>
              <a:ext uri="{FF2B5EF4-FFF2-40B4-BE49-F238E27FC236}">
                <a16:creationId xmlns:a16="http://schemas.microsoft.com/office/drawing/2014/main" id="{47F5E15B-0E84-4267-8A60-E481DF38E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0"/>
            <a:ext cx="1905000" cy="3352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9814" name="Picture 5" descr="Photo of State Trooper, the &quot;State Police&quot; identification panels can be seen on the rear of the ANSI vest.">
            <a:extLst>
              <a:ext uri="{FF2B5EF4-FFF2-40B4-BE49-F238E27FC236}">
                <a16:creationId xmlns:a16="http://schemas.microsoft.com/office/drawing/2014/main" id="{C2576B0D-A3FF-4768-A6AB-25ACE988F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1981200" cy="3352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9815" name="Picture 6" descr="Photo of an EMT wearing ANSI vest with uniform. ">
            <a:extLst>
              <a:ext uri="{FF2B5EF4-FFF2-40B4-BE49-F238E27FC236}">
                <a16:creationId xmlns:a16="http://schemas.microsoft.com/office/drawing/2014/main" id="{B031E9EA-8584-47EA-8D80-6A33BC087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429000"/>
            <a:ext cx="1935163" cy="3352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9816" name="Picture 7" descr="Photo of a police officer (not Trooper) wearing an ANSI 207 vest. Note the officers gun belt is easily accessible. ">
            <a:extLst>
              <a:ext uri="{FF2B5EF4-FFF2-40B4-BE49-F238E27FC236}">
                <a16:creationId xmlns:a16="http://schemas.microsoft.com/office/drawing/2014/main" id="{F38E5A7A-12CB-4804-9AAA-C00118EBC7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429000"/>
            <a:ext cx="2084388" cy="3352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9817" name="TextBox 8">
            <a:extLst>
              <a:ext uri="{FF2B5EF4-FFF2-40B4-BE49-F238E27FC236}">
                <a16:creationId xmlns:a16="http://schemas.microsoft.com/office/drawing/2014/main" id="{6DE41C0D-9406-493E-90E7-C09F1B363C82}"/>
              </a:ext>
            </a:extLst>
          </p:cNvPr>
          <p:cNvSpPr txBox="1">
            <a:spLocks noChangeArrowheads="1"/>
          </p:cNvSpPr>
          <p:nvPr/>
        </p:nvSpPr>
        <p:spPr bwMode="auto">
          <a:xfrm>
            <a:off x="8166100" y="6300788"/>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3-50</a:t>
            </a:r>
          </a:p>
        </p:txBody>
      </p:sp>
    </p:spTree>
    <p:extLst>
      <p:ext uri="{BB962C8B-B14F-4D97-AF65-F5344CB8AC3E}">
        <p14:creationId xmlns:p14="http://schemas.microsoft.com/office/powerpoint/2010/main" val="110918984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a:extLst>
              <a:ext uri="{FF2B5EF4-FFF2-40B4-BE49-F238E27FC236}">
                <a16:creationId xmlns:a16="http://schemas.microsoft.com/office/drawing/2014/main" id="{4F7A4889-DD33-470D-87EC-D796BB6803CB}"/>
              </a:ext>
            </a:extLst>
          </p:cNvPr>
          <p:cNvSpPr>
            <a:spLocks noGrp="1" noChangeArrowheads="1"/>
          </p:cNvSpPr>
          <p:nvPr>
            <p:ph idx="1"/>
          </p:nvPr>
        </p:nvSpPr>
        <p:spPr>
          <a:xfrm>
            <a:off x="685800" y="1143000"/>
            <a:ext cx="7772400" cy="5486400"/>
          </a:xfrm>
        </p:spPr>
        <p:txBody>
          <a:bodyPr/>
          <a:lstStyle/>
          <a:p>
            <a:pPr marL="0" indent="0" eaLnBrk="1" hangingPunct="1">
              <a:buFont typeface="Arial" panose="020B0604020202020204" pitchFamily="34" charset="0"/>
              <a:buNone/>
            </a:pPr>
            <a:r>
              <a:rPr lang="en-US" altLang="en-US" sz="3000" dirty="0"/>
              <a:t>Require Retro-Reflective or Fluorescent Clothing / PPE</a:t>
            </a:r>
          </a:p>
          <a:p>
            <a:pPr lvl="1" eaLnBrk="1" hangingPunct="1"/>
            <a:endParaRPr lang="en-US" altLang="en-US" sz="2600" dirty="0"/>
          </a:p>
          <a:p>
            <a:pPr lvl="1" eaLnBrk="1" hangingPunct="1"/>
            <a:r>
              <a:rPr lang="en-US" altLang="en-US" sz="2600" dirty="0"/>
              <a:t>Structural gear may not offer “high visibility”</a:t>
            </a:r>
          </a:p>
          <a:p>
            <a:pPr lvl="1" eaLnBrk="1" hangingPunct="1"/>
            <a:endParaRPr lang="en-US" altLang="en-US" sz="2600" dirty="0"/>
          </a:p>
          <a:p>
            <a:pPr lvl="1" eaLnBrk="1" hangingPunct="1"/>
            <a:r>
              <a:rPr lang="en-US" altLang="en-US" sz="2600" dirty="0"/>
              <a:t>Safety Vests – Get Them and Use Them!</a:t>
            </a:r>
          </a:p>
          <a:p>
            <a:pPr lvl="1" eaLnBrk="1" hangingPunct="1"/>
            <a:endParaRPr lang="en-US" altLang="en-US" sz="2600" dirty="0"/>
          </a:p>
          <a:p>
            <a:pPr lvl="1" eaLnBrk="1" hangingPunct="1"/>
            <a:r>
              <a:rPr lang="en-US" altLang="en-US" sz="2600" dirty="0"/>
              <a:t>ANSI Compliant High Visibility Safety Apparel</a:t>
            </a:r>
          </a:p>
        </p:txBody>
      </p:sp>
      <p:sp useBgFill="1">
        <p:nvSpPr>
          <p:cNvPr id="121859" name="Rectangle 2">
            <a:extLst>
              <a:ext uri="{FF2B5EF4-FFF2-40B4-BE49-F238E27FC236}">
                <a16:creationId xmlns:a16="http://schemas.microsoft.com/office/drawing/2014/main" id="{25654E79-4697-446C-8925-8F956538E73E}"/>
              </a:ext>
            </a:extLst>
          </p:cNvPr>
          <p:cNvSpPr>
            <a:spLocks noGrp="1" noChangeArrowheads="1"/>
          </p:cNvSpPr>
          <p:nvPr>
            <p:ph type="title"/>
          </p:nvPr>
        </p:nvSpPr>
        <p:spPr>
          <a:xfrm>
            <a:off x="676275" y="82550"/>
            <a:ext cx="7772400" cy="984250"/>
          </a:xfrm>
        </p:spPr>
        <p:txBody>
          <a:bodyPr/>
          <a:lstStyle/>
          <a:p>
            <a:pPr eaLnBrk="1" hangingPunct="1"/>
            <a:r>
              <a:rPr lang="en-US" altLang="en-US" sz="4400">
                <a:solidFill>
                  <a:schemeClr val="accent2"/>
                </a:solidFill>
              </a:rPr>
              <a:t>“Best Practices”</a:t>
            </a:r>
          </a:p>
        </p:txBody>
      </p:sp>
      <p:sp>
        <p:nvSpPr>
          <p:cNvPr id="121860" name="TextBox 3">
            <a:extLst>
              <a:ext uri="{FF2B5EF4-FFF2-40B4-BE49-F238E27FC236}">
                <a16:creationId xmlns:a16="http://schemas.microsoft.com/office/drawing/2014/main" id="{D1B79B1B-A4C4-410E-8C32-2375C2D05EFA}"/>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3-51</a:t>
            </a:r>
          </a:p>
        </p:txBody>
      </p:sp>
    </p:spTree>
    <p:extLst>
      <p:ext uri="{BB962C8B-B14F-4D97-AF65-F5344CB8AC3E}">
        <p14:creationId xmlns:p14="http://schemas.microsoft.com/office/powerpoint/2010/main" val="215099329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a:extLst>
              <a:ext uri="{FF2B5EF4-FFF2-40B4-BE49-F238E27FC236}">
                <a16:creationId xmlns:a16="http://schemas.microsoft.com/office/drawing/2014/main" id="{128F542C-5976-4B96-B287-51549A1DD4E0}"/>
              </a:ext>
            </a:extLst>
          </p:cNvPr>
          <p:cNvSpPr>
            <a:spLocks noGrp="1" noChangeArrowheads="1"/>
          </p:cNvSpPr>
          <p:nvPr>
            <p:ph idx="1"/>
          </p:nvPr>
        </p:nvSpPr>
        <p:spPr>
          <a:xfrm>
            <a:off x="685800" y="1295400"/>
            <a:ext cx="7772400" cy="5334000"/>
          </a:xfrm>
        </p:spPr>
        <p:txBody>
          <a:bodyPr/>
          <a:lstStyle/>
          <a:p>
            <a:pPr eaLnBrk="1" hangingPunct="1"/>
            <a:r>
              <a:rPr lang="en-US" altLang="en-US" sz="3200" dirty="0"/>
              <a:t>Personal Protective Equipment (PPE)</a:t>
            </a:r>
          </a:p>
          <a:p>
            <a:pPr lvl="1" eaLnBrk="1" hangingPunct="1"/>
            <a:endParaRPr lang="en-US" altLang="en-US" sz="2800" dirty="0"/>
          </a:p>
          <a:p>
            <a:pPr lvl="1" eaLnBrk="1" hangingPunct="1"/>
            <a:r>
              <a:rPr lang="en-US" altLang="en-US" sz="2800" dirty="0"/>
              <a:t>Use of helmets (chinstraps in place under chin) and turnouts prevent more serious injuries.</a:t>
            </a:r>
          </a:p>
          <a:p>
            <a:pPr lvl="1" eaLnBrk="1" hangingPunct="1"/>
            <a:endParaRPr lang="en-US" altLang="en-US" sz="2800" dirty="0"/>
          </a:p>
          <a:p>
            <a:pPr lvl="1" eaLnBrk="1" hangingPunct="1"/>
            <a:r>
              <a:rPr lang="en-US" altLang="en-US" sz="2800" dirty="0"/>
              <a:t>Personal Protective Equipment (PPE) Hazard Assessment is required of each public safety agency.</a:t>
            </a:r>
            <a:endParaRPr lang="en-US" altLang="en-US" sz="3600" dirty="0"/>
          </a:p>
        </p:txBody>
      </p:sp>
      <p:sp useBgFill="1">
        <p:nvSpPr>
          <p:cNvPr id="123907" name="Rectangle 2">
            <a:extLst>
              <a:ext uri="{FF2B5EF4-FFF2-40B4-BE49-F238E27FC236}">
                <a16:creationId xmlns:a16="http://schemas.microsoft.com/office/drawing/2014/main" id="{09B07C2D-36A7-4041-859C-10C4D3C254F7}"/>
              </a:ext>
            </a:extLst>
          </p:cNvPr>
          <p:cNvSpPr>
            <a:spLocks noGrp="1" noChangeArrowheads="1"/>
          </p:cNvSpPr>
          <p:nvPr>
            <p:ph type="title"/>
          </p:nvPr>
        </p:nvSpPr>
        <p:spPr>
          <a:xfrm>
            <a:off x="676275" y="82550"/>
            <a:ext cx="7772400" cy="984250"/>
          </a:xfrm>
        </p:spPr>
        <p:txBody>
          <a:bodyPr/>
          <a:lstStyle/>
          <a:p>
            <a:pPr eaLnBrk="1" hangingPunct="1"/>
            <a:r>
              <a:rPr lang="en-US" altLang="en-US" sz="4400">
                <a:solidFill>
                  <a:schemeClr val="accent2"/>
                </a:solidFill>
              </a:rPr>
              <a:t>“Best Practices”</a:t>
            </a:r>
          </a:p>
        </p:txBody>
      </p:sp>
      <p:sp>
        <p:nvSpPr>
          <p:cNvPr id="123908" name="TextBox 3">
            <a:extLst>
              <a:ext uri="{FF2B5EF4-FFF2-40B4-BE49-F238E27FC236}">
                <a16:creationId xmlns:a16="http://schemas.microsoft.com/office/drawing/2014/main" id="{8D52AEB8-AE2B-4530-AA6B-876C96F7F850}"/>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3-52</a:t>
            </a:r>
          </a:p>
        </p:txBody>
      </p:sp>
    </p:spTree>
    <p:extLst>
      <p:ext uri="{BB962C8B-B14F-4D97-AF65-F5344CB8AC3E}">
        <p14:creationId xmlns:p14="http://schemas.microsoft.com/office/powerpoint/2010/main" val="35268575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CB888967-FE21-489B-99FF-D375CC22B95F}"/>
              </a:ext>
            </a:extLst>
          </p:cNvPr>
          <p:cNvSpPr>
            <a:spLocks noGrp="1"/>
          </p:cNvSpPr>
          <p:nvPr>
            <p:ph type="title"/>
          </p:nvPr>
        </p:nvSpPr>
        <p:spPr>
          <a:xfrm>
            <a:off x="636588" y="41275"/>
            <a:ext cx="7886700" cy="1101725"/>
          </a:xfrm>
        </p:spPr>
        <p:txBody>
          <a:bodyPr/>
          <a:lstStyle/>
          <a:p>
            <a:pPr eaLnBrk="1" hangingPunct="1"/>
            <a:r>
              <a:rPr lang="en-US" altLang="en-US" sz="4400">
                <a:solidFill>
                  <a:schemeClr val="accent2"/>
                </a:solidFill>
              </a:rPr>
              <a:t>Traffic Control Devices</a:t>
            </a:r>
          </a:p>
        </p:txBody>
      </p:sp>
      <p:sp>
        <p:nvSpPr>
          <p:cNvPr id="125955" name="TextBox 3">
            <a:extLst>
              <a:ext uri="{FF2B5EF4-FFF2-40B4-BE49-F238E27FC236}">
                <a16:creationId xmlns:a16="http://schemas.microsoft.com/office/drawing/2014/main" id="{B47BCC23-5263-4BD8-8C5F-0A69F4E3D706}"/>
              </a:ext>
            </a:extLst>
          </p:cNvPr>
          <p:cNvSpPr txBox="1">
            <a:spLocks noChangeArrowheads="1"/>
          </p:cNvSpPr>
          <p:nvPr/>
        </p:nvSpPr>
        <p:spPr bwMode="auto">
          <a:xfrm>
            <a:off x="457200" y="1219200"/>
            <a:ext cx="3276601"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600" dirty="0"/>
              <a:t>Cones</a:t>
            </a:r>
          </a:p>
          <a:p>
            <a:pPr eaLnBrk="1" hangingPunct="1"/>
            <a:endParaRPr lang="en-US" altLang="en-US" sz="1600" dirty="0"/>
          </a:p>
          <a:p>
            <a:pPr eaLnBrk="1" hangingPunct="1">
              <a:buFontTx/>
              <a:buChar char="-"/>
            </a:pPr>
            <a:r>
              <a:rPr lang="en-US" altLang="en-US" dirty="0"/>
              <a:t> </a:t>
            </a:r>
            <a:r>
              <a:rPr lang="en-US" altLang="en-US" sz="2200" dirty="0"/>
              <a:t>28” minimum height, 36” height suggested</a:t>
            </a:r>
          </a:p>
          <a:p>
            <a:pPr eaLnBrk="1" hangingPunct="1">
              <a:buFontTx/>
              <a:buChar char="-"/>
            </a:pPr>
            <a:r>
              <a:rPr lang="en-US" altLang="en-US" sz="2200" dirty="0"/>
              <a:t> Cones utilized at night require a 6” </a:t>
            </a:r>
            <a:r>
              <a:rPr lang="en-US" altLang="en-US" sz="2200" dirty="0" err="1"/>
              <a:t>retroreflectorized</a:t>
            </a:r>
            <a:r>
              <a:rPr lang="en-US" altLang="en-US" sz="2200" dirty="0"/>
              <a:t> band with a 4” </a:t>
            </a:r>
            <a:r>
              <a:rPr lang="en-US" altLang="en-US" sz="2200" dirty="0" err="1"/>
              <a:t>retroreflectorized</a:t>
            </a:r>
            <a:r>
              <a:rPr lang="en-US" altLang="en-US" sz="2200" dirty="0"/>
              <a:t> band spaced 2” apart</a:t>
            </a:r>
          </a:p>
          <a:p>
            <a:pPr eaLnBrk="1" hangingPunct="1">
              <a:buFontTx/>
              <a:buChar char="-"/>
            </a:pPr>
            <a:r>
              <a:rPr lang="en-US" altLang="en-US" sz="2200" dirty="0"/>
              <a:t> Orange color approved for roadway usage, lime-green not approved</a:t>
            </a:r>
          </a:p>
          <a:p>
            <a:pPr eaLnBrk="1" hangingPunct="1">
              <a:buFontTx/>
              <a:buChar char="-"/>
            </a:pPr>
            <a:r>
              <a:rPr lang="en-US" altLang="en-US" sz="2200" dirty="0"/>
              <a:t> NFPA 1901 Revision</a:t>
            </a:r>
          </a:p>
        </p:txBody>
      </p:sp>
      <p:pic>
        <p:nvPicPr>
          <p:cNvPr id="125956" name="Picture 4" descr="Photo of a low viz/high speed cone, dimensions note that the cone is 28 inches tall and has a 6 inch reflective stripe on top and a 4 inch reflective stripe below.">
            <a:extLst>
              <a:ext uri="{FF2B5EF4-FFF2-40B4-BE49-F238E27FC236}">
                <a16:creationId xmlns:a16="http://schemas.microsoft.com/office/drawing/2014/main" id="{0B6773FA-B8D8-49CE-86FF-D35C370E5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349375"/>
            <a:ext cx="3810000" cy="4572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57" name="Line 12">
            <a:extLst>
              <a:ext uri="{FF2B5EF4-FFF2-40B4-BE49-F238E27FC236}">
                <a16:creationId xmlns:a16="http://schemas.microsoft.com/office/drawing/2014/main" id="{56FECF68-4854-4016-BE77-02C94E0AF904}"/>
              </a:ext>
            </a:extLst>
          </p:cNvPr>
          <p:cNvSpPr>
            <a:spLocks noChangeShapeType="1"/>
          </p:cNvSpPr>
          <p:nvPr/>
        </p:nvSpPr>
        <p:spPr bwMode="auto">
          <a:xfrm flipH="1">
            <a:off x="5257800" y="2286000"/>
            <a:ext cx="0" cy="2963863"/>
          </a:xfrm>
          <a:prstGeom prst="line">
            <a:avLst/>
          </a:prstGeom>
          <a:noFill/>
          <a:ln w="28575">
            <a:solidFill>
              <a:srgbClr val="FFFF00"/>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en-US"/>
          </a:p>
        </p:txBody>
      </p:sp>
      <p:sp>
        <p:nvSpPr>
          <p:cNvPr id="125958" name="Text Box 7">
            <a:extLst>
              <a:ext uri="{FF2B5EF4-FFF2-40B4-BE49-F238E27FC236}">
                <a16:creationId xmlns:a16="http://schemas.microsoft.com/office/drawing/2014/main" id="{6512566D-8104-470E-A21F-515AEEB7F299}"/>
              </a:ext>
            </a:extLst>
          </p:cNvPr>
          <p:cNvSpPr txBox="1">
            <a:spLocks noChangeArrowheads="1"/>
          </p:cNvSpPr>
          <p:nvPr/>
        </p:nvSpPr>
        <p:spPr bwMode="auto">
          <a:xfrm>
            <a:off x="7696200" y="28956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solidFill>
                  <a:srgbClr val="FFFF00"/>
                </a:solidFill>
                <a:latin typeface="Times New Roman" panose="02020603050405020304" pitchFamily="18" charset="0"/>
              </a:rPr>
              <a:t>6”</a:t>
            </a:r>
          </a:p>
        </p:txBody>
      </p:sp>
      <p:sp>
        <p:nvSpPr>
          <p:cNvPr id="125959" name="Rectangle 8">
            <a:extLst>
              <a:ext uri="{FF2B5EF4-FFF2-40B4-BE49-F238E27FC236}">
                <a16:creationId xmlns:a16="http://schemas.microsoft.com/office/drawing/2014/main" id="{27104555-8488-4340-BB08-659CD17B8BFC}"/>
              </a:ext>
            </a:extLst>
          </p:cNvPr>
          <p:cNvSpPr>
            <a:spLocks noChangeArrowheads="1"/>
          </p:cNvSpPr>
          <p:nvPr/>
        </p:nvSpPr>
        <p:spPr bwMode="auto">
          <a:xfrm>
            <a:off x="7696200" y="3733800"/>
            <a:ext cx="474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solidFill>
                  <a:srgbClr val="FFFF00"/>
                </a:solidFill>
                <a:latin typeface="Times New Roman" panose="02020603050405020304" pitchFamily="18" charset="0"/>
              </a:rPr>
              <a:t>4”</a:t>
            </a:r>
          </a:p>
        </p:txBody>
      </p:sp>
      <p:sp>
        <p:nvSpPr>
          <p:cNvPr id="125960" name="Rectangle 9">
            <a:extLst>
              <a:ext uri="{FF2B5EF4-FFF2-40B4-BE49-F238E27FC236}">
                <a16:creationId xmlns:a16="http://schemas.microsoft.com/office/drawing/2014/main" id="{3CDDC51B-92B2-497C-88F5-88DB69194B96}"/>
              </a:ext>
            </a:extLst>
          </p:cNvPr>
          <p:cNvSpPr>
            <a:spLocks noChangeArrowheads="1"/>
          </p:cNvSpPr>
          <p:nvPr/>
        </p:nvSpPr>
        <p:spPr bwMode="auto">
          <a:xfrm>
            <a:off x="4495800" y="3124200"/>
            <a:ext cx="625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solidFill>
                  <a:srgbClr val="FFFF00"/>
                </a:solidFill>
                <a:latin typeface="Times New Roman" panose="02020603050405020304" pitchFamily="18" charset="0"/>
              </a:rPr>
              <a:t>28”- 36”</a:t>
            </a:r>
          </a:p>
        </p:txBody>
      </p:sp>
      <p:sp>
        <p:nvSpPr>
          <p:cNvPr id="125961" name="Line 6">
            <a:extLst>
              <a:ext uri="{FF2B5EF4-FFF2-40B4-BE49-F238E27FC236}">
                <a16:creationId xmlns:a16="http://schemas.microsoft.com/office/drawing/2014/main" id="{162FC562-F9CA-478B-A521-7C41467BD0EA}"/>
              </a:ext>
            </a:extLst>
          </p:cNvPr>
          <p:cNvSpPr>
            <a:spLocks noChangeShapeType="1"/>
          </p:cNvSpPr>
          <p:nvPr/>
        </p:nvSpPr>
        <p:spPr bwMode="auto">
          <a:xfrm>
            <a:off x="7543800" y="2743200"/>
            <a:ext cx="0" cy="749300"/>
          </a:xfrm>
          <a:prstGeom prst="line">
            <a:avLst/>
          </a:prstGeom>
          <a:noFill/>
          <a:ln w="19050">
            <a:solidFill>
              <a:srgbClr val="FFFF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25962" name="Line 8">
            <a:extLst>
              <a:ext uri="{FF2B5EF4-FFF2-40B4-BE49-F238E27FC236}">
                <a16:creationId xmlns:a16="http://schemas.microsoft.com/office/drawing/2014/main" id="{50FF5E7C-6A97-453C-8457-5FF0F7DF1D1E}"/>
              </a:ext>
            </a:extLst>
          </p:cNvPr>
          <p:cNvSpPr>
            <a:spLocks noChangeShapeType="1"/>
          </p:cNvSpPr>
          <p:nvPr/>
        </p:nvSpPr>
        <p:spPr bwMode="auto">
          <a:xfrm>
            <a:off x="7543800" y="3733800"/>
            <a:ext cx="0" cy="498475"/>
          </a:xfrm>
          <a:prstGeom prst="line">
            <a:avLst/>
          </a:prstGeom>
          <a:noFill/>
          <a:ln w="19050">
            <a:solidFill>
              <a:srgbClr val="FFFF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25963" name="TextBox 10">
            <a:extLst>
              <a:ext uri="{FF2B5EF4-FFF2-40B4-BE49-F238E27FC236}">
                <a16:creationId xmlns:a16="http://schemas.microsoft.com/office/drawing/2014/main" id="{BF2DC7A0-4C6E-4FBD-97A2-4C4D5CE0A7B0}"/>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3-53</a:t>
            </a:r>
          </a:p>
        </p:txBody>
      </p:sp>
    </p:spTree>
    <p:extLst>
      <p:ext uri="{BB962C8B-B14F-4D97-AF65-F5344CB8AC3E}">
        <p14:creationId xmlns:p14="http://schemas.microsoft.com/office/powerpoint/2010/main" val="32334031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8002" name="Rectangle 2">
            <a:extLst>
              <a:ext uri="{FF2B5EF4-FFF2-40B4-BE49-F238E27FC236}">
                <a16:creationId xmlns:a16="http://schemas.microsoft.com/office/drawing/2014/main" id="{6953F568-3EAE-4E68-9729-55ACBFA0BA08}"/>
              </a:ext>
            </a:extLst>
          </p:cNvPr>
          <p:cNvSpPr>
            <a:spLocks noGrp="1" noChangeArrowheads="1"/>
          </p:cNvSpPr>
          <p:nvPr>
            <p:ph type="title"/>
          </p:nvPr>
        </p:nvSpPr>
        <p:spPr>
          <a:xfrm>
            <a:off x="4191000" y="123825"/>
            <a:ext cx="4191000" cy="762000"/>
          </a:xfrm>
        </p:spPr>
        <p:txBody>
          <a:bodyPr/>
          <a:lstStyle/>
          <a:p>
            <a:pPr algn="ctr" eaLnBrk="1" hangingPunct="1"/>
            <a:r>
              <a:rPr lang="en-US" altLang="en-US" sz="4400">
                <a:solidFill>
                  <a:schemeClr val="accent2"/>
                </a:solidFill>
              </a:rPr>
              <a:t>Cone Placement</a:t>
            </a:r>
          </a:p>
        </p:txBody>
      </p:sp>
      <p:sp>
        <p:nvSpPr>
          <p:cNvPr id="128003" name="Rectangle 9">
            <a:extLst>
              <a:ext uri="{FF2B5EF4-FFF2-40B4-BE49-F238E27FC236}">
                <a16:creationId xmlns:a16="http://schemas.microsoft.com/office/drawing/2014/main" id="{18994AF4-5CB1-4AE1-9868-6BE08B85CBE5}"/>
              </a:ext>
            </a:extLst>
          </p:cNvPr>
          <p:cNvSpPr>
            <a:spLocks noChangeArrowheads="1"/>
          </p:cNvSpPr>
          <p:nvPr/>
        </p:nvSpPr>
        <p:spPr bwMode="auto">
          <a:xfrm>
            <a:off x="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04" name="Rectangle 10">
            <a:extLst>
              <a:ext uri="{FF2B5EF4-FFF2-40B4-BE49-F238E27FC236}">
                <a16:creationId xmlns:a16="http://schemas.microsoft.com/office/drawing/2014/main" id="{4BAA9FB9-610B-4413-B3B7-7AD14075DEA2}"/>
              </a:ext>
            </a:extLst>
          </p:cNvPr>
          <p:cNvSpPr>
            <a:spLocks noChangeArrowheads="1"/>
          </p:cNvSpPr>
          <p:nvPr/>
        </p:nvSpPr>
        <p:spPr bwMode="auto">
          <a:xfrm>
            <a:off x="15240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128005" name="Picture 11" descr="amb_47">
            <a:extLst>
              <a:ext uri="{FF2B5EF4-FFF2-40B4-BE49-F238E27FC236}">
                <a16:creationId xmlns:a16="http://schemas.microsoft.com/office/drawing/2014/main" id="{AAE4691A-2B36-4F2B-BF7B-13E54C04F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679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6" name="Group 12">
            <a:extLst>
              <a:ext uri="{FF2B5EF4-FFF2-40B4-BE49-F238E27FC236}">
                <a16:creationId xmlns:a16="http://schemas.microsoft.com/office/drawing/2014/main" id="{8EF10F81-A647-4661-B240-0278BB41AE77}"/>
              </a:ext>
            </a:extLst>
          </p:cNvPr>
          <p:cNvGrpSpPr>
            <a:grpSpLocks/>
          </p:cNvGrpSpPr>
          <p:nvPr/>
        </p:nvGrpSpPr>
        <p:grpSpPr bwMode="auto">
          <a:xfrm rot="36071">
            <a:off x="762000" y="2438400"/>
            <a:ext cx="574675" cy="1627188"/>
            <a:chOff x="4061" y="1422"/>
            <a:chExt cx="733" cy="2166"/>
          </a:xfrm>
        </p:grpSpPr>
        <p:sp>
          <p:nvSpPr>
            <p:cNvPr id="128041" name="Rectangle 13">
              <a:extLst>
                <a:ext uri="{FF2B5EF4-FFF2-40B4-BE49-F238E27FC236}">
                  <a16:creationId xmlns:a16="http://schemas.microsoft.com/office/drawing/2014/main" id="{3032E4C3-9175-4C40-AB42-E348E3C1E789}"/>
                </a:ext>
              </a:extLst>
            </p:cNvPr>
            <p:cNvSpPr>
              <a:spLocks noChangeArrowheads="1"/>
            </p:cNvSpPr>
            <p:nvPr/>
          </p:nvSpPr>
          <p:spPr bwMode="auto">
            <a:xfrm>
              <a:off x="4061" y="1422"/>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42" name="Freeform 14">
              <a:extLst>
                <a:ext uri="{FF2B5EF4-FFF2-40B4-BE49-F238E27FC236}">
                  <a16:creationId xmlns:a16="http://schemas.microsoft.com/office/drawing/2014/main" id="{C80B97F5-084E-4E53-ACE6-EBBDD5576EFD}"/>
                </a:ext>
              </a:extLst>
            </p:cNvPr>
            <p:cNvSpPr>
              <a:spLocks/>
            </p:cNvSpPr>
            <p:nvPr/>
          </p:nvSpPr>
          <p:spPr bwMode="auto">
            <a:xfrm>
              <a:off x="4530" y="1464"/>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28043" name="Freeform 15">
              <a:extLst>
                <a:ext uri="{FF2B5EF4-FFF2-40B4-BE49-F238E27FC236}">
                  <a16:creationId xmlns:a16="http://schemas.microsoft.com/office/drawing/2014/main" id="{63ADC215-3F1B-4490-B3E0-5C2AC54E5538}"/>
                </a:ext>
              </a:extLst>
            </p:cNvPr>
            <p:cNvSpPr>
              <a:spLocks/>
            </p:cNvSpPr>
            <p:nvPr/>
          </p:nvSpPr>
          <p:spPr bwMode="auto">
            <a:xfrm>
              <a:off x="4120" y="1447"/>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28044" name="Line 16">
              <a:extLst>
                <a:ext uri="{FF2B5EF4-FFF2-40B4-BE49-F238E27FC236}">
                  <a16:creationId xmlns:a16="http://schemas.microsoft.com/office/drawing/2014/main" id="{E8C42721-0201-493B-A2A8-D408A294A1B0}"/>
                </a:ext>
              </a:extLst>
            </p:cNvPr>
            <p:cNvSpPr>
              <a:spLocks noChangeShapeType="1"/>
            </p:cNvSpPr>
            <p:nvPr/>
          </p:nvSpPr>
          <p:spPr bwMode="auto">
            <a:xfrm>
              <a:off x="4061" y="2019"/>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45" name="Line 17">
              <a:extLst>
                <a:ext uri="{FF2B5EF4-FFF2-40B4-BE49-F238E27FC236}">
                  <a16:creationId xmlns:a16="http://schemas.microsoft.com/office/drawing/2014/main" id="{18584604-CB13-4153-80C8-5B13C016EC9A}"/>
                </a:ext>
              </a:extLst>
            </p:cNvPr>
            <p:cNvSpPr>
              <a:spLocks noChangeShapeType="1"/>
            </p:cNvSpPr>
            <p:nvPr/>
          </p:nvSpPr>
          <p:spPr bwMode="auto">
            <a:xfrm>
              <a:off x="4061" y="3511"/>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46" name="Line 18">
              <a:extLst>
                <a:ext uri="{FF2B5EF4-FFF2-40B4-BE49-F238E27FC236}">
                  <a16:creationId xmlns:a16="http://schemas.microsoft.com/office/drawing/2014/main" id="{37C0BEE2-A3AF-46D9-9239-B2AC84B161E6}"/>
                </a:ext>
              </a:extLst>
            </p:cNvPr>
            <p:cNvSpPr>
              <a:spLocks noChangeShapeType="1"/>
            </p:cNvSpPr>
            <p:nvPr/>
          </p:nvSpPr>
          <p:spPr bwMode="auto">
            <a:xfrm>
              <a:off x="4078" y="2411"/>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47" name="Rectangle 19">
              <a:extLst>
                <a:ext uri="{FF2B5EF4-FFF2-40B4-BE49-F238E27FC236}">
                  <a16:creationId xmlns:a16="http://schemas.microsoft.com/office/drawing/2014/main" id="{2435EF58-15D8-4F58-B115-51D04ADED0BD}"/>
                </a:ext>
              </a:extLst>
            </p:cNvPr>
            <p:cNvSpPr>
              <a:spLocks noChangeArrowheads="1"/>
            </p:cNvSpPr>
            <p:nvPr/>
          </p:nvSpPr>
          <p:spPr bwMode="auto">
            <a:xfrm>
              <a:off x="4078" y="241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48" name="Rectangle 20">
              <a:extLst>
                <a:ext uri="{FF2B5EF4-FFF2-40B4-BE49-F238E27FC236}">
                  <a16:creationId xmlns:a16="http://schemas.microsoft.com/office/drawing/2014/main" id="{88BF641F-F6E5-46BB-B021-1ED394F5A56E}"/>
                </a:ext>
              </a:extLst>
            </p:cNvPr>
            <p:cNvSpPr>
              <a:spLocks noChangeArrowheads="1"/>
            </p:cNvSpPr>
            <p:nvPr/>
          </p:nvSpPr>
          <p:spPr bwMode="auto">
            <a:xfrm>
              <a:off x="4240"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49" name="Rectangle 21">
              <a:extLst>
                <a:ext uri="{FF2B5EF4-FFF2-40B4-BE49-F238E27FC236}">
                  <a16:creationId xmlns:a16="http://schemas.microsoft.com/office/drawing/2014/main" id="{F8BC69F6-C061-49BB-AB9E-63637BCC7C31}"/>
                </a:ext>
              </a:extLst>
            </p:cNvPr>
            <p:cNvSpPr>
              <a:spLocks noChangeArrowheads="1"/>
            </p:cNvSpPr>
            <p:nvPr/>
          </p:nvSpPr>
          <p:spPr bwMode="auto">
            <a:xfrm>
              <a:off x="4385"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50" name="Rectangle 22">
              <a:extLst>
                <a:ext uri="{FF2B5EF4-FFF2-40B4-BE49-F238E27FC236}">
                  <a16:creationId xmlns:a16="http://schemas.microsoft.com/office/drawing/2014/main" id="{CEA732DB-AFD4-4548-BE7E-391D615338F8}"/>
                </a:ext>
              </a:extLst>
            </p:cNvPr>
            <p:cNvSpPr>
              <a:spLocks noChangeArrowheads="1"/>
            </p:cNvSpPr>
            <p:nvPr/>
          </p:nvSpPr>
          <p:spPr bwMode="auto">
            <a:xfrm>
              <a:off x="4521" y="2402"/>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51" name="Rectangle 23">
              <a:extLst>
                <a:ext uri="{FF2B5EF4-FFF2-40B4-BE49-F238E27FC236}">
                  <a16:creationId xmlns:a16="http://schemas.microsoft.com/office/drawing/2014/main" id="{F0DE671B-789C-46BB-A52E-A4E5138F7D80}"/>
                </a:ext>
              </a:extLst>
            </p:cNvPr>
            <p:cNvSpPr>
              <a:spLocks noChangeArrowheads="1"/>
            </p:cNvSpPr>
            <p:nvPr/>
          </p:nvSpPr>
          <p:spPr bwMode="auto">
            <a:xfrm>
              <a:off x="4649"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52" name="Rectangle 24">
              <a:extLst>
                <a:ext uri="{FF2B5EF4-FFF2-40B4-BE49-F238E27FC236}">
                  <a16:creationId xmlns:a16="http://schemas.microsoft.com/office/drawing/2014/main" id="{F08613D4-81A4-417E-82AF-D02EE7CFC556}"/>
                </a:ext>
              </a:extLst>
            </p:cNvPr>
            <p:cNvSpPr>
              <a:spLocks noChangeArrowheads="1"/>
            </p:cNvSpPr>
            <p:nvPr/>
          </p:nvSpPr>
          <p:spPr bwMode="auto">
            <a:xfrm>
              <a:off x="4118" y="2263"/>
              <a:ext cx="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28053" name="Freeform 25">
              <a:extLst>
                <a:ext uri="{FF2B5EF4-FFF2-40B4-BE49-F238E27FC236}">
                  <a16:creationId xmlns:a16="http://schemas.microsoft.com/office/drawing/2014/main" id="{6C88714E-7FF6-4CE0-B802-807000BD429F}"/>
                </a:ext>
              </a:extLst>
            </p:cNvPr>
            <p:cNvSpPr>
              <a:spLocks/>
            </p:cNvSpPr>
            <p:nvPr/>
          </p:nvSpPr>
          <p:spPr bwMode="auto">
            <a:xfrm>
              <a:off x="4095" y="2053"/>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28054" name="Freeform 26">
              <a:extLst>
                <a:ext uri="{FF2B5EF4-FFF2-40B4-BE49-F238E27FC236}">
                  <a16:creationId xmlns:a16="http://schemas.microsoft.com/office/drawing/2014/main" id="{ED93F01B-E8B5-4606-AD94-50156BC5EF52}"/>
                </a:ext>
              </a:extLst>
            </p:cNvPr>
            <p:cNvSpPr>
              <a:spLocks/>
            </p:cNvSpPr>
            <p:nvPr/>
          </p:nvSpPr>
          <p:spPr bwMode="auto">
            <a:xfrm>
              <a:off x="4581" y="2053"/>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28055" name="Rectangle 27">
              <a:extLst>
                <a:ext uri="{FF2B5EF4-FFF2-40B4-BE49-F238E27FC236}">
                  <a16:creationId xmlns:a16="http://schemas.microsoft.com/office/drawing/2014/main" id="{2E669DA4-5BA1-4E5A-93FC-19F52AE1E9ED}"/>
                </a:ext>
              </a:extLst>
            </p:cNvPr>
            <p:cNvSpPr>
              <a:spLocks noChangeArrowheads="1"/>
            </p:cNvSpPr>
            <p:nvPr/>
          </p:nvSpPr>
          <p:spPr bwMode="auto">
            <a:xfrm>
              <a:off x="4368" y="2053"/>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28007" name="Group 28">
            <a:extLst>
              <a:ext uri="{FF2B5EF4-FFF2-40B4-BE49-F238E27FC236}">
                <a16:creationId xmlns:a16="http://schemas.microsoft.com/office/drawing/2014/main" id="{E2739BC0-FA83-4176-BB7C-4C10764586D6}"/>
              </a:ext>
            </a:extLst>
          </p:cNvPr>
          <p:cNvGrpSpPr>
            <a:grpSpLocks/>
          </p:cNvGrpSpPr>
          <p:nvPr/>
        </p:nvGrpSpPr>
        <p:grpSpPr bwMode="auto">
          <a:xfrm rot="2450089">
            <a:off x="457200" y="4343400"/>
            <a:ext cx="574675" cy="1627188"/>
            <a:chOff x="4061" y="1422"/>
            <a:chExt cx="733" cy="2166"/>
          </a:xfrm>
        </p:grpSpPr>
        <p:sp>
          <p:nvSpPr>
            <p:cNvPr id="128026" name="Rectangle 29">
              <a:extLst>
                <a:ext uri="{FF2B5EF4-FFF2-40B4-BE49-F238E27FC236}">
                  <a16:creationId xmlns:a16="http://schemas.microsoft.com/office/drawing/2014/main" id="{58565496-D6C8-46D3-866E-4039FB7B136E}"/>
                </a:ext>
              </a:extLst>
            </p:cNvPr>
            <p:cNvSpPr>
              <a:spLocks noChangeArrowheads="1"/>
            </p:cNvSpPr>
            <p:nvPr/>
          </p:nvSpPr>
          <p:spPr bwMode="auto">
            <a:xfrm>
              <a:off x="4061" y="1422"/>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27" name="Freeform 30">
              <a:extLst>
                <a:ext uri="{FF2B5EF4-FFF2-40B4-BE49-F238E27FC236}">
                  <a16:creationId xmlns:a16="http://schemas.microsoft.com/office/drawing/2014/main" id="{05E9B04E-E47B-497E-A4AD-A7EC0808E997}"/>
                </a:ext>
              </a:extLst>
            </p:cNvPr>
            <p:cNvSpPr>
              <a:spLocks/>
            </p:cNvSpPr>
            <p:nvPr/>
          </p:nvSpPr>
          <p:spPr bwMode="auto">
            <a:xfrm>
              <a:off x="4530" y="1464"/>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28028" name="Freeform 31">
              <a:extLst>
                <a:ext uri="{FF2B5EF4-FFF2-40B4-BE49-F238E27FC236}">
                  <a16:creationId xmlns:a16="http://schemas.microsoft.com/office/drawing/2014/main" id="{B12F8D6F-83C7-43B2-AAA8-EA4A2B56E947}"/>
                </a:ext>
              </a:extLst>
            </p:cNvPr>
            <p:cNvSpPr>
              <a:spLocks/>
            </p:cNvSpPr>
            <p:nvPr/>
          </p:nvSpPr>
          <p:spPr bwMode="auto">
            <a:xfrm>
              <a:off x="4120" y="1447"/>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28029" name="Line 32">
              <a:extLst>
                <a:ext uri="{FF2B5EF4-FFF2-40B4-BE49-F238E27FC236}">
                  <a16:creationId xmlns:a16="http://schemas.microsoft.com/office/drawing/2014/main" id="{7745D0B9-9F75-4346-908C-4345491D035C}"/>
                </a:ext>
              </a:extLst>
            </p:cNvPr>
            <p:cNvSpPr>
              <a:spLocks noChangeShapeType="1"/>
            </p:cNvSpPr>
            <p:nvPr/>
          </p:nvSpPr>
          <p:spPr bwMode="auto">
            <a:xfrm>
              <a:off x="4061" y="2019"/>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30" name="Line 33">
              <a:extLst>
                <a:ext uri="{FF2B5EF4-FFF2-40B4-BE49-F238E27FC236}">
                  <a16:creationId xmlns:a16="http://schemas.microsoft.com/office/drawing/2014/main" id="{011399A2-BBC4-4595-AA90-0F06940C22B0}"/>
                </a:ext>
              </a:extLst>
            </p:cNvPr>
            <p:cNvSpPr>
              <a:spLocks noChangeShapeType="1"/>
            </p:cNvSpPr>
            <p:nvPr/>
          </p:nvSpPr>
          <p:spPr bwMode="auto">
            <a:xfrm>
              <a:off x="4061" y="3511"/>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31" name="Line 34">
              <a:extLst>
                <a:ext uri="{FF2B5EF4-FFF2-40B4-BE49-F238E27FC236}">
                  <a16:creationId xmlns:a16="http://schemas.microsoft.com/office/drawing/2014/main" id="{9F51F61C-85B9-4E0E-B97F-98103066471D}"/>
                </a:ext>
              </a:extLst>
            </p:cNvPr>
            <p:cNvSpPr>
              <a:spLocks noChangeShapeType="1"/>
            </p:cNvSpPr>
            <p:nvPr/>
          </p:nvSpPr>
          <p:spPr bwMode="auto">
            <a:xfrm>
              <a:off x="4078" y="2411"/>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32" name="Rectangle 35">
              <a:extLst>
                <a:ext uri="{FF2B5EF4-FFF2-40B4-BE49-F238E27FC236}">
                  <a16:creationId xmlns:a16="http://schemas.microsoft.com/office/drawing/2014/main" id="{3ED0B226-8386-4D5E-B934-F888BBBE223C}"/>
                </a:ext>
              </a:extLst>
            </p:cNvPr>
            <p:cNvSpPr>
              <a:spLocks noChangeArrowheads="1"/>
            </p:cNvSpPr>
            <p:nvPr/>
          </p:nvSpPr>
          <p:spPr bwMode="auto">
            <a:xfrm>
              <a:off x="4078" y="241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33" name="Rectangle 36">
              <a:extLst>
                <a:ext uri="{FF2B5EF4-FFF2-40B4-BE49-F238E27FC236}">
                  <a16:creationId xmlns:a16="http://schemas.microsoft.com/office/drawing/2014/main" id="{B73C0BD6-9C2D-4371-8FC2-D15741E257E5}"/>
                </a:ext>
              </a:extLst>
            </p:cNvPr>
            <p:cNvSpPr>
              <a:spLocks noChangeArrowheads="1"/>
            </p:cNvSpPr>
            <p:nvPr/>
          </p:nvSpPr>
          <p:spPr bwMode="auto">
            <a:xfrm>
              <a:off x="4240"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34" name="Rectangle 37">
              <a:extLst>
                <a:ext uri="{FF2B5EF4-FFF2-40B4-BE49-F238E27FC236}">
                  <a16:creationId xmlns:a16="http://schemas.microsoft.com/office/drawing/2014/main" id="{544BA477-9529-42BF-BF76-663BB2EE5A99}"/>
                </a:ext>
              </a:extLst>
            </p:cNvPr>
            <p:cNvSpPr>
              <a:spLocks noChangeArrowheads="1"/>
            </p:cNvSpPr>
            <p:nvPr/>
          </p:nvSpPr>
          <p:spPr bwMode="auto">
            <a:xfrm>
              <a:off x="4385"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35" name="Rectangle 38">
              <a:extLst>
                <a:ext uri="{FF2B5EF4-FFF2-40B4-BE49-F238E27FC236}">
                  <a16:creationId xmlns:a16="http://schemas.microsoft.com/office/drawing/2014/main" id="{12AF1A4E-DDED-4354-BDE8-B263405373BB}"/>
                </a:ext>
              </a:extLst>
            </p:cNvPr>
            <p:cNvSpPr>
              <a:spLocks noChangeArrowheads="1"/>
            </p:cNvSpPr>
            <p:nvPr/>
          </p:nvSpPr>
          <p:spPr bwMode="auto">
            <a:xfrm>
              <a:off x="4521" y="2402"/>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36" name="Rectangle 39">
              <a:extLst>
                <a:ext uri="{FF2B5EF4-FFF2-40B4-BE49-F238E27FC236}">
                  <a16:creationId xmlns:a16="http://schemas.microsoft.com/office/drawing/2014/main" id="{2FD9D0ED-80F7-4886-BE6C-66EC2FFFD808}"/>
                </a:ext>
              </a:extLst>
            </p:cNvPr>
            <p:cNvSpPr>
              <a:spLocks noChangeArrowheads="1"/>
            </p:cNvSpPr>
            <p:nvPr/>
          </p:nvSpPr>
          <p:spPr bwMode="auto">
            <a:xfrm>
              <a:off x="4649"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8037" name="Rectangle 40">
              <a:extLst>
                <a:ext uri="{FF2B5EF4-FFF2-40B4-BE49-F238E27FC236}">
                  <a16:creationId xmlns:a16="http://schemas.microsoft.com/office/drawing/2014/main" id="{ABA69BC5-A6DB-4D4A-8C21-38C201706E6C}"/>
                </a:ext>
              </a:extLst>
            </p:cNvPr>
            <p:cNvSpPr>
              <a:spLocks noChangeArrowheads="1"/>
            </p:cNvSpPr>
            <p:nvPr/>
          </p:nvSpPr>
          <p:spPr bwMode="auto">
            <a:xfrm>
              <a:off x="4118" y="2263"/>
              <a:ext cx="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28038" name="Freeform 41">
              <a:extLst>
                <a:ext uri="{FF2B5EF4-FFF2-40B4-BE49-F238E27FC236}">
                  <a16:creationId xmlns:a16="http://schemas.microsoft.com/office/drawing/2014/main" id="{E39480B7-C351-4C53-A213-83A4591ED9A8}"/>
                </a:ext>
              </a:extLst>
            </p:cNvPr>
            <p:cNvSpPr>
              <a:spLocks/>
            </p:cNvSpPr>
            <p:nvPr/>
          </p:nvSpPr>
          <p:spPr bwMode="auto">
            <a:xfrm>
              <a:off x="4095" y="2053"/>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28039" name="Freeform 42">
              <a:extLst>
                <a:ext uri="{FF2B5EF4-FFF2-40B4-BE49-F238E27FC236}">
                  <a16:creationId xmlns:a16="http://schemas.microsoft.com/office/drawing/2014/main" id="{9885832F-E963-4BE1-A0EC-9E92B39BEA63}"/>
                </a:ext>
              </a:extLst>
            </p:cNvPr>
            <p:cNvSpPr>
              <a:spLocks/>
            </p:cNvSpPr>
            <p:nvPr/>
          </p:nvSpPr>
          <p:spPr bwMode="auto">
            <a:xfrm>
              <a:off x="4581" y="2053"/>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28040" name="Rectangle 43">
              <a:extLst>
                <a:ext uri="{FF2B5EF4-FFF2-40B4-BE49-F238E27FC236}">
                  <a16:creationId xmlns:a16="http://schemas.microsoft.com/office/drawing/2014/main" id="{FA7350F7-E562-4F8D-8BFA-DC3EAAC8B8D9}"/>
                </a:ext>
              </a:extLst>
            </p:cNvPr>
            <p:cNvSpPr>
              <a:spLocks noChangeArrowheads="1"/>
            </p:cNvSpPr>
            <p:nvPr/>
          </p:nvSpPr>
          <p:spPr bwMode="auto">
            <a:xfrm>
              <a:off x="4368" y="2053"/>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pic>
        <p:nvPicPr>
          <p:cNvPr id="128008" name="Picture 44" descr="roadcone">
            <a:extLst>
              <a:ext uri="{FF2B5EF4-FFF2-40B4-BE49-F238E27FC236}">
                <a16:creationId xmlns:a16="http://schemas.microsoft.com/office/drawing/2014/main" id="{8467453C-34C1-4626-9171-8C31EA46045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533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45" descr="roadcone">
            <a:extLst>
              <a:ext uri="{FF2B5EF4-FFF2-40B4-BE49-F238E27FC236}">
                <a16:creationId xmlns:a16="http://schemas.microsoft.com/office/drawing/2014/main" id="{C79699A6-1824-4CEC-9381-E96111DB28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1609725"/>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46" descr="roadcone">
            <a:extLst>
              <a:ext uri="{FF2B5EF4-FFF2-40B4-BE49-F238E27FC236}">
                <a16:creationId xmlns:a16="http://schemas.microsoft.com/office/drawing/2014/main" id="{74A30D9F-0F12-4F1B-A074-F0E91185B2B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26670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Picture 47" descr="roadcone">
            <a:extLst>
              <a:ext uri="{FF2B5EF4-FFF2-40B4-BE49-F238E27FC236}">
                <a16:creationId xmlns:a16="http://schemas.microsoft.com/office/drawing/2014/main" id="{846D6D5D-D0AE-4C44-B7DE-4271D888CFA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3733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2" name="Picture 48" descr="roadcone">
            <a:extLst>
              <a:ext uri="{FF2B5EF4-FFF2-40B4-BE49-F238E27FC236}">
                <a16:creationId xmlns:a16="http://schemas.microsoft.com/office/drawing/2014/main" id="{796B5DEA-BA3F-4A7A-9696-1336CB9C344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48006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3" name="Picture 49" descr="roadcone">
            <a:extLst>
              <a:ext uri="{FF2B5EF4-FFF2-40B4-BE49-F238E27FC236}">
                <a16:creationId xmlns:a16="http://schemas.microsoft.com/office/drawing/2014/main" id="{D40A461F-E627-4018-8BF0-1B2E3C76B4F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5638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4" name="Picture 50" descr="roadcone">
            <a:extLst>
              <a:ext uri="{FF2B5EF4-FFF2-40B4-BE49-F238E27FC236}">
                <a16:creationId xmlns:a16="http://schemas.microsoft.com/office/drawing/2014/main" id="{C55F4490-5127-420C-BE1F-FCB7C93B95A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6248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5" name="Rectangle 51">
            <a:extLst>
              <a:ext uri="{FF2B5EF4-FFF2-40B4-BE49-F238E27FC236}">
                <a16:creationId xmlns:a16="http://schemas.microsoft.com/office/drawing/2014/main" id="{90160948-9482-42E3-BEB9-E130F882875B}"/>
              </a:ext>
            </a:extLst>
          </p:cNvPr>
          <p:cNvSpPr>
            <a:spLocks noChangeArrowheads="1"/>
          </p:cNvSpPr>
          <p:nvPr/>
        </p:nvSpPr>
        <p:spPr bwMode="auto">
          <a:xfrm>
            <a:off x="4167188" y="1143000"/>
            <a:ext cx="47482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latin typeface="Arial" panose="020B0604020202020204" pitchFamily="34" charset="0"/>
              </a:rPr>
              <a:t>Posted 	           </a:t>
            </a:r>
            <a:br>
              <a:rPr lang="en-US" altLang="en-US" sz="2400" b="1">
                <a:latin typeface="Arial" panose="020B0604020202020204" pitchFamily="34" charset="0"/>
              </a:rPr>
            </a:br>
            <a:r>
              <a:rPr lang="en-US" altLang="en-US" sz="2400" b="1">
                <a:latin typeface="Arial" panose="020B0604020202020204" pitchFamily="34" charset="0"/>
              </a:rPr>
              <a:t>Speed Limit	  Distance   Steps  </a:t>
            </a:r>
          </a:p>
        </p:txBody>
      </p:sp>
      <p:sp>
        <p:nvSpPr>
          <p:cNvPr id="128016" name="Rectangle 52">
            <a:extLst>
              <a:ext uri="{FF2B5EF4-FFF2-40B4-BE49-F238E27FC236}">
                <a16:creationId xmlns:a16="http://schemas.microsoft.com/office/drawing/2014/main" id="{E0053CD4-D339-4872-B72F-F5360841B500}"/>
              </a:ext>
            </a:extLst>
          </p:cNvPr>
          <p:cNvSpPr>
            <a:spLocks noChangeArrowheads="1"/>
          </p:cNvSpPr>
          <p:nvPr/>
        </p:nvSpPr>
        <p:spPr bwMode="auto">
          <a:xfrm>
            <a:off x="4319588" y="2211388"/>
            <a:ext cx="4221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a:latin typeface="Arial" panose="020B0604020202020204" pitchFamily="34" charset="0"/>
              </a:rPr>
              <a:t>35 mph	 100 feet	35</a:t>
            </a:r>
            <a:endParaRPr lang="en-US" altLang="en-US" sz="2400">
              <a:latin typeface="Times New Roman" panose="02020603050405020304" pitchFamily="18" charset="0"/>
            </a:endParaRPr>
          </a:p>
        </p:txBody>
      </p:sp>
      <p:sp>
        <p:nvSpPr>
          <p:cNvPr id="128017" name="Rectangle 53">
            <a:extLst>
              <a:ext uri="{FF2B5EF4-FFF2-40B4-BE49-F238E27FC236}">
                <a16:creationId xmlns:a16="http://schemas.microsoft.com/office/drawing/2014/main" id="{C832DE37-E77B-4264-BDA0-43076218DB91}"/>
              </a:ext>
            </a:extLst>
          </p:cNvPr>
          <p:cNvSpPr>
            <a:spLocks noChangeArrowheads="1"/>
          </p:cNvSpPr>
          <p:nvPr/>
        </p:nvSpPr>
        <p:spPr bwMode="auto">
          <a:xfrm>
            <a:off x="4319588" y="3025775"/>
            <a:ext cx="416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Arial" panose="020B0604020202020204" pitchFamily="34" charset="0"/>
              </a:rPr>
              <a:t>45 mph	150 feet        50</a:t>
            </a:r>
          </a:p>
        </p:txBody>
      </p:sp>
      <p:sp>
        <p:nvSpPr>
          <p:cNvPr id="128018" name="Rectangle 54">
            <a:extLst>
              <a:ext uri="{FF2B5EF4-FFF2-40B4-BE49-F238E27FC236}">
                <a16:creationId xmlns:a16="http://schemas.microsoft.com/office/drawing/2014/main" id="{C9A9FC08-A666-487B-8807-D65B5A7521CC}"/>
              </a:ext>
            </a:extLst>
          </p:cNvPr>
          <p:cNvSpPr>
            <a:spLocks noChangeArrowheads="1"/>
          </p:cNvSpPr>
          <p:nvPr/>
        </p:nvSpPr>
        <p:spPr bwMode="auto">
          <a:xfrm>
            <a:off x="4319588" y="3881438"/>
            <a:ext cx="4167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Arial" panose="020B0604020202020204" pitchFamily="34" charset="0"/>
              </a:rPr>
              <a:t>55 mph	200 feet        70</a:t>
            </a:r>
          </a:p>
        </p:txBody>
      </p:sp>
      <p:sp>
        <p:nvSpPr>
          <p:cNvPr id="128019" name="Rectangle 55">
            <a:extLst>
              <a:ext uri="{FF2B5EF4-FFF2-40B4-BE49-F238E27FC236}">
                <a16:creationId xmlns:a16="http://schemas.microsoft.com/office/drawing/2014/main" id="{2630B78F-6C11-4C79-A49C-7FA51E21BA1A}"/>
              </a:ext>
            </a:extLst>
          </p:cNvPr>
          <p:cNvSpPr>
            <a:spLocks noChangeArrowheads="1"/>
          </p:cNvSpPr>
          <p:nvPr/>
        </p:nvSpPr>
        <p:spPr bwMode="auto">
          <a:xfrm>
            <a:off x="4033838" y="4795838"/>
            <a:ext cx="4881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a:latin typeface="Arial" panose="020B0604020202020204" pitchFamily="34" charset="0"/>
              </a:rPr>
              <a:t>&gt; 55 mph	   250+ feet     100</a:t>
            </a:r>
            <a:endParaRPr lang="en-US" altLang="en-US" sz="2400">
              <a:latin typeface="Times New Roman" panose="02020603050405020304" pitchFamily="18" charset="0"/>
            </a:endParaRPr>
          </a:p>
        </p:txBody>
      </p:sp>
      <p:pic>
        <p:nvPicPr>
          <p:cNvPr id="128020" name="Picture 56" descr="roadcone">
            <a:extLst>
              <a:ext uri="{FF2B5EF4-FFF2-40B4-BE49-F238E27FC236}">
                <a16:creationId xmlns:a16="http://schemas.microsoft.com/office/drawing/2014/main" id="{EF6EDCCE-20D5-4AB6-880C-54A02A918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213518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1" name="Picture 57" descr="roadcone">
            <a:extLst>
              <a:ext uri="{FF2B5EF4-FFF2-40B4-BE49-F238E27FC236}">
                <a16:creationId xmlns:a16="http://schemas.microsoft.com/office/drawing/2014/main" id="{A24FBFEB-5A11-4241-B9A1-3EABA017B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2971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2" name="Picture 58" descr="roadcone">
            <a:extLst>
              <a:ext uri="{FF2B5EF4-FFF2-40B4-BE49-F238E27FC236}">
                <a16:creationId xmlns:a16="http://schemas.microsoft.com/office/drawing/2014/main" id="{29F23043-7F02-42CD-A7B9-F4827D722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38100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3" name="Picture 59" descr="roadcone">
            <a:extLst>
              <a:ext uri="{FF2B5EF4-FFF2-40B4-BE49-F238E27FC236}">
                <a16:creationId xmlns:a16="http://schemas.microsoft.com/office/drawing/2014/main" id="{2BC66AF3-D707-4E0B-A9AF-9CFEF687F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4724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24" name="Line 60">
            <a:extLst>
              <a:ext uri="{FF2B5EF4-FFF2-40B4-BE49-F238E27FC236}">
                <a16:creationId xmlns:a16="http://schemas.microsoft.com/office/drawing/2014/main" id="{5AB56410-CB3E-4411-93EE-0483B856C44C}"/>
              </a:ext>
            </a:extLst>
          </p:cNvPr>
          <p:cNvSpPr>
            <a:spLocks noChangeShapeType="1"/>
          </p:cNvSpPr>
          <p:nvPr/>
        </p:nvSpPr>
        <p:spPr bwMode="auto">
          <a:xfrm>
            <a:off x="4090988" y="1982788"/>
            <a:ext cx="449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25" name="TextBox 54">
            <a:extLst>
              <a:ext uri="{FF2B5EF4-FFF2-40B4-BE49-F238E27FC236}">
                <a16:creationId xmlns:a16="http://schemas.microsoft.com/office/drawing/2014/main" id="{C65D127E-4257-4DB7-9018-E0E118E6A227}"/>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3-54</a:t>
            </a:r>
          </a:p>
        </p:txBody>
      </p:sp>
    </p:spTree>
    <p:extLst>
      <p:ext uri="{BB962C8B-B14F-4D97-AF65-F5344CB8AC3E}">
        <p14:creationId xmlns:p14="http://schemas.microsoft.com/office/powerpoint/2010/main" val="89404886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B598B013-2EB5-47CD-A7EC-3CEC120C08C1}"/>
              </a:ext>
            </a:extLst>
          </p:cNvPr>
          <p:cNvSpPr>
            <a:spLocks noGrp="1" noChangeArrowheads="1"/>
          </p:cNvSpPr>
          <p:nvPr>
            <p:ph type="title"/>
          </p:nvPr>
        </p:nvSpPr>
        <p:spPr>
          <a:xfrm>
            <a:off x="649288" y="76200"/>
            <a:ext cx="7886700" cy="1066800"/>
          </a:xfrm>
        </p:spPr>
        <p:txBody>
          <a:bodyPr/>
          <a:lstStyle/>
          <a:p>
            <a:pPr eaLnBrk="1" hangingPunct="1"/>
            <a:r>
              <a:rPr lang="en-US" altLang="en-US" sz="4400">
                <a:solidFill>
                  <a:schemeClr val="accent2"/>
                </a:solidFill>
              </a:rPr>
              <a:t>Temporary Traffic Control (TTC)</a:t>
            </a:r>
          </a:p>
        </p:txBody>
      </p:sp>
      <p:sp>
        <p:nvSpPr>
          <p:cNvPr id="130051" name="Rectangle 3">
            <a:extLst>
              <a:ext uri="{FF2B5EF4-FFF2-40B4-BE49-F238E27FC236}">
                <a16:creationId xmlns:a16="http://schemas.microsoft.com/office/drawing/2014/main" id="{64C1844D-3A55-4531-9259-CE5DF0B270A0}"/>
              </a:ext>
            </a:extLst>
          </p:cNvPr>
          <p:cNvSpPr>
            <a:spLocks noGrp="1" noChangeArrowheads="1"/>
          </p:cNvSpPr>
          <p:nvPr>
            <p:ph idx="1"/>
          </p:nvPr>
        </p:nvSpPr>
        <p:spPr>
          <a:xfrm>
            <a:off x="628650" y="1219200"/>
            <a:ext cx="7886700" cy="4957763"/>
          </a:xfrm>
        </p:spPr>
        <p:txBody>
          <a:bodyPr/>
          <a:lstStyle/>
          <a:p>
            <a:pPr marL="0" indent="0" eaLnBrk="1" hangingPunct="1">
              <a:buFont typeface="Arial" panose="020B0604020202020204" pitchFamily="34" charset="0"/>
              <a:buNone/>
            </a:pPr>
            <a:r>
              <a:rPr lang="en-US" altLang="en-US" sz="3200"/>
              <a:t>Cone Deployment</a:t>
            </a:r>
          </a:p>
          <a:p>
            <a:pPr lvl="1" eaLnBrk="1" hangingPunct="1"/>
            <a:endParaRPr lang="en-US" altLang="en-US" sz="2800"/>
          </a:p>
          <a:p>
            <a:pPr lvl="1" eaLnBrk="1" hangingPunct="1"/>
            <a:r>
              <a:rPr lang="en-US" altLang="en-US" sz="2800"/>
              <a:t>At a minimum apparatus should be able to deploy a 200’ taper with five (5) cones placed at 50’ spacing between cones.</a:t>
            </a:r>
          </a:p>
          <a:p>
            <a:pPr lvl="1" eaLnBrk="1" hangingPunct="1"/>
            <a:endParaRPr lang="en-US" altLang="en-US" sz="2800"/>
          </a:p>
          <a:p>
            <a:pPr lvl="1" eaLnBrk="1" hangingPunct="1"/>
            <a:r>
              <a:rPr lang="en-US" altLang="en-US" sz="2800"/>
              <a:t>A “safety cone” should be placed approximately 10’ behind the apparatus, located so that it provides a safe work zone next to the vehicle.</a:t>
            </a:r>
          </a:p>
        </p:txBody>
      </p:sp>
      <p:sp>
        <p:nvSpPr>
          <p:cNvPr id="130052" name="Footer Placeholder 4">
            <a:extLst>
              <a:ext uri="{FF2B5EF4-FFF2-40B4-BE49-F238E27FC236}">
                <a16:creationId xmlns:a16="http://schemas.microsoft.com/office/drawing/2014/main" id="{0A99FDCE-3AC4-4046-93F5-A97A50255652}"/>
              </a:ext>
            </a:extLst>
          </p:cNvPr>
          <p:cNvSpPr>
            <a:spLocks noGrp="1"/>
          </p:cNvSpPr>
          <p:nvPr>
            <p:ph type="ftr" sz="quarter" idx="11"/>
          </p:nvPr>
        </p:nvSpPr>
        <p:spPr bwMode="auto">
          <a:xfrm>
            <a:off x="2286000" y="6324600"/>
            <a:ext cx="6858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400">
                <a:latin typeface="Times New Roman" panose="02020603050405020304" pitchFamily="18" charset="0"/>
              </a:rPr>
              <a:t>   </a:t>
            </a:r>
          </a:p>
        </p:txBody>
      </p:sp>
      <p:sp>
        <p:nvSpPr>
          <p:cNvPr id="130053" name="TextBox 4">
            <a:extLst>
              <a:ext uri="{FF2B5EF4-FFF2-40B4-BE49-F238E27FC236}">
                <a16:creationId xmlns:a16="http://schemas.microsoft.com/office/drawing/2014/main" id="{9F66027D-EE87-4AC9-8176-089F319CB57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t>3-55</a:t>
            </a:r>
          </a:p>
        </p:txBody>
      </p:sp>
    </p:spTree>
    <p:extLst>
      <p:ext uri="{BB962C8B-B14F-4D97-AF65-F5344CB8AC3E}">
        <p14:creationId xmlns:p14="http://schemas.microsoft.com/office/powerpoint/2010/main" val="389719319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5">
            <a:extLst>
              <a:ext uri="{FF2B5EF4-FFF2-40B4-BE49-F238E27FC236}">
                <a16:creationId xmlns:a16="http://schemas.microsoft.com/office/drawing/2014/main" id="{56DAB33F-45FD-442E-9006-6EA48400F139}"/>
              </a:ext>
            </a:extLst>
          </p:cNvPr>
          <p:cNvSpPr>
            <a:spLocks noGrp="1"/>
          </p:cNvSpPr>
          <p:nvPr>
            <p:ph type="title"/>
          </p:nvPr>
        </p:nvSpPr>
        <p:spPr/>
        <p:txBody>
          <a:bodyPr/>
          <a:lstStyle/>
          <a:p>
            <a:pPr eaLnBrk="1" hangingPunct="1"/>
            <a:r>
              <a:rPr lang="en-US" altLang="en-US"/>
              <a:t>Taper Setup</a:t>
            </a:r>
          </a:p>
        </p:txBody>
      </p:sp>
      <p:sp>
        <p:nvSpPr>
          <p:cNvPr id="132099" name="Footer Placeholder 4">
            <a:extLst>
              <a:ext uri="{FF2B5EF4-FFF2-40B4-BE49-F238E27FC236}">
                <a16:creationId xmlns:a16="http://schemas.microsoft.com/office/drawing/2014/main" id="{4F5C1135-38E3-4542-9CBF-A87C59846810}"/>
              </a:ext>
            </a:extLst>
          </p:cNvPr>
          <p:cNvSpPr>
            <a:spLocks noGrp="1"/>
          </p:cNvSpPr>
          <p:nvPr>
            <p:ph type="ftr" sz="quarter" idx="11"/>
          </p:nvPr>
        </p:nvSpPr>
        <p:spPr bwMode="auto">
          <a:xfrm>
            <a:off x="19050" y="6492875"/>
            <a:ext cx="8229600" cy="347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sz="2400">
              <a:latin typeface="Times New Roman" panose="02020603050405020304" pitchFamily="18" charset="0"/>
            </a:endParaRPr>
          </a:p>
        </p:txBody>
      </p:sp>
      <p:pic>
        <p:nvPicPr>
          <p:cNvPr id="132100" name="Picture 2" descr="C:\Users\kbelmore\Desktop\43709 FHWA IDIQ\SHRP2 TIM Responder Training\Training Materials\Graphics and Pictures\Lesson 7\Scenario_2Lane_sameDirection_horizontal.png">
            <a:extLst>
              <a:ext uri="{FF2B5EF4-FFF2-40B4-BE49-F238E27FC236}">
                <a16:creationId xmlns:a16="http://schemas.microsoft.com/office/drawing/2014/main" id="{22C47AB8-A8E1-452F-83B5-FAA83E757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16000" r="54651" b="16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4">
            <a:extLst>
              <a:ext uri="{FF2B5EF4-FFF2-40B4-BE49-F238E27FC236}">
                <a16:creationId xmlns:a16="http://schemas.microsoft.com/office/drawing/2014/main" id="{1F0C1A74-6404-4BC6-8D45-86D7AC1CE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591765">
            <a:off x="7266781" y="3577432"/>
            <a:ext cx="1411287"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33B25181-3063-486F-8A08-3F2ED87E0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80000">
            <a:off x="7058025" y="51768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CCFE67BE-EFFA-41E8-9CBE-EE47C7A04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3194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A75866FE-F192-420E-9BBE-A15C94246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8" y="5029200"/>
            <a:ext cx="352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CAD5C85F-4FBA-4102-90BC-55F782842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664075"/>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1FD38635-1AFA-40D7-8A2F-3A95EF04C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233863"/>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01B7C67-C061-4030-88E8-1199C6E3A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8100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a:extLst>
              <a:ext uri="{FF2B5EF4-FFF2-40B4-BE49-F238E27FC236}">
                <a16:creationId xmlns:a16="http://schemas.microsoft.com/office/drawing/2014/main" id="{C6B47D84-4AC4-4F39-9343-0A024BA42939}"/>
              </a:ext>
            </a:extLst>
          </p:cNvPr>
          <p:cNvCxnSpPr>
            <a:cxnSpLocks noChangeShapeType="1"/>
          </p:cNvCxnSpPr>
          <p:nvPr/>
        </p:nvCxnSpPr>
        <p:spPr bwMode="auto">
          <a:xfrm flipH="1">
            <a:off x="92075" y="5851525"/>
            <a:ext cx="6524625" cy="0"/>
          </a:xfrm>
          <a:prstGeom prst="line">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9ACBD66D-873D-4960-98CC-4CF30131E27F}"/>
              </a:ext>
            </a:extLst>
          </p:cNvPr>
          <p:cNvCxnSpPr>
            <a:cxnSpLocks noChangeShapeType="1"/>
          </p:cNvCxnSpPr>
          <p:nvPr/>
        </p:nvCxnSpPr>
        <p:spPr bwMode="auto">
          <a:xfrm flipH="1">
            <a:off x="92075" y="5622925"/>
            <a:ext cx="1462088" cy="0"/>
          </a:xfrm>
          <a:prstGeom prst="line">
            <a:avLst/>
          </a:prstGeom>
          <a:noFill/>
          <a:ln w="38100" algn="ctr">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25" name="Straight Arrow Connector 24">
            <a:extLst>
              <a:ext uri="{FF2B5EF4-FFF2-40B4-BE49-F238E27FC236}">
                <a16:creationId xmlns:a16="http://schemas.microsoft.com/office/drawing/2014/main" id="{9F9BF136-F358-440D-8988-CD8F0D747358}"/>
              </a:ext>
            </a:extLst>
          </p:cNvPr>
          <p:cNvCxnSpPr/>
          <p:nvPr/>
        </p:nvCxnSpPr>
        <p:spPr>
          <a:xfrm>
            <a:off x="1646238" y="5121275"/>
            <a:ext cx="0" cy="50165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2109E88-D8E1-4D43-A38D-A9FE74F2CF61}"/>
              </a:ext>
            </a:extLst>
          </p:cNvPr>
          <p:cNvCxnSpPr/>
          <p:nvPr/>
        </p:nvCxnSpPr>
        <p:spPr>
          <a:xfrm>
            <a:off x="1920875" y="5121275"/>
            <a:ext cx="0" cy="5016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5B3DA7-5357-47A8-BC60-D812FBC07116}"/>
              </a:ext>
            </a:extLst>
          </p:cNvPr>
          <p:cNvCxnSpPr>
            <a:cxnSpLocks noChangeShapeType="1"/>
          </p:cNvCxnSpPr>
          <p:nvPr/>
        </p:nvCxnSpPr>
        <p:spPr bwMode="auto">
          <a:xfrm flipH="1">
            <a:off x="2011363" y="5622925"/>
            <a:ext cx="1143000" cy="0"/>
          </a:xfrm>
          <a:prstGeom prst="line">
            <a:avLst/>
          </a:prstGeom>
          <a:noFill/>
          <a:ln w="38100" algn="ctr">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28" name="Straight Arrow Connector 27">
            <a:extLst>
              <a:ext uri="{FF2B5EF4-FFF2-40B4-BE49-F238E27FC236}">
                <a16:creationId xmlns:a16="http://schemas.microsoft.com/office/drawing/2014/main" id="{5CBED7AF-CC92-46A2-AA96-C56542DC227A}"/>
              </a:ext>
            </a:extLst>
          </p:cNvPr>
          <p:cNvCxnSpPr/>
          <p:nvPr/>
        </p:nvCxnSpPr>
        <p:spPr>
          <a:xfrm>
            <a:off x="3246438" y="4708525"/>
            <a:ext cx="0" cy="91440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E68FD6E-93E7-4119-8A2B-7239EF46C900}"/>
              </a:ext>
            </a:extLst>
          </p:cNvPr>
          <p:cNvCxnSpPr/>
          <p:nvPr/>
        </p:nvCxnSpPr>
        <p:spPr>
          <a:xfrm>
            <a:off x="3521075" y="4708525"/>
            <a:ext cx="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C560EF-06D4-4427-84D2-3E133496FDC1}"/>
              </a:ext>
            </a:extLst>
          </p:cNvPr>
          <p:cNvCxnSpPr>
            <a:cxnSpLocks noChangeShapeType="1"/>
          </p:cNvCxnSpPr>
          <p:nvPr/>
        </p:nvCxnSpPr>
        <p:spPr bwMode="auto">
          <a:xfrm flipH="1">
            <a:off x="3611563" y="5622925"/>
            <a:ext cx="1143000" cy="0"/>
          </a:xfrm>
          <a:prstGeom prst="line">
            <a:avLst/>
          </a:prstGeom>
          <a:noFill/>
          <a:ln w="38100" algn="ctr">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E2952B90-086A-4646-A825-326181957A4C}"/>
              </a:ext>
            </a:extLst>
          </p:cNvPr>
          <p:cNvCxnSpPr>
            <a:cxnSpLocks noChangeShapeType="1"/>
          </p:cNvCxnSpPr>
          <p:nvPr/>
        </p:nvCxnSpPr>
        <p:spPr bwMode="auto">
          <a:xfrm flipH="1">
            <a:off x="5211763" y="5622925"/>
            <a:ext cx="1143000" cy="0"/>
          </a:xfrm>
          <a:prstGeom prst="line">
            <a:avLst/>
          </a:prstGeom>
          <a:noFill/>
          <a:ln w="38100" algn="ctr">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33" name="Straight Arrow Connector 32">
            <a:extLst>
              <a:ext uri="{FF2B5EF4-FFF2-40B4-BE49-F238E27FC236}">
                <a16:creationId xmlns:a16="http://schemas.microsoft.com/office/drawing/2014/main" id="{C25A11DC-2641-494E-AFE3-C38E7E86A6B0}"/>
              </a:ext>
            </a:extLst>
          </p:cNvPr>
          <p:cNvCxnSpPr/>
          <p:nvPr/>
        </p:nvCxnSpPr>
        <p:spPr>
          <a:xfrm>
            <a:off x="4846638" y="4297363"/>
            <a:ext cx="0" cy="1325562"/>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1A7628F-4BD1-4D1E-A75C-DBBBD3427EED}"/>
              </a:ext>
            </a:extLst>
          </p:cNvPr>
          <p:cNvCxnSpPr/>
          <p:nvPr/>
        </p:nvCxnSpPr>
        <p:spPr>
          <a:xfrm>
            <a:off x="5121275" y="4297363"/>
            <a:ext cx="0" cy="13255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05AD78E-67E4-4164-8F13-F737776BFBC0}"/>
              </a:ext>
            </a:extLst>
          </p:cNvPr>
          <p:cNvCxnSpPr/>
          <p:nvPr/>
        </p:nvCxnSpPr>
        <p:spPr>
          <a:xfrm>
            <a:off x="6446838" y="3822700"/>
            <a:ext cx="0" cy="1782763"/>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896D396-1DF4-40B5-9072-0B356B75FA95}"/>
              </a:ext>
            </a:extLst>
          </p:cNvPr>
          <p:cNvCxnSpPr/>
          <p:nvPr/>
        </p:nvCxnSpPr>
        <p:spPr>
          <a:xfrm>
            <a:off x="6723063" y="3822700"/>
            <a:ext cx="0" cy="17827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3">
            <a:extLst>
              <a:ext uri="{FF2B5EF4-FFF2-40B4-BE49-F238E27FC236}">
                <a16:creationId xmlns:a16="http://schemas.microsoft.com/office/drawing/2014/main" id="{66063B74-DC4E-447F-A7A6-E34F06B8A1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54864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a:extLst>
              <a:ext uri="{FF2B5EF4-FFF2-40B4-BE49-F238E27FC236}">
                <a16:creationId xmlns:a16="http://schemas.microsoft.com/office/drawing/2014/main" id="{E83E045A-77CE-4859-BB21-8C5F7D652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54864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a:extLst>
              <a:ext uri="{FF2B5EF4-FFF2-40B4-BE49-F238E27FC236}">
                <a16:creationId xmlns:a16="http://schemas.microsoft.com/office/drawing/2014/main" id="{362E00B6-FE85-4A31-8A20-E64E7A13C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54864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a:extLst>
              <a:ext uri="{FF2B5EF4-FFF2-40B4-BE49-F238E27FC236}">
                <a16:creationId xmlns:a16="http://schemas.microsoft.com/office/drawing/2014/main" id="{1E06CA1A-5B76-4D77-A198-D753D0802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850" y="54864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25" name="Rectangle 2">
            <a:extLst>
              <a:ext uri="{FF2B5EF4-FFF2-40B4-BE49-F238E27FC236}">
                <a16:creationId xmlns:a16="http://schemas.microsoft.com/office/drawing/2014/main" id="{9C8D6023-F3F2-4E0D-9981-6EE84EC9F2D2}"/>
              </a:ext>
            </a:extLst>
          </p:cNvPr>
          <p:cNvSpPr txBox="1">
            <a:spLocks noChangeArrowheads="1"/>
          </p:cNvSpPr>
          <p:nvPr/>
        </p:nvSpPr>
        <p:spPr bwMode="auto">
          <a:xfrm>
            <a:off x="649288" y="76200"/>
            <a:ext cx="7886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4400">
                <a:latin typeface="Calibri Light" panose="020F0302020204030204" pitchFamily="34" charset="0"/>
              </a:rPr>
              <a:t>Temporary Traffic Control (TTC)</a:t>
            </a:r>
          </a:p>
        </p:txBody>
      </p:sp>
      <p:sp>
        <p:nvSpPr>
          <p:cNvPr id="132126" name="TextBox 39">
            <a:extLst>
              <a:ext uri="{FF2B5EF4-FFF2-40B4-BE49-F238E27FC236}">
                <a16:creationId xmlns:a16="http://schemas.microsoft.com/office/drawing/2014/main" id="{84BB75F4-D3F0-4398-BA03-D708D35F4630}"/>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3-56</a:t>
            </a:r>
          </a:p>
        </p:txBody>
      </p:sp>
    </p:spTree>
    <p:extLst>
      <p:ext uri="{BB962C8B-B14F-4D97-AF65-F5344CB8AC3E}">
        <p14:creationId xmlns:p14="http://schemas.microsoft.com/office/powerpoint/2010/main" val="435689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22" presetClass="entr" presetSubtype="2"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par>
                          <p:cTn id="34" fill="hold" nodeType="afterGroup">
                            <p:stCondLst>
                              <p:cond delay="500"/>
                            </p:stCondLst>
                            <p:childTnLst>
                              <p:par>
                                <p:cTn id="35" presetID="1"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par>
                          <p:cTn id="42" fill="hold" nodeType="afterGroup">
                            <p:stCondLst>
                              <p:cond delay="500"/>
                            </p:stCondLst>
                            <p:childTnLst>
                              <p:par>
                                <p:cTn id="43" presetID="22" presetClass="entr" presetSubtype="8"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xit" presetSubtype="0" fill="hold" nodeType="clickEffect">
                                  <p:stCondLst>
                                    <p:cond delay="0"/>
                                  </p:stCondLst>
                                  <p:childTnLst>
                                    <p:set>
                                      <p:cBhvr>
                                        <p:cTn id="49" dur="1" fill="hold">
                                          <p:stCondLst>
                                            <p:cond delay="0"/>
                                          </p:stCondLst>
                                        </p:cTn>
                                        <p:tgtEl>
                                          <p:spTgt spid="37"/>
                                        </p:tgtEl>
                                        <p:attrNameLst>
                                          <p:attrName>style.visibility</p:attrName>
                                        </p:attrNameLst>
                                      </p:cBhvr>
                                      <p:to>
                                        <p:strVal val="hidden"/>
                                      </p:to>
                                    </p:set>
                                  </p:childTnLst>
                                </p:cTn>
                              </p:par>
                              <p:par>
                                <p:cTn id="50" presetID="22" presetClass="entr" presetSubtype="4"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par>
                          <p:cTn id="53" fill="hold" nodeType="afterGroup">
                            <p:stCondLst>
                              <p:cond delay="500"/>
                            </p:stCondLst>
                            <p:childTnLst>
                              <p:par>
                                <p:cTn id="54" presetID="1" presetClass="entr" presetSubtype="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up)">
                                      <p:cBhvr>
                                        <p:cTn id="60" dur="500"/>
                                        <p:tgtEl>
                                          <p:spTgt spid="29"/>
                                        </p:tgtEl>
                                      </p:cBhvr>
                                    </p:animEffect>
                                  </p:childTnLst>
                                </p:cTn>
                              </p:par>
                            </p:childTnLst>
                          </p:cTn>
                        </p:par>
                        <p:par>
                          <p:cTn id="61" fill="hold" nodeType="afterGroup">
                            <p:stCondLst>
                              <p:cond delay="500"/>
                            </p:stCondLst>
                            <p:childTnLst>
                              <p:par>
                                <p:cTn id="62" presetID="22" presetClass="entr" presetSubtype="8"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par>
                                <p:cTn id="69" presetID="22" presetClass="entr" presetSubtype="4"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par>
                          <p:cTn id="72" fill="hold" nodeType="afterGroup">
                            <p:stCondLst>
                              <p:cond delay="500"/>
                            </p:stCondLst>
                            <p:childTnLst>
                              <p:par>
                                <p:cTn id="73" presetID="1"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1"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up)">
                                      <p:cBhvr>
                                        <p:cTn id="79" dur="500"/>
                                        <p:tgtEl>
                                          <p:spTgt spid="34"/>
                                        </p:tgtEl>
                                      </p:cBhvr>
                                    </p:animEffect>
                                  </p:childTnLst>
                                </p:cTn>
                              </p:par>
                            </p:childTnLst>
                          </p:cTn>
                        </p:par>
                        <p:par>
                          <p:cTn id="80" fill="hold" nodeType="afterGroup">
                            <p:stCondLst>
                              <p:cond delay="500"/>
                            </p:stCondLst>
                            <p:childTnLst>
                              <p:par>
                                <p:cTn id="81" presetID="22" presetClass="entr" presetSubtype="8" fill="hold"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left)">
                                      <p:cBhvr>
                                        <p:cTn id="83" dur="500"/>
                                        <p:tgtEl>
                                          <p:spTgt spid="31"/>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xit" presetSubtype="0" fill="hold" nodeType="clickEffect">
                                  <p:stCondLst>
                                    <p:cond delay="0"/>
                                  </p:stCondLst>
                                  <p:childTnLst>
                                    <p:set>
                                      <p:cBhvr>
                                        <p:cTn id="87" dur="1" fill="hold">
                                          <p:stCondLst>
                                            <p:cond delay="0"/>
                                          </p:stCondLst>
                                        </p:cTn>
                                        <p:tgtEl>
                                          <p:spTgt spid="39"/>
                                        </p:tgtEl>
                                        <p:attrNameLst>
                                          <p:attrName>style.visibility</p:attrName>
                                        </p:attrNameLst>
                                      </p:cBhvr>
                                      <p:to>
                                        <p:strVal val="hidden"/>
                                      </p:to>
                                    </p:set>
                                  </p:childTnLst>
                                </p:cTn>
                              </p:par>
                              <p:par>
                                <p:cTn id="88" presetID="22" presetClass="entr" presetSubtype="4"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down)">
                                      <p:cBhvr>
                                        <p:cTn id="90" dur="500"/>
                                        <p:tgtEl>
                                          <p:spTgt spid="35"/>
                                        </p:tgtEl>
                                      </p:cBhvr>
                                    </p:animEffect>
                                  </p:childTnLst>
                                </p:cTn>
                              </p:par>
                            </p:childTnLst>
                          </p:cTn>
                        </p:par>
                        <p:par>
                          <p:cTn id="91" fill="hold" nodeType="afterGroup">
                            <p:stCondLst>
                              <p:cond delay="500"/>
                            </p:stCondLst>
                            <p:childTnLst>
                              <p:par>
                                <p:cTn id="92" presetID="1" presetClass="entr" presetSubtype="0" fill="hold" nodeType="afterEffect">
                                  <p:stCondLst>
                                    <p:cond delay="0"/>
                                  </p:stCondLst>
                                  <p:childTnLst>
                                    <p:set>
                                      <p:cBhvr>
                                        <p:cTn id="93" dur="1" fill="hold">
                                          <p:stCondLst>
                                            <p:cond delay="0"/>
                                          </p:stCondLst>
                                        </p:cTn>
                                        <p:tgtEl>
                                          <p:spTgt spid="10"/>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1"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E4C1746D-DB01-43E6-B548-B5F35B556C33}"/>
              </a:ext>
            </a:extLst>
          </p:cNvPr>
          <p:cNvSpPr>
            <a:spLocks noGrp="1"/>
          </p:cNvSpPr>
          <p:nvPr>
            <p:ph type="title"/>
          </p:nvPr>
        </p:nvSpPr>
        <p:spPr>
          <a:xfrm>
            <a:off x="628650" y="76200"/>
            <a:ext cx="7886700" cy="1219200"/>
          </a:xfrm>
        </p:spPr>
        <p:txBody>
          <a:bodyPr/>
          <a:lstStyle/>
          <a:p>
            <a:pPr eaLnBrk="1" hangingPunct="1"/>
            <a:r>
              <a:rPr lang="en-US" altLang="en-US" sz="4400" dirty="0">
                <a:solidFill>
                  <a:schemeClr val="accent2"/>
                </a:solidFill>
              </a:rPr>
              <a:t>Traffic Control Devices</a:t>
            </a:r>
          </a:p>
        </p:txBody>
      </p:sp>
      <p:pic>
        <p:nvPicPr>
          <p:cNvPr id="134147" name="Picture 3" descr="Coral_traffic_sign2">
            <a:extLst>
              <a:ext uri="{FF2B5EF4-FFF2-40B4-BE49-F238E27FC236}">
                <a16:creationId xmlns:a16="http://schemas.microsoft.com/office/drawing/2014/main" id="{B803F1F7-3152-43D4-B2D4-FA01735BE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371600"/>
            <a:ext cx="4598988"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3">
            <a:extLst>
              <a:ext uri="{FF2B5EF4-FFF2-40B4-BE49-F238E27FC236}">
                <a16:creationId xmlns:a16="http://schemas.microsoft.com/office/drawing/2014/main" id="{54855939-633C-4AFA-A0F2-C205AB9F9B3B}"/>
              </a:ext>
            </a:extLst>
          </p:cNvPr>
          <p:cNvSpPr>
            <a:spLocks noChangeArrowheads="1"/>
          </p:cNvSpPr>
          <p:nvPr/>
        </p:nvSpPr>
        <p:spPr bwMode="auto">
          <a:xfrm>
            <a:off x="533400" y="1219200"/>
            <a:ext cx="38100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a:t>Signs</a:t>
            </a:r>
          </a:p>
          <a:p>
            <a:pPr eaLnBrk="1" hangingPunct="1"/>
            <a:endParaRPr lang="en-US" altLang="en-US"/>
          </a:p>
          <a:p>
            <a:pPr eaLnBrk="1" hangingPunct="1">
              <a:buFontTx/>
              <a:buChar char="-"/>
            </a:pPr>
            <a:r>
              <a:rPr lang="en-US" altLang="en-US" sz="2000"/>
              <a:t> </a:t>
            </a:r>
            <a:r>
              <a:rPr lang="en-US" altLang="en-US" sz="2400"/>
              <a:t>48” X 48” standard size</a:t>
            </a:r>
          </a:p>
          <a:p>
            <a:pPr eaLnBrk="1" hangingPunct="1">
              <a:buFontTx/>
              <a:buChar char="-"/>
            </a:pPr>
            <a:endParaRPr lang="en-US" altLang="en-US" sz="2400"/>
          </a:p>
          <a:p>
            <a:pPr eaLnBrk="1" hangingPunct="1">
              <a:buFontTx/>
              <a:buChar char="-"/>
            </a:pPr>
            <a:r>
              <a:rPr lang="en-US" altLang="en-US" sz="2400"/>
              <a:t>Orange prismatic lens sheeting for daytime or nighttime operations is the standard background color with black lettering</a:t>
            </a:r>
          </a:p>
          <a:p>
            <a:pPr eaLnBrk="1" hangingPunct="1">
              <a:buFontTx/>
              <a:buChar char="-"/>
            </a:pPr>
            <a:endParaRPr lang="en-US" altLang="en-US" sz="2400"/>
          </a:p>
          <a:p>
            <a:pPr eaLnBrk="1" hangingPunct="1">
              <a:buFontTx/>
              <a:buChar char="-"/>
            </a:pPr>
            <a:r>
              <a:rPr lang="en-US" altLang="en-US" sz="2400"/>
              <a:t> Fluorescent Pink (Coral) for daytime or nighttime operations is now an option for emergency responders</a:t>
            </a:r>
          </a:p>
        </p:txBody>
      </p:sp>
      <p:sp>
        <p:nvSpPr>
          <p:cNvPr id="134149" name="TextBox 4">
            <a:extLst>
              <a:ext uri="{FF2B5EF4-FFF2-40B4-BE49-F238E27FC236}">
                <a16:creationId xmlns:a16="http://schemas.microsoft.com/office/drawing/2014/main" id="{C3153F92-9230-4F57-8368-C5DF30F57968}"/>
              </a:ext>
            </a:extLst>
          </p:cNvPr>
          <p:cNvSpPr txBox="1">
            <a:spLocks noChangeArrowheads="1"/>
          </p:cNvSpPr>
          <p:nvPr/>
        </p:nvSpPr>
        <p:spPr bwMode="auto">
          <a:xfrm>
            <a:off x="8191500" y="60960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solidFill>
                  <a:schemeClr val="bg1"/>
                </a:solidFill>
              </a:rPr>
              <a:t>3-57</a:t>
            </a:r>
          </a:p>
        </p:txBody>
      </p:sp>
    </p:spTree>
    <p:extLst>
      <p:ext uri="{BB962C8B-B14F-4D97-AF65-F5344CB8AC3E}">
        <p14:creationId xmlns:p14="http://schemas.microsoft.com/office/powerpoint/2010/main" val="3739044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CD38684-561B-43CC-B68E-4ADDF1B8A4D6}"/>
              </a:ext>
            </a:extLst>
          </p:cNvPr>
          <p:cNvSpPr>
            <a:spLocks noGrp="1" noChangeArrowheads="1"/>
          </p:cNvSpPr>
          <p:nvPr>
            <p:ph type="title"/>
          </p:nvPr>
        </p:nvSpPr>
        <p:spPr>
          <a:xfrm>
            <a:off x="800100" y="20638"/>
            <a:ext cx="7543800" cy="1312862"/>
          </a:xfrm>
        </p:spPr>
        <p:txBody>
          <a:bodyPr/>
          <a:lstStyle/>
          <a:p>
            <a:pPr eaLnBrk="1" fontAlgn="auto" hangingPunct="1">
              <a:spcAft>
                <a:spcPts val="0"/>
              </a:spcAft>
              <a:defRPr/>
            </a:pPr>
            <a:r>
              <a:rPr lang="en-US" altLang="en-US" sz="4400" dirty="0">
                <a:solidFill>
                  <a:schemeClr val="accent2"/>
                </a:solidFill>
              </a:rPr>
              <a:t>Class 5 Vehicles</a:t>
            </a:r>
          </a:p>
        </p:txBody>
      </p:sp>
      <p:sp>
        <p:nvSpPr>
          <p:cNvPr id="67590" name="TextBox 10">
            <a:extLst>
              <a:ext uri="{FF2B5EF4-FFF2-40B4-BE49-F238E27FC236}">
                <a16:creationId xmlns:a16="http://schemas.microsoft.com/office/drawing/2014/main" id="{48BDCE00-A47D-4814-BE2C-58150CC6AF1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1-21</a:t>
            </a:r>
          </a:p>
        </p:txBody>
      </p:sp>
      <p:pic>
        <p:nvPicPr>
          <p:cNvPr id="3" name="Picture 2" descr="A yellow truck on the road&#10;&#10;Description automatically generated with low confidence">
            <a:extLst>
              <a:ext uri="{FF2B5EF4-FFF2-40B4-BE49-F238E27FC236}">
                <a16:creationId xmlns:a16="http://schemas.microsoft.com/office/drawing/2014/main" id="{9CFE95A8-18C5-461E-A8D6-3C8F1DB226E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0138" y="1828800"/>
            <a:ext cx="3801862" cy="2314575"/>
          </a:xfrm>
          <a:prstGeom prst="rect">
            <a:avLst/>
          </a:prstGeom>
        </p:spPr>
      </p:pic>
      <p:pic>
        <p:nvPicPr>
          <p:cNvPr id="5" name="Picture 4" descr="A yellow and blue truck&#10;&#10;Description automatically generated with low confidence">
            <a:extLst>
              <a:ext uri="{FF2B5EF4-FFF2-40B4-BE49-F238E27FC236}">
                <a16:creationId xmlns:a16="http://schemas.microsoft.com/office/drawing/2014/main" id="{43250F22-D4FF-43E7-B912-E2E6D283EF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72000" y="1828800"/>
            <a:ext cx="3782284" cy="2314575"/>
          </a:xfrm>
          <a:prstGeom prst="rect">
            <a:avLst/>
          </a:prstGeom>
        </p:spPr>
      </p:pic>
      <p:pic>
        <p:nvPicPr>
          <p:cNvPr id="7" name="Picture 6" descr="A picture containing truck, sky, outdoor, road&#10;&#10;Description automatically generated">
            <a:extLst>
              <a:ext uri="{FF2B5EF4-FFF2-40B4-BE49-F238E27FC236}">
                <a16:creationId xmlns:a16="http://schemas.microsoft.com/office/drawing/2014/main" id="{AA0E5D53-795B-4A11-B67E-AC5D72D37B9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0138" y="4143375"/>
            <a:ext cx="3801862" cy="2257425"/>
          </a:xfrm>
          <a:prstGeom prst="rect">
            <a:avLst/>
          </a:prstGeom>
        </p:spPr>
      </p:pic>
      <p:pic>
        <p:nvPicPr>
          <p:cNvPr id="9" name="Picture 8" descr="A picture containing truck, sky, outdoor, road&#10;&#10;Description automatically generated">
            <a:extLst>
              <a:ext uri="{FF2B5EF4-FFF2-40B4-BE49-F238E27FC236}">
                <a16:creationId xmlns:a16="http://schemas.microsoft.com/office/drawing/2014/main" id="{ABB5C216-7FE5-413C-85CF-9D496BBF52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72000" y="4143375"/>
            <a:ext cx="3771900" cy="2257425"/>
          </a:xfrm>
          <a:prstGeom prst="rect">
            <a:avLst/>
          </a:prstGeo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8">
            <a:extLst>
              <a:ext uri="{FF2B5EF4-FFF2-40B4-BE49-F238E27FC236}">
                <a16:creationId xmlns:a16="http://schemas.microsoft.com/office/drawing/2014/main" id="{03313488-7858-45CB-A7F7-00D452C139AB}"/>
              </a:ext>
            </a:extLst>
          </p:cNvPr>
          <p:cNvSpPr>
            <a:spLocks noChangeArrowheads="1"/>
          </p:cNvSpPr>
          <p:nvPr/>
        </p:nvSpPr>
        <p:spPr bwMode="auto">
          <a:xfrm>
            <a:off x="22860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195" name="Rectangle 9">
            <a:extLst>
              <a:ext uri="{FF2B5EF4-FFF2-40B4-BE49-F238E27FC236}">
                <a16:creationId xmlns:a16="http://schemas.microsoft.com/office/drawing/2014/main" id="{C678142F-9DD4-4BF9-840E-41851D4FB701}"/>
              </a:ext>
            </a:extLst>
          </p:cNvPr>
          <p:cNvSpPr>
            <a:spLocks noChangeArrowheads="1"/>
          </p:cNvSpPr>
          <p:nvPr/>
        </p:nvSpPr>
        <p:spPr bwMode="auto">
          <a:xfrm>
            <a:off x="762000" y="0"/>
            <a:ext cx="152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196" name="Rectangle 10">
            <a:extLst>
              <a:ext uri="{FF2B5EF4-FFF2-40B4-BE49-F238E27FC236}">
                <a16:creationId xmlns:a16="http://schemas.microsoft.com/office/drawing/2014/main" id="{724FF518-159E-44B2-B8BC-15A771024D14}"/>
              </a:ext>
            </a:extLst>
          </p:cNvPr>
          <p:cNvSpPr>
            <a:spLocks noChangeArrowheads="1"/>
          </p:cNvSpPr>
          <p:nvPr/>
        </p:nvSpPr>
        <p:spPr bwMode="auto">
          <a:xfrm>
            <a:off x="2438400" y="0"/>
            <a:ext cx="152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197" name="Rectangle 11">
            <a:extLst>
              <a:ext uri="{FF2B5EF4-FFF2-40B4-BE49-F238E27FC236}">
                <a16:creationId xmlns:a16="http://schemas.microsoft.com/office/drawing/2014/main" id="{BAA37F65-ED60-4692-88C2-0BFC85F417FA}"/>
              </a:ext>
            </a:extLst>
          </p:cNvPr>
          <p:cNvSpPr>
            <a:spLocks noChangeArrowheads="1"/>
          </p:cNvSpPr>
          <p:nvPr/>
        </p:nvSpPr>
        <p:spPr bwMode="auto">
          <a:xfrm>
            <a:off x="3962400" y="0"/>
            <a:ext cx="838200" cy="6858000"/>
          </a:xfrm>
          <a:prstGeom prst="rect">
            <a:avLst/>
          </a:prstGeom>
          <a:solidFill>
            <a:schemeClr val="folHlink"/>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198" name="Rectangle 12">
            <a:extLst>
              <a:ext uri="{FF2B5EF4-FFF2-40B4-BE49-F238E27FC236}">
                <a16:creationId xmlns:a16="http://schemas.microsoft.com/office/drawing/2014/main" id="{8C67BEB0-BF22-490E-B0E1-46A311AE469B}"/>
              </a:ext>
            </a:extLst>
          </p:cNvPr>
          <p:cNvSpPr>
            <a:spLocks noChangeArrowheads="1"/>
          </p:cNvSpPr>
          <p:nvPr/>
        </p:nvSpPr>
        <p:spPr bwMode="auto">
          <a:xfrm>
            <a:off x="48006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199" name="Rectangle 13">
            <a:extLst>
              <a:ext uri="{FF2B5EF4-FFF2-40B4-BE49-F238E27FC236}">
                <a16:creationId xmlns:a16="http://schemas.microsoft.com/office/drawing/2014/main" id="{DB179778-A1BC-467A-8AE5-5776F81DB081}"/>
              </a:ext>
            </a:extLst>
          </p:cNvPr>
          <p:cNvSpPr>
            <a:spLocks noChangeArrowheads="1"/>
          </p:cNvSpPr>
          <p:nvPr/>
        </p:nvSpPr>
        <p:spPr bwMode="auto">
          <a:xfrm>
            <a:off x="63246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36200" name="Group 14">
            <a:extLst>
              <a:ext uri="{FF2B5EF4-FFF2-40B4-BE49-F238E27FC236}">
                <a16:creationId xmlns:a16="http://schemas.microsoft.com/office/drawing/2014/main" id="{CBE7772B-5F73-4E20-8AE4-6D9E8D36DBB6}"/>
              </a:ext>
            </a:extLst>
          </p:cNvPr>
          <p:cNvGrpSpPr>
            <a:grpSpLocks/>
          </p:cNvGrpSpPr>
          <p:nvPr/>
        </p:nvGrpSpPr>
        <p:grpSpPr bwMode="auto">
          <a:xfrm rot="-563">
            <a:off x="6781800" y="1828800"/>
            <a:ext cx="412750" cy="1123950"/>
            <a:chOff x="4734" y="1131"/>
            <a:chExt cx="260" cy="708"/>
          </a:xfrm>
        </p:grpSpPr>
        <p:sp>
          <p:nvSpPr>
            <p:cNvPr id="136227" name="Freeform 15">
              <a:extLst>
                <a:ext uri="{FF2B5EF4-FFF2-40B4-BE49-F238E27FC236}">
                  <a16:creationId xmlns:a16="http://schemas.microsoft.com/office/drawing/2014/main" id="{DDB86172-42A7-4657-94D8-2871A3869E12}"/>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36228" name="Freeform 16">
              <a:extLst>
                <a:ext uri="{FF2B5EF4-FFF2-40B4-BE49-F238E27FC236}">
                  <a16:creationId xmlns:a16="http://schemas.microsoft.com/office/drawing/2014/main" id="{A90E4C2F-369C-4DA3-9661-0919C29155D5}"/>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36229" name="Line 17">
              <a:extLst>
                <a:ext uri="{FF2B5EF4-FFF2-40B4-BE49-F238E27FC236}">
                  <a16:creationId xmlns:a16="http://schemas.microsoft.com/office/drawing/2014/main" id="{4C3174CF-29AD-495F-98BF-758538F6461C}"/>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0" name="Line 18">
              <a:extLst>
                <a:ext uri="{FF2B5EF4-FFF2-40B4-BE49-F238E27FC236}">
                  <a16:creationId xmlns:a16="http://schemas.microsoft.com/office/drawing/2014/main" id="{8826B03E-C53B-4A3C-B867-C9B9B27F2550}"/>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1" name="Line 19">
              <a:extLst>
                <a:ext uri="{FF2B5EF4-FFF2-40B4-BE49-F238E27FC236}">
                  <a16:creationId xmlns:a16="http://schemas.microsoft.com/office/drawing/2014/main" id="{60C76664-43B3-4CD7-84DB-B0BE2B74DC5A}"/>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2" name="Line 20">
              <a:extLst>
                <a:ext uri="{FF2B5EF4-FFF2-40B4-BE49-F238E27FC236}">
                  <a16:creationId xmlns:a16="http://schemas.microsoft.com/office/drawing/2014/main" id="{409EF0B1-AC16-453B-9059-ED96B75E327F}"/>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3" name="Line 21">
              <a:extLst>
                <a:ext uri="{FF2B5EF4-FFF2-40B4-BE49-F238E27FC236}">
                  <a16:creationId xmlns:a16="http://schemas.microsoft.com/office/drawing/2014/main" id="{A8B7DC5E-BA7D-4009-99D0-186E56CD11BF}"/>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4" name="Line 22">
              <a:extLst>
                <a:ext uri="{FF2B5EF4-FFF2-40B4-BE49-F238E27FC236}">
                  <a16:creationId xmlns:a16="http://schemas.microsoft.com/office/drawing/2014/main" id="{D8EB40C3-529E-44D8-BBB1-10C964798EF0}"/>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5" name="Line 23">
              <a:extLst>
                <a:ext uri="{FF2B5EF4-FFF2-40B4-BE49-F238E27FC236}">
                  <a16:creationId xmlns:a16="http://schemas.microsoft.com/office/drawing/2014/main" id="{51225348-0E10-48AC-9407-5C9330900021}"/>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201" name="Group 24">
            <a:extLst>
              <a:ext uri="{FF2B5EF4-FFF2-40B4-BE49-F238E27FC236}">
                <a16:creationId xmlns:a16="http://schemas.microsoft.com/office/drawing/2014/main" id="{7597D571-BFA9-44F2-A279-9C4CC12CE7BA}"/>
              </a:ext>
            </a:extLst>
          </p:cNvPr>
          <p:cNvGrpSpPr>
            <a:grpSpLocks/>
          </p:cNvGrpSpPr>
          <p:nvPr/>
        </p:nvGrpSpPr>
        <p:grpSpPr bwMode="auto">
          <a:xfrm rot="2615480">
            <a:off x="6858000" y="4114800"/>
            <a:ext cx="574675" cy="1625600"/>
            <a:chOff x="4061" y="1421"/>
            <a:chExt cx="733" cy="2166"/>
          </a:xfrm>
        </p:grpSpPr>
        <p:sp>
          <p:nvSpPr>
            <p:cNvPr id="136212" name="Rectangle 25">
              <a:extLst>
                <a:ext uri="{FF2B5EF4-FFF2-40B4-BE49-F238E27FC236}">
                  <a16:creationId xmlns:a16="http://schemas.microsoft.com/office/drawing/2014/main" id="{0E42E49C-9A38-4920-8255-E52F680A654A}"/>
                </a:ext>
              </a:extLst>
            </p:cNvPr>
            <p:cNvSpPr>
              <a:spLocks noChangeArrowheads="1"/>
            </p:cNvSpPr>
            <p:nvPr/>
          </p:nvSpPr>
          <p:spPr bwMode="auto">
            <a:xfrm>
              <a:off x="4061" y="1421"/>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13" name="Freeform 26">
              <a:extLst>
                <a:ext uri="{FF2B5EF4-FFF2-40B4-BE49-F238E27FC236}">
                  <a16:creationId xmlns:a16="http://schemas.microsoft.com/office/drawing/2014/main" id="{ABDF03B6-4E48-4FA8-A4B6-B5BCEFFEBE4C}"/>
                </a:ext>
              </a:extLst>
            </p:cNvPr>
            <p:cNvSpPr>
              <a:spLocks/>
            </p:cNvSpPr>
            <p:nvPr/>
          </p:nvSpPr>
          <p:spPr bwMode="auto">
            <a:xfrm>
              <a:off x="4530" y="1463"/>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36214" name="Freeform 27">
              <a:extLst>
                <a:ext uri="{FF2B5EF4-FFF2-40B4-BE49-F238E27FC236}">
                  <a16:creationId xmlns:a16="http://schemas.microsoft.com/office/drawing/2014/main" id="{B296F07B-68C1-4FCC-9E54-EE72AF381065}"/>
                </a:ext>
              </a:extLst>
            </p:cNvPr>
            <p:cNvSpPr>
              <a:spLocks/>
            </p:cNvSpPr>
            <p:nvPr/>
          </p:nvSpPr>
          <p:spPr bwMode="auto">
            <a:xfrm>
              <a:off x="4120" y="1446"/>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36215" name="Line 28">
              <a:extLst>
                <a:ext uri="{FF2B5EF4-FFF2-40B4-BE49-F238E27FC236}">
                  <a16:creationId xmlns:a16="http://schemas.microsoft.com/office/drawing/2014/main" id="{26B7D5B2-903F-4192-AD5D-1A746E56A928}"/>
                </a:ext>
              </a:extLst>
            </p:cNvPr>
            <p:cNvSpPr>
              <a:spLocks noChangeShapeType="1"/>
            </p:cNvSpPr>
            <p:nvPr/>
          </p:nvSpPr>
          <p:spPr bwMode="auto">
            <a:xfrm>
              <a:off x="4061" y="2018"/>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16" name="Line 29">
              <a:extLst>
                <a:ext uri="{FF2B5EF4-FFF2-40B4-BE49-F238E27FC236}">
                  <a16:creationId xmlns:a16="http://schemas.microsoft.com/office/drawing/2014/main" id="{641A615B-5180-48A9-A589-0FDF156CE41F}"/>
                </a:ext>
              </a:extLst>
            </p:cNvPr>
            <p:cNvSpPr>
              <a:spLocks noChangeShapeType="1"/>
            </p:cNvSpPr>
            <p:nvPr/>
          </p:nvSpPr>
          <p:spPr bwMode="auto">
            <a:xfrm>
              <a:off x="4061" y="3510"/>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17" name="Line 30">
              <a:extLst>
                <a:ext uri="{FF2B5EF4-FFF2-40B4-BE49-F238E27FC236}">
                  <a16:creationId xmlns:a16="http://schemas.microsoft.com/office/drawing/2014/main" id="{38FFBF85-1FB8-48DB-8058-268B894F6311}"/>
                </a:ext>
              </a:extLst>
            </p:cNvPr>
            <p:cNvSpPr>
              <a:spLocks noChangeShapeType="1"/>
            </p:cNvSpPr>
            <p:nvPr/>
          </p:nvSpPr>
          <p:spPr bwMode="auto">
            <a:xfrm>
              <a:off x="4078" y="2410"/>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18" name="Rectangle 31">
              <a:extLst>
                <a:ext uri="{FF2B5EF4-FFF2-40B4-BE49-F238E27FC236}">
                  <a16:creationId xmlns:a16="http://schemas.microsoft.com/office/drawing/2014/main" id="{C75E59CA-1071-4A77-B865-F232FE8EC0DC}"/>
                </a:ext>
              </a:extLst>
            </p:cNvPr>
            <p:cNvSpPr>
              <a:spLocks noChangeArrowheads="1"/>
            </p:cNvSpPr>
            <p:nvPr/>
          </p:nvSpPr>
          <p:spPr bwMode="auto">
            <a:xfrm>
              <a:off x="4078" y="241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19" name="Rectangle 32">
              <a:extLst>
                <a:ext uri="{FF2B5EF4-FFF2-40B4-BE49-F238E27FC236}">
                  <a16:creationId xmlns:a16="http://schemas.microsoft.com/office/drawing/2014/main" id="{BE0FEE21-47C0-4632-93C9-C833F2AFB9FD}"/>
                </a:ext>
              </a:extLst>
            </p:cNvPr>
            <p:cNvSpPr>
              <a:spLocks noChangeArrowheads="1"/>
            </p:cNvSpPr>
            <p:nvPr/>
          </p:nvSpPr>
          <p:spPr bwMode="auto">
            <a:xfrm>
              <a:off x="4240"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20" name="Rectangle 33">
              <a:extLst>
                <a:ext uri="{FF2B5EF4-FFF2-40B4-BE49-F238E27FC236}">
                  <a16:creationId xmlns:a16="http://schemas.microsoft.com/office/drawing/2014/main" id="{03C8D407-99C3-4C0D-B4B7-0CBFABDB825C}"/>
                </a:ext>
              </a:extLst>
            </p:cNvPr>
            <p:cNvSpPr>
              <a:spLocks noChangeArrowheads="1"/>
            </p:cNvSpPr>
            <p:nvPr/>
          </p:nvSpPr>
          <p:spPr bwMode="auto">
            <a:xfrm>
              <a:off x="4385"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21" name="Rectangle 34">
              <a:extLst>
                <a:ext uri="{FF2B5EF4-FFF2-40B4-BE49-F238E27FC236}">
                  <a16:creationId xmlns:a16="http://schemas.microsoft.com/office/drawing/2014/main" id="{E6075216-0EB9-4B13-9FFD-642DB7F16DBA}"/>
                </a:ext>
              </a:extLst>
            </p:cNvPr>
            <p:cNvSpPr>
              <a:spLocks noChangeArrowheads="1"/>
            </p:cNvSpPr>
            <p:nvPr/>
          </p:nvSpPr>
          <p:spPr bwMode="auto">
            <a:xfrm>
              <a:off x="4521" y="240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22" name="Rectangle 35">
              <a:extLst>
                <a:ext uri="{FF2B5EF4-FFF2-40B4-BE49-F238E27FC236}">
                  <a16:creationId xmlns:a16="http://schemas.microsoft.com/office/drawing/2014/main" id="{4E7FC1EA-CF55-4F5C-900D-6A01A6D66C9E}"/>
                </a:ext>
              </a:extLst>
            </p:cNvPr>
            <p:cNvSpPr>
              <a:spLocks noChangeArrowheads="1"/>
            </p:cNvSpPr>
            <p:nvPr/>
          </p:nvSpPr>
          <p:spPr bwMode="auto">
            <a:xfrm>
              <a:off x="4649"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23" name="Rectangle 36">
              <a:extLst>
                <a:ext uri="{FF2B5EF4-FFF2-40B4-BE49-F238E27FC236}">
                  <a16:creationId xmlns:a16="http://schemas.microsoft.com/office/drawing/2014/main" id="{399A30D8-B40B-4BA7-BED7-1A1B4F3777DE}"/>
                </a:ext>
              </a:extLst>
            </p:cNvPr>
            <p:cNvSpPr>
              <a:spLocks noChangeArrowheads="1"/>
            </p:cNvSpPr>
            <p:nvPr/>
          </p:nvSpPr>
          <p:spPr bwMode="auto">
            <a:xfrm>
              <a:off x="4166" y="1749"/>
              <a:ext cx="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36224" name="Freeform 37">
              <a:extLst>
                <a:ext uri="{FF2B5EF4-FFF2-40B4-BE49-F238E27FC236}">
                  <a16:creationId xmlns:a16="http://schemas.microsoft.com/office/drawing/2014/main" id="{B3BE3E55-BFB8-49CF-BEB6-02CCCC3A6B93}"/>
                </a:ext>
              </a:extLst>
            </p:cNvPr>
            <p:cNvSpPr>
              <a:spLocks/>
            </p:cNvSpPr>
            <p:nvPr/>
          </p:nvSpPr>
          <p:spPr bwMode="auto">
            <a:xfrm>
              <a:off x="4095" y="2052"/>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36225" name="Freeform 38">
              <a:extLst>
                <a:ext uri="{FF2B5EF4-FFF2-40B4-BE49-F238E27FC236}">
                  <a16:creationId xmlns:a16="http://schemas.microsoft.com/office/drawing/2014/main" id="{973E187E-B926-49D8-8D9A-26F9D62289F9}"/>
                </a:ext>
              </a:extLst>
            </p:cNvPr>
            <p:cNvSpPr>
              <a:spLocks/>
            </p:cNvSpPr>
            <p:nvPr/>
          </p:nvSpPr>
          <p:spPr bwMode="auto">
            <a:xfrm>
              <a:off x="4581" y="2052"/>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36226" name="Rectangle 39">
              <a:extLst>
                <a:ext uri="{FF2B5EF4-FFF2-40B4-BE49-F238E27FC236}">
                  <a16:creationId xmlns:a16="http://schemas.microsoft.com/office/drawing/2014/main" id="{A4959FA3-5123-4D5C-8195-6709DBBBEFAD}"/>
                </a:ext>
              </a:extLst>
            </p:cNvPr>
            <p:cNvSpPr>
              <a:spLocks noChangeArrowheads="1"/>
            </p:cNvSpPr>
            <p:nvPr/>
          </p:nvSpPr>
          <p:spPr bwMode="auto">
            <a:xfrm>
              <a:off x="4368" y="2052"/>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36202" name="Freeform 40">
            <a:extLst>
              <a:ext uri="{FF2B5EF4-FFF2-40B4-BE49-F238E27FC236}">
                <a16:creationId xmlns:a16="http://schemas.microsoft.com/office/drawing/2014/main" id="{F92990CE-280D-4B7C-94A9-F60FA83CAC68}"/>
              </a:ext>
            </a:extLst>
          </p:cNvPr>
          <p:cNvSpPr>
            <a:spLocks/>
          </p:cNvSpPr>
          <p:nvPr/>
        </p:nvSpPr>
        <p:spPr bwMode="auto">
          <a:xfrm rot="-738074">
            <a:off x="6858000" y="2514600"/>
            <a:ext cx="762000" cy="1905000"/>
          </a:xfrm>
          <a:custGeom>
            <a:avLst/>
            <a:gdLst>
              <a:gd name="T0" fmla="*/ 2147483646 w 792"/>
              <a:gd name="T1" fmla="*/ 2147483646 h 1248"/>
              <a:gd name="T2" fmla="*/ 2147483646 w 792"/>
              <a:gd name="T3" fmla="*/ 2147483646 h 1248"/>
              <a:gd name="T4" fmla="*/ 2147483646 w 792"/>
              <a:gd name="T5" fmla="*/ 2147483646 h 1248"/>
              <a:gd name="T6" fmla="*/ 2147483646 w 792"/>
              <a:gd name="T7" fmla="*/ 2147483646 h 1248"/>
              <a:gd name="T8" fmla="*/ 2147483646 w 792"/>
              <a:gd name="T9" fmla="*/ 2147483646 h 1248"/>
              <a:gd name="T10" fmla="*/ 2147483646 w 792"/>
              <a:gd name="T11" fmla="*/ 2147483646 h 1248"/>
              <a:gd name="T12" fmla="*/ 2147483646 w 792"/>
              <a:gd name="T13" fmla="*/ 0 h 1248"/>
              <a:gd name="T14" fmla="*/ 0 60000 65536"/>
              <a:gd name="T15" fmla="*/ 0 60000 65536"/>
              <a:gd name="T16" fmla="*/ 0 60000 65536"/>
              <a:gd name="T17" fmla="*/ 0 60000 65536"/>
              <a:gd name="T18" fmla="*/ 0 60000 65536"/>
              <a:gd name="T19" fmla="*/ 0 60000 65536"/>
              <a:gd name="T20" fmla="*/ 0 60000 65536"/>
              <a:gd name="T21" fmla="*/ 0 w 792"/>
              <a:gd name="T22" fmla="*/ 0 h 1248"/>
              <a:gd name="T23" fmla="*/ 792 w 792"/>
              <a:gd name="T24" fmla="*/ 1248 h 1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2" h="1248">
                <a:moveTo>
                  <a:pt x="152" y="1248"/>
                </a:moveTo>
                <a:cubicBezTo>
                  <a:pt x="76" y="1164"/>
                  <a:pt x="0" y="1080"/>
                  <a:pt x="8" y="1008"/>
                </a:cubicBezTo>
                <a:cubicBezTo>
                  <a:pt x="16" y="936"/>
                  <a:pt x="120" y="848"/>
                  <a:pt x="200" y="816"/>
                </a:cubicBezTo>
                <a:cubicBezTo>
                  <a:pt x="280" y="784"/>
                  <a:pt x="408" y="848"/>
                  <a:pt x="488" y="816"/>
                </a:cubicBezTo>
                <a:cubicBezTo>
                  <a:pt x="568" y="784"/>
                  <a:pt x="632" y="728"/>
                  <a:pt x="680" y="624"/>
                </a:cubicBezTo>
                <a:cubicBezTo>
                  <a:pt x="728" y="520"/>
                  <a:pt x="792" y="296"/>
                  <a:pt x="776" y="192"/>
                </a:cubicBezTo>
                <a:cubicBezTo>
                  <a:pt x="760" y="88"/>
                  <a:pt x="672" y="44"/>
                  <a:pt x="584" y="0"/>
                </a:cubicBezTo>
              </a:path>
            </a:pathLst>
          </a:custGeom>
          <a:noFill/>
          <a:ln w="508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36203" name="Picture 41" descr="roadcone">
            <a:extLst>
              <a:ext uri="{FF2B5EF4-FFF2-40B4-BE49-F238E27FC236}">
                <a16:creationId xmlns:a16="http://schemas.microsoft.com/office/drawing/2014/main" id="{88FD13FC-9AC3-4FE3-A820-6CEC601E5C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6334125"/>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4" name="Picture 42" descr="roadcone">
            <a:extLst>
              <a:ext uri="{FF2B5EF4-FFF2-40B4-BE49-F238E27FC236}">
                <a16:creationId xmlns:a16="http://schemas.microsoft.com/office/drawing/2014/main" id="{3A95DC28-A194-403E-A50D-283091EB831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0800" y="57912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5" name="Picture 43" descr="roadcone">
            <a:extLst>
              <a:ext uri="{FF2B5EF4-FFF2-40B4-BE49-F238E27FC236}">
                <a16:creationId xmlns:a16="http://schemas.microsoft.com/office/drawing/2014/main" id="{4E75ABFF-39F9-43DE-AF40-9877AD80B2B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46482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6" name="Picture 44" descr="roadcone">
            <a:extLst>
              <a:ext uri="{FF2B5EF4-FFF2-40B4-BE49-F238E27FC236}">
                <a16:creationId xmlns:a16="http://schemas.microsoft.com/office/drawing/2014/main" id="{9A6AE3DC-419A-4B78-9C07-C1FAA9EE7F5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36576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7" name="Picture 45" descr="roadcone">
            <a:extLst>
              <a:ext uri="{FF2B5EF4-FFF2-40B4-BE49-F238E27FC236}">
                <a16:creationId xmlns:a16="http://schemas.microsoft.com/office/drawing/2014/main" id="{A6A9B18F-7ABD-4D54-AE51-25D5909156E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25146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8" name="Picture 46" descr="roadcone">
            <a:extLst>
              <a:ext uri="{FF2B5EF4-FFF2-40B4-BE49-F238E27FC236}">
                <a16:creationId xmlns:a16="http://schemas.microsoft.com/office/drawing/2014/main" id="{91284A3C-82B9-40C4-AA8A-BAB9A7B9788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13716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9" name="Rectangle 47">
            <a:extLst>
              <a:ext uri="{FF2B5EF4-FFF2-40B4-BE49-F238E27FC236}">
                <a16:creationId xmlns:a16="http://schemas.microsoft.com/office/drawing/2014/main" id="{EB7009C3-E2AC-4478-9B56-321846E15727}"/>
              </a:ext>
            </a:extLst>
          </p:cNvPr>
          <p:cNvSpPr>
            <a:spLocks noChangeArrowheads="1"/>
          </p:cNvSpPr>
          <p:nvPr/>
        </p:nvSpPr>
        <p:spPr bwMode="auto">
          <a:xfrm>
            <a:off x="8001000" y="0"/>
            <a:ext cx="11430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10" name="Rectangle 48">
            <a:extLst>
              <a:ext uri="{FF2B5EF4-FFF2-40B4-BE49-F238E27FC236}">
                <a16:creationId xmlns:a16="http://schemas.microsoft.com/office/drawing/2014/main" id="{21F1F5E6-D838-48E0-B94D-5E773AC675C4}"/>
              </a:ext>
            </a:extLst>
          </p:cNvPr>
          <p:cNvSpPr>
            <a:spLocks noChangeArrowheads="1"/>
          </p:cNvSpPr>
          <p:nvPr/>
        </p:nvSpPr>
        <p:spPr bwMode="auto">
          <a:xfrm>
            <a:off x="0" y="0"/>
            <a:ext cx="7620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6211" name="TextBox 42">
            <a:extLst>
              <a:ext uri="{FF2B5EF4-FFF2-40B4-BE49-F238E27FC236}">
                <a16:creationId xmlns:a16="http://schemas.microsoft.com/office/drawing/2014/main" id="{B71EC860-8B6F-49B4-880A-9440FB89B8C2}"/>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3-58</a:t>
            </a:r>
          </a:p>
        </p:txBody>
      </p:sp>
    </p:spTree>
    <p:extLst>
      <p:ext uri="{BB962C8B-B14F-4D97-AF65-F5344CB8AC3E}">
        <p14:creationId xmlns:p14="http://schemas.microsoft.com/office/powerpoint/2010/main" val="371492507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8">
            <a:extLst>
              <a:ext uri="{FF2B5EF4-FFF2-40B4-BE49-F238E27FC236}">
                <a16:creationId xmlns:a16="http://schemas.microsoft.com/office/drawing/2014/main" id="{BF9170FD-42E7-42A1-993B-88B81172D6A9}"/>
              </a:ext>
            </a:extLst>
          </p:cNvPr>
          <p:cNvSpPr>
            <a:spLocks noChangeArrowheads="1"/>
          </p:cNvSpPr>
          <p:nvPr/>
        </p:nvSpPr>
        <p:spPr bwMode="auto">
          <a:xfrm>
            <a:off x="7620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43" name="Rectangle 9">
            <a:extLst>
              <a:ext uri="{FF2B5EF4-FFF2-40B4-BE49-F238E27FC236}">
                <a16:creationId xmlns:a16="http://schemas.microsoft.com/office/drawing/2014/main" id="{A62B3679-568F-4128-8A36-2B80382A2C65}"/>
              </a:ext>
            </a:extLst>
          </p:cNvPr>
          <p:cNvSpPr>
            <a:spLocks noChangeArrowheads="1"/>
          </p:cNvSpPr>
          <p:nvPr/>
        </p:nvSpPr>
        <p:spPr bwMode="auto">
          <a:xfrm>
            <a:off x="22860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44" name="Rectangle 10">
            <a:extLst>
              <a:ext uri="{FF2B5EF4-FFF2-40B4-BE49-F238E27FC236}">
                <a16:creationId xmlns:a16="http://schemas.microsoft.com/office/drawing/2014/main" id="{A4526EEF-C62D-4299-88F8-DA591935D280}"/>
              </a:ext>
            </a:extLst>
          </p:cNvPr>
          <p:cNvSpPr>
            <a:spLocks noChangeArrowheads="1"/>
          </p:cNvSpPr>
          <p:nvPr/>
        </p:nvSpPr>
        <p:spPr bwMode="auto">
          <a:xfrm>
            <a:off x="48006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45" name="Rectangle 11">
            <a:extLst>
              <a:ext uri="{FF2B5EF4-FFF2-40B4-BE49-F238E27FC236}">
                <a16:creationId xmlns:a16="http://schemas.microsoft.com/office/drawing/2014/main" id="{0D19B20A-2D41-452E-80A5-2D03C62094A8}"/>
              </a:ext>
            </a:extLst>
          </p:cNvPr>
          <p:cNvSpPr>
            <a:spLocks noChangeArrowheads="1"/>
          </p:cNvSpPr>
          <p:nvPr/>
        </p:nvSpPr>
        <p:spPr bwMode="auto">
          <a:xfrm>
            <a:off x="63246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138246" name="Picture 12" descr="amb_47">
            <a:extLst>
              <a:ext uri="{FF2B5EF4-FFF2-40B4-BE49-F238E27FC236}">
                <a16:creationId xmlns:a16="http://schemas.microsoft.com/office/drawing/2014/main" id="{522D7319-0213-460F-822F-A5D4E8E9D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663" y="508000"/>
            <a:ext cx="765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47" name="Group 13">
            <a:extLst>
              <a:ext uri="{FF2B5EF4-FFF2-40B4-BE49-F238E27FC236}">
                <a16:creationId xmlns:a16="http://schemas.microsoft.com/office/drawing/2014/main" id="{9C742DEB-5C15-4885-BB36-46FC0EAA996F}"/>
              </a:ext>
            </a:extLst>
          </p:cNvPr>
          <p:cNvGrpSpPr>
            <a:grpSpLocks/>
          </p:cNvGrpSpPr>
          <p:nvPr/>
        </p:nvGrpSpPr>
        <p:grpSpPr bwMode="auto">
          <a:xfrm rot="-2400906">
            <a:off x="7515225" y="1922463"/>
            <a:ext cx="412750" cy="1123950"/>
            <a:chOff x="4734" y="1131"/>
            <a:chExt cx="260" cy="708"/>
          </a:xfrm>
        </p:grpSpPr>
        <p:sp>
          <p:nvSpPr>
            <p:cNvPr id="138285" name="Freeform 14">
              <a:extLst>
                <a:ext uri="{FF2B5EF4-FFF2-40B4-BE49-F238E27FC236}">
                  <a16:creationId xmlns:a16="http://schemas.microsoft.com/office/drawing/2014/main" id="{FE7030A2-6368-4BDA-A751-83A0B89B3D86}"/>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38286" name="Freeform 15">
              <a:extLst>
                <a:ext uri="{FF2B5EF4-FFF2-40B4-BE49-F238E27FC236}">
                  <a16:creationId xmlns:a16="http://schemas.microsoft.com/office/drawing/2014/main" id="{0D89E6A7-03F6-4D40-85BB-FC729C21312C}"/>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38287" name="Line 16">
              <a:extLst>
                <a:ext uri="{FF2B5EF4-FFF2-40B4-BE49-F238E27FC236}">
                  <a16:creationId xmlns:a16="http://schemas.microsoft.com/office/drawing/2014/main" id="{3B0359AC-DFB3-49A6-94E1-EE7CF01CA57F}"/>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8" name="Line 17">
              <a:extLst>
                <a:ext uri="{FF2B5EF4-FFF2-40B4-BE49-F238E27FC236}">
                  <a16:creationId xmlns:a16="http://schemas.microsoft.com/office/drawing/2014/main" id="{FF43D0D5-CE87-4354-97F0-FBAB27E01EAD}"/>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9" name="Line 18">
              <a:extLst>
                <a:ext uri="{FF2B5EF4-FFF2-40B4-BE49-F238E27FC236}">
                  <a16:creationId xmlns:a16="http://schemas.microsoft.com/office/drawing/2014/main" id="{59E48C9D-A08C-4CE5-A0C5-166982520E97}"/>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90" name="Line 19">
              <a:extLst>
                <a:ext uri="{FF2B5EF4-FFF2-40B4-BE49-F238E27FC236}">
                  <a16:creationId xmlns:a16="http://schemas.microsoft.com/office/drawing/2014/main" id="{8E293C4E-65F9-497E-93F7-64445396BAF8}"/>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91" name="Line 20">
              <a:extLst>
                <a:ext uri="{FF2B5EF4-FFF2-40B4-BE49-F238E27FC236}">
                  <a16:creationId xmlns:a16="http://schemas.microsoft.com/office/drawing/2014/main" id="{A220C837-70B7-4AA0-BBFA-2A3829BCFF6D}"/>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92" name="Line 21">
              <a:extLst>
                <a:ext uri="{FF2B5EF4-FFF2-40B4-BE49-F238E27FC236}">
                  <a16:creationId xmlns:a16="http://schemas.microsoft.com/office/drawing/2014/main" id="{9B5211AB-BC94-466D-8A74-395AEFCB442B}"/>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93" name="Line 22">
              <a:extLst>
                <a:ext uri="{FF2B5EF4-FFF2-40B4-BE49-F238E27FC236}">
                  <a16:creationId xmlns:a16="http://schemas.microsoft.com/office/drawing/2014/main" id="{B35947B0-AD14-458A-8A22-9AC72CCA4934}"/>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8248" name="Group 23">
            <a:extLst>
              <a:ext uri="{FF2B5EF4-FFF2-40B4-BE49-F238E27FC236}">
                <a16:creationId xmlns:a16="http://schemas.microsoft.com/office/drawing/2014/main" id="{F09F2122-A79A-4A4C-AB4A-4611EBDD421F}"/>
              </a:ext>
            </a:extLst>
          </p:cNvPr>
          <p:cNvGrpSpPr>
            <a:grpSpLocks/>
          </p:cNvGrpSpPr>
          <p:nvPr/>
        </p:nvGrpSpPr>
        <p:grpSpPr bwMode="auto">
          <a:xfrm rot="1325944">
            <a:off x="7208838" y="2468563"/>
            <a:ext cx="409575" cy="917575"/>
            <a:chOff x="4541" y="1469"/>
            <a:chExt cx="258" cy="578"/>
          </a:xfrm>
        </p:grpSpPr>
        <p:sp>
          <p:nvSpPr>
            <p:cNvPr id="138273" name="Rectangle 24">
              <a:extLst>
                <a:ext uri="{FF2B5EF4-FFF2-40B4-BE49-F238E27FC236}">
                  <a16:creationId xmlns:a16="http://schemas.microsoft.com/office/drawing/2014/main" id="{6ADC32CD-A411-46D5-B8AE-12F90C3F2E25}"/>
                </a:ext>
              </a:extLst>
            </p:cNvPr>
            <p:cNvSpPr>
              <a:spLocks noChangeArrowheads="1"/>
            </p:cNvSpPr>
            <p:nvPr/>
          </p:nvSpPr>
          <p:spPr bwMode="auto">
            <a:xfrm>
              <a:off x="4541" y="1469"/>
              <a:ext cx="258" cy="57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74" name="Rectangle 25">
              <a:extLst>
                <a:ext uri="{FF2B5EF4-FFF2-40B4-BE49-F238E27FC236}">
                  <a16:creationId xmlns:a16="http://schemas.microsoft.com/office/drawing/2014/main" id="{FCC208FC-E2F3-46D8-9214-BBFB8ABE57C9}"/>
                </a:ext>
              </a:extLst>
            </p:cNvPr>
            <p:cNvSpPr>
              <a:spLocks noChangeArrowheads="1"/>
            </p:cNvSpPr>
            <p:nvPr/>
          </p:nvSpPr>
          <p:spPr bwMode="auto">
            <a:xfrm>
              <a:off x="4541" y="1685"/>
              <a:ext cx="258" cy="36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75" name="Rectangle 26">
              <a:extLst>
                <a:ext uri="{FF2B5EF4-FFF2-40B4-BE49-F238E27FC236}">
                  <a16:creationId xmlns:a16="http://schemas.microsoft.com/office/drawing/2014/main" id="{7D393CC3-7665-4F34-9A2D-13046277F8CC}"/>
                </a:ext>
              </a:extLst>
            </p:cNvPr>
            <p:cNvSpPr>
              <a:spLocks noChangeArrowheads="1"/>
            </p:cNvSpPr>
            <p:nvPr/>
          </p:nvSpPr>
          <p:spPr bwMode="auto">
            <a:xfrm>
              <a:off x="4541" y="1802"/>
              <a:ext cx="36" cy="10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76" name="Rectangle 27">
              <a:extLst>
                <a:ext uri="{FF2B5EF4-FFF2-40B4-BE49-F238E27FC236}">
                  <a16:creationId xmlns:a16="http://schemas.microsoft.com/office/drawing/2014/main" id="{B8D3CDA8-B935-4BA8-B45C-A594C18BA858}"/>
                </a:ext>
              </a:extLst>
            </p:cNvPr>
            <p:cNvSpPr>
              <a:spLocks noChangeArrowheads="1"/>
            </p:cNvSpPr>
            <p:nvPr/>
          </p:nvSpPr>
          <p:spPr bwMode="auto">
            <a:xfrm>
              <a:off x="4760" y="1796"/>
              <a:ext cx="39" cy="114"/>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77" name="Rectangle 28">
              <a:extLst>
                <a:ext uri="{FF2B5EF4-FFF2-40B4-BE49-F238E27FC236}">
                  <a16:creationId xmlns:a16="http://schemas.microsoft.com/office/drawing/2014/main" id="{9F922A30-9AFF-47D5-AE54-2407717B77CD}"/>
                </a:ext>
              </a:extLst>
            </p:cNvPr>
            <p:cNvSpPr>
              <a:spLocks noChangeArrowheads="1"/>
            </p:cNvSpPr>
            <p:nvPr/>
          </p:nvSpPr>
          <p:spPr bwMode="auto">
            <a:xfrm>
              <a:off x="4571" y="1597"/>
              <a:ext cx="202" cy="8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78" name="Line 29">
              <a:extLst>
                <a:ext uri="{FF2B5EF4-FFF2-40B4-BE49-F238E27FC236}">
                  <a16:creationId xmlns:a16="http://schemas.microsoft.com/office/drawing/2014/main" id="{6B535E89-799C-4C75-99EF-8A716A71EB77}"/>
                </a:ext>
              </a:extLst>
            </p:cNvPr>
            <p:cNvSpPr>
              <a:spLocks noChangeShapeType="1"/>
            </p:cNvSpPr>
            <p:nvPr/>
          </p:nvSpPr>
          <p:spPr bwMode="auto">
            <a:xfrm>
              <a:off x="4548" y="1482"/>
              <a:ext cx="29" cy="13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79" name="Line 30">
              <a:extLst>
                <a:ext uri="{FF2B5EF4-FFF2-40B4-BE49-F238E27FC236}">
                  <a16:creationId xmlns:a16="http://schemas.microsoft.com/office/drawing/2014/main" id="{CD608D0F-2A6B-437C-A4C1-9538C4321085}"/>
                </a:ext>
              </a:extLst>
            </p:cNvPr>
            <p:cNvSpPr>
              <a:spLocks noChangeShapeType="1"/>
            </p:cNvSpPr>
            <p:nvPr/>
          </p:nvSpPr>
          <p:spPr bwMode="auto">
            <a:xfrm flipH="1">
              <a:off x="4773" y="1476"/>
              <a:ext cx="20" cy="13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0" name="Line 31">
              <a:extLst>
                <a:ext uri="{FF2B5EF4-FFF2-40B4-BE49-F238E27FC236}">
                  <a16:creationId xmlns:a16="http://schemas.microsoft.com/office/drawing/2014/main" id="{E9A70A81-58ED-4859-8575-B6F0D6C23C5F}"/>
                </a:ext>
              </a:extLst>
            </p:cNvPr>
            <p:cNvSpPr>
              <a:spLocks noChangeShapeType="1"/>
            </p:cNvSpPr>
            <p:nvPr/>
          </p:nvSpPr>
          <p:spPr bwMode="auto">
            <a:xfrm>
              <a:off x="4577"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1" name="Line 32">
              <a:extLst>
                <a:ext uri="{FF2B5EF4-FFF2-40B4-BE49-F238E27FC236}">
                  <a16:creationId xmlns:a16="http://schemas.microsoft.com/office/drawing/2014/main" id="{D8B3CF17-ECDF-4EEB-83CA-DA6916BD9835}"/>
                </a:ext>
              </a:extLst>
            </p:cNvPr>
            <p:cNvSpPr>
              <a:spLocks noChangeShapeType="1"/>
            </p:cNvSpPr>
            <p:nvPr/>
          </p:nvSpPr>
          <p:spPr bwMode="auto">
            <a:xfrm>
              <a:off x="4636" y="1695"/>
              <a:ext cx="1" cy="346"/>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2" name="Line 33">
              <a:extLst>
                <a:ext uri="{FF2B5EF4-FFF2-40B4-BE49-F238E27FC236}">
                  <a16:creationId xmlns:a16="http://schemas.microsoft.com/office/drawing/2014/main" id="{D4D58553-71F0-4FB9-A191-91E478DA2EE1}"/>
                </a:ext>
              </a:extLst>
            </p:cNvPr>
            <p:cNvSpPr>
              <a:spLocks noChangeShapeType="1"/>
            </p:cNvSpPr>
            <p:nvPr/>
          </p:nvSpPr>
          <p:spPr bwMode="auto">
            <a:xfrm>
              <a:off x="4698"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3" name="Line 34">
              <a:extLst>
                <a:ext uri="{FF2B5EF4-FFF2-40B4-BE49-F238E27FC236}">
                  <a16:creationId xmlns:a16="http://schemas.microsoft.com/office/drawing/2014/main" id="{78FE140B-2D68-49CD-85C0-1FF98E3C15AA}"/>
                </a:ext>
              </a:extLst>
            </p:cNvPr>
            <p:cNvSpPr>
              <a:spLocks noChangeShapeType="1"/>
            </p:cNvSpPr>
            <p:nvPr/>
          </p:nvSpPr>
          <p:spPr bwMode="auto">
            <a:xfrm>
              <a:off x="4760" y="1685"/>
              <a:ext cx="1" cy="3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84" name="Line 35">
              <a:extLst>
                <a:ext uri="{FF2B5EF4-FFF2-40B4-BE49-F238E27FC236}">
                  <a16:creationId xmlns:a16="http://schemas.microsoft.com/office/drawing/2014/main" id="{2433891F-2F23-434E-97AF-79E5000D32C3}"/>
                </a:ext>
              </a:extLst>
            </p:cNvPr>
            <p:cNvSpPr>
              <a:spLocks noChangeShapeType="1"/>
            </p:cNvSpPr>
            <p:nvPr/>
          </p:nvSpPr>
          <p:spPr bwMode="auto">
            <a:xfrm>
              <a:off x="4571" y="1551"/>
              <a:ext cx="21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8249" name="Group 36">
            <a:extLst>
              <a:ext uri="{FF2B5EF4-FFF2-40B4-BE49-F238E27FC236}">
                <a16:creationId xmlns:a16="http://schemas.microsoft.com/office/drawing/2014/main" id="{D8E04820-FBA0-4DA5-AE88-F243D9FBF5EC}"/>
              </a:ext>
            </a:extLst>
          </p:cNvPr>
          <p:cNvGrpSpPr>
            <a:grpSpLocks/>
          </p:cNvGrpSpPr>
          <p:nvPr/>
        </p:nvGrpSpPr>
        <p:grpSpPr bwMode="auto">
          <a:xfrm rot="2147296">
            <a:off x="7010400" y="3998913"/>
            <a:ext cx="574675" cy="1625600"/>
            <a:chOff x="4061" y="1421"/>
            <a:chExt cx="733" cy="2166"/>
          </a:xfrm>
        </p:grpSpPr>
        <p:sp>
          <p:nvSpPr>
            <p:cNvPr id="138258" name="Rectangle 37">
              <a:extLst>
                <a:ext uri="{FF2B5EF4-FFF2-40B4-BE49-F238E27FC236}">
                  <a16:creationId xmlns:a16="http://schemas.microsoft.com/office/drawing/2014/main" id="{11FB5D7D-ABFD-486C-B88D-00A67CF42CC8}"/>
                </a:ext>
              </a:extLst>
            </p:cNvPr>
            <p:cNvSpPr>
              <a:spLocks noChangeArrowheads="1"/>
            </p:cNvSpPr>
            <p:nvPr/>
          </p:nvSpPr>
          <p:spPr bwMode="auto">
            <a:xfrm>
              <a:off x="4061" y="1421"/>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59" name="Freeform 38">
              <a:extLst>
                <a:ext uri="{FF2B5EF4-FFF2-40B4-BE49-F238E27FC236}">
                  <a16:creationId xmlns:a16="http://schemas.microsoft.com/office/drawing/2014/main" id="{EC7074B8-53E2-4DAB-81CA-38F3DC79E73E}"/>
                </a:ext>
              </a:extLst>
            </p:cNvPr>
            <p:cNvSpPr>
              <a:spLocks/>
            </p:cNvSpPr>
            <p:nvPr/>
          </p:nvSpPr>
          <p:spPr bwMode="auto">
            <a:xfrm>
              <a:off x="4530" y="1463"/>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38260" name="Freeform 39">
              <a:extLst>
                <a:ext uri="{FF2B5EF4-FFF2-40B4-BE49-F238E27FC236}">
                  <a16:creationId xmlns:a16="http://schemas.microsoft.com/office/drawing/2014/main" id="{8C598A5D-08C7-469E-884F-41D1E54C2E99}"/>
                </a:ext>
              </a:extLst>
            </p:cNvPr>
            <p:cNvSpPr>
              <a:spLocks/>
            </p:cNvSpPr>
            <p:nvPr/>
          </p:nvSpPr>
          <p:spPr bwMode="auto">
            <a:xfrm>
              <a:off x="4120" y="1446"/>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38261" name="Line 40">
              <a:extLst>
                <a:ext uri="{FF2B5EF4-FFF2-40B4-BE49-F238E27FC236}">
                  <a16:creationId xmlns:a16="http://schemas.microsoft.com/office/drawing/2014/main" id="{093B5759-9D14-4767-B061-8EE560425771}"/>
                </a:ext>
              </a:extLst>
            </p:cNvPr>
            <p:cNvSpPr>
              <a:spLocks noChangeShapeType="1"/>
            </p:cNvSpPr>
            <p:nvPr/>
          </p:nvSpPr>
          <p:spPr bwMode="auto">
            <a:xfrm>
              <a:off x="4061" y="2018"/>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62" name="Line 41">
              <a:extLst>
                <a:ext uri="{FF2B5EF4-FFF2-40B4-BE49-F238E27FC236}">
                  <a16:creationId xmlns:a16="http://schemas.microsoft.com/office/drawing/2014/main" id="{41680B5F-3EC9-48B7-8E59-24741524BC5D}"/>
                </a:ext>
              </a:extLst>
            </p:cNvPr>
            <p:cNvSpPr>
              <a:spLocks noChangeShapeType="1"/>
            </p:cNvSpPr>
            <p:nvPr/>
          </p:nvSpPr>
          <p:spPr bwMode="auto">
            <a:xfrm>
              <a:off x="4061" y="3510"/>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42">
              <a:extLst>
                <a:ext uri="{FF2B5EF4-FFF2-40B4-BE49-F238E27FC236}">
                  <a16:creationId xmlns:a16="http://schemas.microsoft.com/office/drawing/2014/main" id="{35DFBB2B-F97B-4E07-808C-14585BBB11CA}"/>
                </a:ext>
              </a:extLst>
            </p:cNvPr>
            <p:cNvSpPr>
              <a:spLocks noChangeShapeType="1"/>
            </p:cNvSpPr>
            <p:nvPr/>
          </p:nvSpPr>
          <p:spPr bwMode="auto">
            <a:xfrm>
              <a:off x="4078" y="2410"/>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264" name="Rectangle 43">
              <a:extLst>
                <a:ext uri="{FF2B5EF4-FFF2-40B4-BE49-F238E27FC236}">
                  <a16:creationId xmlns:a16="http://schemas.microsoft.com/office/drawing/2014/main" id="{19A77108-31AC-4456-9302-28242EBD6453}"/>
                </a:ext>
              </a:extLst>
            </p:cNvPr>
            <p:cNvSpPr>
              <a:spLocks noChangeArrowheads="1"/>
            </p:cNvSpPr>
            <p:nvPr/>
          </p:nvSpPr>
          <p:spPr bwMode="auto">
            <a:xfrm>
              <a:off x="4078" y="241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65" name="Rectangle 44">
              <a:extLst>
                <a:ext uri="{FF2B5EF4-FFF2-40B4-BE49-F238E27FC236}">
                  <a16:creationId xmlns:a16="http://schemas.microsoft.com/office/drawing/2014/main" id="{AC6BC0F5-A849-4A6E-B9A3-7896694449EA}"/>
                </a:ext>
              </a:extLst>
            </p:cNvPr>
            <p:cNvSpPr>
              <a:spLocks noChangeArrowheads="1"/>
            </p:cNvSpPr>
            <p:nvPr/>
          </p:nvSpPr>
          <p:spPr bwMode="auto">
            <a:xfrm>
              <a:off x="4240"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66" name="Rectangle 45">
              <a:extLst>
                <a:ext uri="{FF2B5EF4-FFF2-40B4-BE49-F238E27FC236}">
                  <a16:creationId xmlns:a16="http://schemas.microsoft.com/office/drawing/2014/main" id="{A760C17E-293B-43EB-A328-20FD86BDB16A}"/>
                </a:ext>
              </a:extLst>
            </p:cNvPr>
            <p:cNvSpPr>
              <a:spLocks noChangeArrowheads="1"/>
            </p:cNvSpPr>
            <p:nvPr/>
          </p:nvSpPr>
          <p:spPr bwMode="auto">
            <a:xfrm>
              <a:off x="4385"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67" name="Rectangle 46">
              <a:extLst>
                <a:ext uri="{FF2B5EF4-FFF2-40B4-BE49-F238E27FC236}">
                  <a16:creationId xmlns:a16="http://schemas.microsoft.com/office/drawing/2014/main" id="{48265CB2-C1A7-45F6-9530-2AF89B0CBC01}"/>
                </a:ext>
              </a:extLst>
            </p:cNvPr>
            <p:cNvSpPr>
              <a:spLocks noChangeArrowheads="1"/>
            </p:cNvSpPr>
            <p:nvPr/>
          </p:nvSpPr>
          <p:spPr bwMode="auto">
            <a:xfrm>
              <a:off x="4521" y="240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68" name="Rectangle 47">
              <a:extLst>
                <a:ext uri="{FF2B5EF4-FFF2-40B4-BE49-F238E27FC236}">
                  <a16:creationId xmlns:a16="http://schemas.microsoft.com/office/drawing/2014/main" id="{B354E9E6-39D8-4F43-B9B7-ACB4520F972A}"/>
                </a:ext>
              </a:extLst>
            </p:cNvPr>
            <p:cNvSpPr>
              <a:spLocks noChangeArrowheads="1"/>
            </p:cNvSpPr>
            <p:nvPr/>
          </p:nvSpPr>
          <p:spPr bwMode="auto">
            <a:xfrm>
              <a:off x="4649"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38269" name="Rectangle 48">
              <a:extLst>
                <a:ext uri="{FF2B5EF4-FFF2-40B4-BE49-F238E27FC236}">
                  <a16:creationId xmlns:a16="http://schemas.microsoft.com/office/drawing/2014/main" id="{A872E4C8-9646-4A35-8E67-CB83283C687B}"/>
                </a:ext>
              </a:extLst>
            </p:cNvPr>
            <p:cNvSpPr>
              <a:spLocks noChangeArrowheads="1"/>
            </p:cNvSpPr>
            <p:nvPr/>
          </p:nvSpPr>
          <p:spPr bwMode="auto">
            <a:xfrm>
              <a:off x="4166" y="1753"/>
              <a:ext cx="0"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38270" name="Freeform 49">
              <a:extLst>
                <a:ext uri="{FF2B5EF4-FFF2-40B4-BE49-F238E27FC236}">
                  <a16:creationId xmlns:a16="http://schemas.microsoft.com/office/drawing/2014/main" id="{C111F09B-6876-4057-B82E-1F70235FC8DF}"/>
                </a:ext>
              </a:extLst>
            </p:cNvPr>
            <p:cNvSpPr>
              <a:spLocks/>
            </p:cNvSpPr>
            <p:nvPr/>
          </p:nvSpPr>
          <p:spPr bwMode="auto">
            <a:xfrm>
              <a:off x="4095" y="2052"/>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38271" name="Freeform 50">
              <a:extLst>
                <a:ext uri="{FF2B5EF4-FFF2-40B4-BE49-F238E27FC236}">
                  <a16:creationId xmlns:a16="http://schemas.microsoft.com/office/drawing/2014/main" id="{DCBE6B8A-0C27-4617-BA8A-71A551FC1409}"/>
                </a:ext>
              </a:extLst>
            </p:cNvPr>
            <p:cNvSpPr>
              <a:spLocks/>
            </p:cNvSpPr>
            <p:nvPr/>
          </p:nvSpPr>
          <p:spPr bwMode="auto">
            <a:xfrm>
              <a:off x="4581" y="2052"/>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38272" name="Rectangle 51">
              <a:extLst>
                <a:ext uri="{FF2B5EF4-FFF2-40B4-BE49-F238E27FC236}">
                  <a16:creationId xmlns:a16="http://schemas.microsoft.com/office/drawing/2014/main" id="{3B7C4D52-2C19-4FE2-961F-555A48491EB6}"/>
                </a:ext>
              </a:extLst>
            </p:cNvPr>
            <p:cNvSpPr>
              <a:spLocks noChangeArrowheads="1"/>
            </p:cNvSpPr>
            <p:nvPr/>
          </p:nvSpPr>
          <p:spPr bwMode="auto">
            <a:xfrm>
              <a:off x="4368" y="2052"/>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pic>
        <p:nvPicPr>
          <p:cNvPr id="138250" name="Picture 52" descr="roadcone">
            <a:extLst>
              <a:ext uri="{FF2B5EF4-FFF2-40B4-BE49-F238E27FC236}">
                <a16:creationId xmlns:a16="http://schemas.microsoft.com/office/drawing/2014/main" id="{8528E9BA-D9AD-4B15-8B6E-406D8C362DA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200" y="6248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1" name="Picture 53" descr="roadcone">
            <a:extLst>
              <a:ext uri="{FF2B5EF4-FFF2-40B4-BE49-F238E27FC236}">
                <a16:creationId xmlns:a16="http://schemas.microsoft.com/office/drawing/2014/main" id="{7FF09D24-628C-4F22-9785-2224AC42EF8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3500" y="5724525"/>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2" name="Picture 54" descr="roadcone">
            <a:extLst>
              <a:ext uri="{FF2B5EF4-FFF2-40B4-BE49-F238E27FC236}">
                <a16:creationId xmlns:a16="http://schemas.microsoft.com/office/drawing/2014/main" id="{C4E8DDAD-7280-4669-978C-B679586AA6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2500" y="4487863"/>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3" name="Picture 55" descr="roadcone">
            <a:extLst>
              <a:ext uri="{FF2B5EF4-FFF2-40B4-BE49-F238E27FC236}">
                <a16:creationId xmlns:a16="http://schemas.microsoft.com/office/drawing/2014/main" id="{46185283-DB96-497F-B77B-2BA130A9423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2500" y="3292475"/>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4" name="Picture 56" descr="roadcone">
            <a:extLst>
              <a:ext uri="{FF2B5EF4-FFF2-40B4-BE49-F238E27FC236}">
                <a16:creationId xmlns:a16="http://schemas.microsoft.com/office/drawing/2014/main" id="{1803CC3B-4113-4738-A405-D307196C235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8850" y="2244725"/>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5" name="Picture 57" descr="roadcone">
            <a:extLst>
              <a:ext uri="{FF2B5EF4-FFF2-40B4-BE49-F238E27FC236}">
                <a16:creationId xmlns:a16="http://schemas.microsoft.com/office/drawing/2014/main" id="{7B2D12EE-BE63-456E-869D-87EC185D1D5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2500" y="1116013"/>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6" name="Picture 57" descr="roadcone">
            <a:extLst>
              <a:ext uri="{FF2B5EF4-FFF2-40B4-BE49-F238E27FC236}">
                <a16:creationId xmlns:a16="http://schemas.microsoft.com/office/drawing/2014/main" id="{155AFFF2-687E-410F-A594-66F6391EB57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08700" y="7143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7" name="TextBox 52">
            <a:extLst>
              <a:ext uri="{FF2B5EF4-FFF2-40B4-BE49-F238E27FC236}">
                <a16:creationId xmlns:a16="http://schemas.microsoft.com/office/drawing/2014/main" id="{3DC4BC76-39B4-45A1-A52D-DD8AD6BDA684}"/>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3-59</a:t>
            </a:r>
          </a:p>
        </p:txBody>
      </p:sp>
    </p:spTree>
    <p:extLst>
      <p:ext uri="{BB962C8B-B14F-4D97-AF65-F5344CB8AC3E}">
        <p14:creationId xmlns:p14="http://schemas.microsoft.com/office/powerpoint/2010/main" val="92409222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FAFF85DF-7BF3-4016-96EB-E5EF2DFDD460}"/>
              </a:ext>
            </a:extLst>
          </p:cNvPr>
          <p:cNvSpPr>
            <a:spLocks noChangeArrowheads="1"/>
          </p:cNvSpPr>
          <p:nvPr/>
        </p:nvSpPr>
        <p:spPr bwMode="auto">
          <a:xfrm>
            <a:off x="21336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291" name="Rectangle 8">
            <a:extLst>
              <a:ext uri="{FF2B5EF4-FFF2-40B4-BE49-F238E27FC236}">
                <a16:creationId xmlns:a16="http://schemas.microsoft.com/office/drawing/2014/main" id="{11681071-88D4-4AD6-B353-34B32996E97A}"/>
              </a:ext>
            </a:extLst>
          </p:cNvPr>
          <p:cNvSpPr>
            <a:spLocks noChangeArrowheads="1"/>
          </p:cNvSpPr>
          <p:nvPr/>
        </p:nvSpPr>
        <p:spPr bwMode="auto">
          <a:xfrm>
            <a:off x="41148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292" name="Rectangle 9">
            <a:extLst>
              <a:ext uri="{FF2B5EF4-FFF2-40B4-BE49-F238E27FC236}">
                <a16:creationId xmlns:a16="http://schemas.microsoft.com/office/drawing/2014/main" id="{9C1C60A0-6345-45C3-BC5F-5DB0430D9115}"/>
              </a:ext>
            </a:extLst>
          </p:cNvPr>
          <p:cNvSpPr>
            <a:spLocks noChangeArrowheads="1"/>
          </p:cNvSpPr>
          <p:nvPr/>
        </p:nvSpPr>
        <p:spPr bwMode="auto">
          <a:xfrm>
            <a:off x="56388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293" name="Rectangle 10">
            <a:extLst>
              <a:ext uri="{FF2B5EF4-FFF2-40B4-BE49-F238E27FC236}">
                <a16:creationId xmlns:a16="http://schemas.microsoft.com/office/drawing/2014/main" id="{F2F12249-626E-4B01-B2A5-C203B143A33E}"/>
              </a:ext>
            </a:extLst>
          </p:cNvPr>
          <p:cNvSpPr>
            <a:spLocks noChangeArrowheads="1"/>
          </p:cNvSpPr>
          <p:nvPr/>
        </p:nvSpPr>
        <p:spPr bwMode="auto">
          <a:xfrm>
            <a:off x="36576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140294" name="Picture 11" descr="amb_47">
            <a:extLst>
              <a:ext uri="{FF2B5EF4-FFF2-40B4-BE49-F238E27FC236}">
                <a16:creationId xmlns:a16="http://schemas.microsoft.com/office/drawing/2014/main" id="{ADFDD03C-AB1E-430B-85AA-DAE1FCE7C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22288"/>
            <a:ext cx="679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295" name="Group 12">
            <a:extLst>
              <a:ext uri="{FF2B5EF4-FFF2-40B4-BE49-F238E27FC236}">
                <a16:creationId xmlns:a16="http://schemas.microsoft.com/office/drawing/2014/main" id="{3E00474B-611E-4A0E-925C-22055D57D5B7}"/>
              </a:ext>
            </a:extLst>
          </p:cNvPr>
          <p:cNvGrpSpPr>
            <a:grpSpLocks/>
          </p:cNvGrpSpPr>
          <p:nvPr/>
        </p:nvGrpSpPr>
        <p:grpSpPr bwMode="auto">
          <a:xfrm rot="-2400906">
            <a:off x="5792788" y="1693863"/>
            <a:ext cx="412750" cy="1123950"/>
            <a:chOff x="4734" y="1131"/>
            <a:chExt cx="260" cy="708"/>
          </a:xfrm>
        </p:grpSpPr>
        <p:sp>
          <p:nvSpPr>
            <p:cNvPr id="140351" name="Freeform 13">
              <a:extLst>
                <a:ext uri="{FF2B5EF4-FFF2-40B4-BE49-F238E27FC236}">
                  <a16:creationId xmlns:a16="http://schemas.microsoft.com/office/drawing/2014/main" id="{042FCA30-70A5-41A5-A62A-A7E7E30437A5}"/>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40352" name="Freeform 14">
              <a:extLst>
                <a:ext uri="{FF2B5EF4-FFF2-40B4-BE49-F238E27FC236}">
                  <a16:creationId xmlns:a16="http://schemas.microsoft.com/office/drawing/2014/main" id="{FA44B185-B029-4CB4-AA33-423C971C3C7F}"/>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40353" name="Line 15">
              <a:extLst>
                <a:ext uri="{FF2B5EF4-FFF2-40B4-BE49-F238E27FC236}">
                  <a16:creationId xmlns:a16="http://schemas.microsoft.com/office/drawing/2014/main" id="{8F4101FB-CD8A-4B00-8144-847FCABE2AA5}"/>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4" name="Line 16">
              <a:extLst>
                <a:ext uri="{FF2B5EF4-FFF2-40B4-BE49-F238E27FC236}">
                  <a16:creationId xmlns:a16="http://schemas.microsoft.com/office/drawing/2014/main" id="{3012B1C0-06B5-4D27-A3CB-7E09753E9DE4}"/>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5" name="Line 17">
              <a:extLst>
                <a:ext uri="{FF2B5EF4-FFF2-40B4-BE49-F238E27FC236}">
                  <a16:creationId xmlns:a16="http://schemas.microsoft.com/office/drawing/2014/main" id="{D1A4C3E3-DC3B-4062-9F2A-9BE07F08C80D}"/>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6" name="Line 18">
              <a:extLst>
                <a:ext uri="{FF2B5EF4-FFF2-40B4-BE49-F238E27FC236}">
                  <a16:creationId xmlns:a16="http://schemas.microsoft.com/office/drawing/2014/main" id="{B132FF25-3D95-465F-B52F-2D369E2B64F7}"/>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7" name="Line 19">
              <a:extLst>
                <a:ext uri="{FF2B5EF4-FFF2-40B4-BE49-F238E27FC236}">
                  <a16:creationId xmlns:a16="http://schemas.microsoft.com/office/drawing/2014/main" id="{B6081330-E400-463A-AEAD-D305E0B91495}"/>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8" name="Line 20">
              <a:extLst>
                <a:ext uri="{FF2B5EF4-FFF2-40B4-BE49-F238E27FC236}">
                  <a16:creationId xmlns:a16="http://schemas.microsoft.com/office/drawing/2014/main" id="{32C52946-34C7-4FB3-A26C-4AA25059630A}"/>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9" name="Line 21">
              <a:extLst>
                <a:ext uri="{FF2B5EF4-FFF2-40B4-BE49-F238E27FC236}">
                  <a16:creationId xmlns:a16="http://schemas.microsoft.com/office/drawing/2014/main" id="{F13627C4-3EFB-463F-8303-4CB8E7659E90}"/>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6" name="Group 22">
            <a:extLst>
              <a:ext uri="{FF2B5EF4-FFF2-40B4-BE49-F238E27FC236}">
                <a16:creationId xmlns:a16="http://schemas.microsoft.com/office/drawing/2014/main" id="{BF0ED4E2-E4CC-4303-9716-A95F4802DF35}"/>
              </a:ext>
            </a:extLst>
          </p:cNvPr>
          <p:cNvGrpSpPr>
            <a:grpSpLocks/>
          </p:cNvGrpSpPr>
          <p:nvPr/>
        </p:nvGrpSpPr>
        <p:grpSpPr bwMode="auto">
          <a:xfrm rot="1325944">
            <a:off x="5486400" y="2239963"/>
            <a:ext cx="409575" cy="917575"/>
            <a:chOff x="4541" y="1469"/>
            <a:chExt cx="258" cy="578"/>
          </a:xfrm>
        </p:grpSpPr>
        <p:sp>
          <p:nvSpPr>
            <p:cNvPr id="140339" name="Rectangle 23">
              <a:extLst>
                <a:ext uri="{FF2B5EF4-FFF2-40B4-BE49-F238E27FC236}">
                  <a16:creationId xmlns:a16="http://schemas.microsoft.com/office/drawing/2014/main" id="{F044ADBE-8804-4C1B-AE00-41CCDCEBEDC6}"/>
                </a:ext>
              </a:extLst>
            </p:cNvPr>
            <p:cNvSpPr>
              <a:spLocks noChangeArrowheads="1"/>
            </p:cNvSpPr>
            <p:nvPr/>
          </p:nvSpPr>
          <p:spPr bwMode="auto">
            <a:xfrm>
              <a:off x="4541" y="1469"/>
              <a:ext cx="258" cy="57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40" name="Rectangle 24">
              <a:extLst>
                <a:ext uri="{FF2B5EF4-FFF2-40B4-BE49-F238E27FC236}">
                  <a16:creationId xmlns:a16="http://schemas.microsoft.com/office/drawing/2014/main" id="{BAE2ECB2-CF9E-4210-AC9E-50612819FE2B}"/>
                </a:ext>
              </a:extLst>
            </p:cNvPr>
            <p:cNvSpPr>
              <a:spLocks noChangeArrowheads="1"/>
            </p:cNvSpPr>
            <p:nvPr/>
          </p:nvSpPr>
          <p:spPr bwMode="auto">
            <a:xfrm>
              <a:off x="4541" y="1685"/>
              <a:ext cx="258" cy="36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41" name="Rectangle 25">
              <a:extLst>
                <a:ext uri="{FF2B5EF4-FFF2-40B4-BE49-F238E27FC236}">
                  <a16:creationId xmlns:a16="http://schemas.microsoft.com/office/drawing/2014/main" id="{F1E4E21E-DCE9-412D-A9E2-B92720E3B265}"/>
                </a:ext>
              </a:extLst>
            </p:cNvPr>
            <p:cNvSpPr>
              <a:spLocks noChangeArrowheads="1"/>
            </p:cNvSpPr>
            <p:nvPr/>
          </p:nvSpPr>
          <p:spPr bwMode="auto">
            <a:xfrm>
              <a:off x="4541" y="1802"/>
              <a:ext cx="36" cy="10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42" name="Rectangle 26">
              <a:extLst>
                <a:ext uri="{FF2B5EF4-FFF2-40B4-BE49-F238E27FC236}">
                  <a16:creationId xmlns:a16="http://schemas.microsoft.com/office/drawing/2014/main" id="{FDB16B66-5561-4A59-9727-314E21435D07}"/>
                </a:ext>
              </a:extLst>
            </p:cNvPr>
            <p:cNvSpPr>
              <a:spLocks noChangeArrowheads="1"/>
            </p:cNvSpPr>
            <p:nvPr/>
          </p:nvSpPr>
          <p:spPr bwMode="auto">
            <a:xfrm>
              <a:off x="4760" y="1796"/>
              <a:ext cx="39" cy="114"/>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43" name="Rectangle 27">
              <a:extLst>
                <a:ext uri="{FF2B5EF4-FFF2-40B4-BE49-F238E27FC236}">
                  <a16:creationId xmlns:a16="http://schemas.microsoft.com/office/drawing/2014/main" id="{DB3A4ABD-812F-4983-A9A1-9FC41DF6D97E}"/>
                </a:ext>
              </a:extLst>
            </p:cNvPr>
            <p:cNvSpPr>
              <a:spLocks noChangeArrowheads="1"/>
            </p:cNvSpPr>
            <p:nvPr/>
          </p:nvSpPr>
          <p:spPr bwMode="auto">
            <a:xfrm>
              <a:off x="4571" y="1597"/>
              <a:ext cx="202" cy="8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44" name="Line 28">
              <a:extLst>
                <a:ext uri="{FF2B5EF4-FFF2-40B4-BE49-F238E27FC236}">
                  <a16:creationId xmlns:a16="http://schemas.microsoft.com/office/drawing/2014/main" id="{C52C023A-B3CC-44A5-8EE7-C30D96283AAA}"/>
                </a:ext>
              </a:extLst>
            </p:cNvPr>
            <p:cNvSpPr>
              <a:spLocks noChangeShapeType="1"/>
            </p:cNvSpPr>
            <p:nvPr/>
          </p:nvSpPr>
          <p:spPr bwMode="auto">
            <a:xfrm>
              <a:off x="4548" y="1482"/>
              <a:ext cx="29" cy="13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5" name="Line 29">
              <a:extLst>
                <a:ext uri="{FF2B5EF4-FFF2-40B4-BE49-F238E27FC236}">
                  <a16:creationId xmlns:a16="http://schemas.microsoft.com/office/drawing/2014/main" id="{D78DE91F-0CE9-4D11-AF81-B9B047CE2FA8}"/>
                </a:ext>
              </a:extLst>
            </p:cNvPr>
            <p:cNvSpPr>
              <a:spLocks noChangeShapeType="1"/>
            </p:cNvSpPr>
            <p:nvPr/>
          </p:nvSpPr>
          <p:spPr bwMode="auto">
            <a:xfrm flipH="1">
              <a:off x="4773" y="1476"/>
              <a:ext cx="20" cy="13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6" name="Line 30">
              <a:extLst>
                <a:ext uri="{FF2B5EF4-FFF2-40B4-BE49-F238E27FC236}">
                  <a16:creationId xmlns:a16="http://schemas.microsoft.com/office/drawing/2014/main" id="{0485EB49-C9D6-4FBC-B061-1A5FF48F0DA9}"/>
                </a:ext>
              </a:extLst>
            </p:cNvPr>
            <p:cNvSpPr>
              <a:spLocks noChangeShapeType="1"/>
            </p:cNvSpPr>
            <p:nvPr/>
          </p:nvSpPr>
          <p:spPr bwMode="auto">
            <a:xfrm>
              <a:off x="4577"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7" name="Line 31">
              <a:extLst>
                <a:ext uri="{FF2B5EF4-FFF2-40B4-BE49-F238E27FC236}">
                  <a16:creationId xmlns:a16="http://schemas.microsoft.com/office/drawing/2014/main" id="{8B8F18F9-2CF5-4B15-B929-4F7C25E0CFAA}"/>
                </a:ext>
              </a:extLst>
            </p:cNvPr>
            <p:cNvSpPr>
              <a:spLocks noChangeShapeType="1"/>
            </p:cNvSpPr>
            <p:nvPr/>
          </p:nvSpPr>
          <p:spPr bwMode="auto">
            <a:xfrm>
              <a:off x="4636" y="1695"/>
              <a:ext cx="1" cy="346"/>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8" name="Line 32">
              <a:extLst>
                <a:ext uri="{FF2B5EF4-FFF2-40B4-BE49-F238E27FC236}">
                  <a16:creationId xmlns:a16="http://schemas.microsoft.com/office/drawing/2014/main" id="{0F238811-8F6B-4960-97FD-11E4087C281D}"/>
                </a:ext>
              </a:extLst>
            </p:cNvPr>
            <p:cNvSpPr>
              <a:spLocks noChangeShapeType="1"/>
            </p:cNvSpPr>
            <p:nvPr/>
          </p:nvSpPr>
          <p:spPr bwMode="auto">
            <a:xfrm>
              <a:off x="4698"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9" name="Line 33">
              <a:extLst>
                <a:ext uri="{FF2B5EF4-FFF2-40B4-BE49-F238E27FC236}">
                  <a16:creationId xmlns:a16="http://schemas.microsoft.com/office/drawing/2014/main" id="{5B3E14F1-7F26-4BF4-8FBF-6EB0B52F4A4E}"/>
                </a:ext>
              </a:extLst>
            </p:cNvPr>
            <p:cNvSpPr>
              <a:spLocks noChangeShapeType="1"/>
            </p:cNvSpPr>
            <p:nvPr/>
          </p:nvSpPr>
          <p:spPr bwMode="auto">
            <a:xfrm>
              <a:off x="4760" y="1685"/>
              <a:ext cx="1" cy="3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0" name="Line 34">
              <a:extLst>
                <a:ext uri="{FF2B5EF4-FFF2-40B4-BE49-F238E27FC236}">
                  <a16:creationId xmlns:a16="http://schemas.microsoft.com/office/drawing/2014/main" id="{A917FD35-69CF-4E77-9B42-2F3D8A420FCC}"/>
                </a:ext>
              </a:extLst>
            </p:cNvPr>
            <p:cNvSpPr>
              <a:spLocks noChangeShapeType="1"/>
            </p:cNvSpPr>
            <p:nvPr/>
          </p:nvSpPr>
          <p:spPr bwMode="auto">
            <a:xfrm>
              <a:off x="4571" y="1551"/>
              <a:ext cx="21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7" name="Group 35">
            <a:extLst>
              <a:ext uri="{FF2B5EF4-FFF2-40B4-BE49-F238E27FC236}">
                <a16:creationId xmlns:a16="http://schemas.microsoft.com/office/drawing/2014/main" id="{6DE7E41E-4CAA-49E4-B4B5-42134B038893}"/>
              </a:ext>
            </a:extLst>
          </p:cNvPr>
          <p:cNvGrpSpPr>
            <a:grpSpLocks/>
          </p:cNvGrpSpPr>
          <p:nvPr/>
        </p:nvGrpSpPr>
        <p:grpSpPr bwMode="auto">
          <a:xfrm rot="4137034">
            <a:off x="5857875" y="4262438"/>
            <a:ext cx="579437" cy="1627188"/>
            <a:chOff x="4056" y="1420"/>
            <a:chExt cx="739" cy="2166"/>
          </a:xfrm>
        </p:grpSpPr>
        <p:sp>
          <p:nvSpPr>
            <p:cNvPr id="140324" name="Rectangle 36">
              <a:extLst>
                <a:ext uri="{FF2B5EF4-FFF2-40B4-BE49-F238E27FC236}">
                  <a16:creationId xmlns:a16="http://schemas.microsoft.com/office/drawing/2014/main" id="{EA2D98C2-AF43-4407-B7ED-6D5BB006CC04}"/>
                </a:ext>
              </a:extLst>
            </p:cNvPr>
            <p:cNvSpPr>
              <a:spLocks noChangeArrowheads="1"/>
            </p:cNvSpPr>
            <p:nvPr/>
          </p:nvSpPr>
          <p:spPr bwMode="auto">
            <a:xfrm>
              <a:off x="4062" y="1420"/>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25" name="Freeform 37">
              <a:extLst>
                <a:ext uri="{FF2B5EF4-FFF2-40B4-BE49-F238E27FC236}">
                  <a16:creationId xmlns:a16="http://schemas.microsoft.com/office/drawing/2014/main" id="{ECF5F245-A7C4-4C93-9C9D-F5F7E20D5894}"/>
                </a:ext>
              </a:extLst>
            </p:cNvPr>
            <p:cNvSpPr>
              <a:spLocks/>
            </p:cNvSpPr>
            <p:nvPr/>
          </p:nvSpPr>
          <p:spPr bwMode="auto">
            <a:xfrm>
              <a:off x="4531" y="1462"/>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0326" name="Freeform 38">
              <a:extLst>
                <a:ext uri="{FF2B5EF4-FFF2-40B4-BE49-F238E27FC236}">
                  <a16:creationId xmlns:a16="http://schemas.microsoft.com/office/drawing/2014/main" id="{4C64159D-E52D-485D-B8B0-7B77448E282D}"/>
                </a:ext>
              </a:extLst>
            </p:cNvPr>
            <p:cNvSpPr>
              <a:spLocks/>
            </p:cNvSpPr>
            <p:nvPr/>
          </p:nvSpPr>
          <p:spPr bwMode="auto">
            <a:xfrm>
              <a:off x="4121" y="1445"/>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0327" name="Line 39">
              <a:extLst>
                <a:ext uri="{FF2B5EF4-FFF2-40B4-BE49-F238E27FC236}">
                  <a16:creationId xmlns:a16="http://schemas.microsoft.com/office/drawing/2014/main" id="{D0DC0BA5-7EAC-42D6-B4A7-69158C59F896}"/>
                </a:ext>
              </a:extLst>
            </p:cNvPr>
            <p:cNvSpPr>
              <a:spLocks noChangeShapeType="1"/>
            </p:cNvSpPr>
            <p:nvPr/>
          </p:nvSpPr>
          <p:spPr bwMode="auto">
            <a:xfrm>
              <a:off x="4062" y="2017"/>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28" name="Line 40">
              <a:extLst>
                <a:ext uri="{FF2B5EF4-FFF2-40B4-BE49-F238E27FC236}">
                  <a16:creationId xmlns:a16="http://schemas.microsoft.com/office/drawing/2014/main" id="{18B847C8-A6AC-4623-B3E2-FAD1E8B38A13}"/>
                </a:ext>
              </a:extLst>
            </p:cNvPr>
            <p:cNvSpPr>
              <a:spLocks noChangeShapeType="1"/>
            </p:cNvSpPr>
            <p:nvPr/>
          </p:nvSpPr>
          <p:spPr bwMode="auto">
            <a:xfrm>
              <a:off x="4062" y="3509"/>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29" name="Line 41">
              <a:extLst>
                <a:ext uri="{FF2B5EF4-FFF2-40B4-BE49-F238E27FC236}">
                  <a16:creationId xmlns:a16="http://schemas.microsoft.com/office/drawing/2014/main" id="{C2BB5756-1FC4-4F29-A03D-3383B644427B}"/>
                </a:ext>
              </a:extLst>
            </p:cNvPr>
            <p:cNvSpPr>
              <a:spLocks noChangeShapeType="1"/>
            </p:cNvSpPr>
            <p:nvPr/>
          </p:nvSpPr>
          <p:spPr bwMode="auto">
            <a:xfrm>
              <a:off x="4079" y="2409"/>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0" name="Rectangle 42">
              <a:extLst>
                <a:ext uri="{FF2B5EF4-FFF2-40B4-BE49-F238E27FC236}">
                  <a16:creationId xmlns:a16="http://schemas.microsoft.com/office/drawing/2014/main" id="{C454190C-90D8-43B5-800E-8617D52F56DF}"/>
                </a:ext>
              </a:extLst>
            </p:cNvPr>
            <p:cNvSpPr>
              <a:spLocks noChangeArrowheads="1"/>
            </p:cNvSpPr>
            <p:nvPr/>
          </p:nvSpPr>
          <p:spPr bwMode="auto">
            <a:xfrm>
              <a:off x="4079" y="2409"/>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31" name="Rectangle 43">
              <a:extLst>
                <a:ext uri="{FF2B5EF4-FFF2-40B4-BE49-F238E27FC236}">
                  <a16:creationId xmlns:a16="http://schemas.microsoft.com/office/drawing/2014/main" id="{6AE27BB3-1F8C-4399-9A12-3C21D6A062F4}"/>
                </a:ext>
              </a:extLst>
            </p:cNvPr>
            <p:cNvSpPr>
              <a:spLocks noChangeArrowheads="1"/>
            </p:cNvSpPr>
            <p:nvPr/>
          </p:nvSpPr>
          <p:spPr bwMode="auto">
            <a:xfrm>
              <a:off x="4241" y="2400"/>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32" name="Rectangle 44">
              <a:extLst>
                <a:ext uri="{FF2B5EF4-FFF2-40B4-BE49-F238E27FC236}">
                  <a16:creationId xmlns:a16="http://schemas.microsoft.com/office/drawing/2014/main" id="{E2BC7188-3A54-4499-93E4-E9BC5A771895}"/>
                </a:ext>
              </a:extLst>
            </p:cNvPr>
            <p:cNvSpPr>
              <a:spLocks noChangeArrowheads="1"/>
            </p:cNvSpPr>
            <p:nvPr/>
          </p:nvSpPr>
          <p:spPr bwMode="auto">
            <a:xfrm>
              <a:off x="4386" y="2400"/>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33" name="Rectangle 45">
              <a:extLst>
                <a:ext uri="{FF2B5EF4-FFF2-40B4-BE49-F238E27FC236}">
                  <a16:creationId xmlns:a16="http://schemas.microsoft.com/office/drawing/2014/main" id="{C87570C3-449E-4A1A-A041-389A277ED95C}"/>
                </a:ext>
              </a:extLst>
            </p:cNvPr>
            <p:cNvSpPr>
              <a:spLocks noChangeArrowheads="1"/>
            </p:cNvSpPr>
            <p:nvPr/>
          </p:nvSpPr>
          <p:spPr bwMode="auto">
            <a:xfrm>
              <a:off x="4522" y="240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34" name="Rectangle 46">
              <a:extLst>
                <a:ext uri="{FF2B5EF4-FFF2-40B4-BE49-F238E27FC236}">
                  <a16:creationId xmlns:a16="http://schemas.microsoft.com/office/drawing/2014/main" id="{99801697-8544-43B9-A8E7-30ACE8686562}"/>
                </a:ext>
              </a:extLst>
            </p:cNvPr>
            <p:cNvSpPr>
              <a:spLocks noChangeArrowheads="1"/>
            </p:cNvSpPr>
            <p:nvPr/>
          </p:nvSpPr>
          <p:spPr bwMode="auto">
            <a:xfrm>
              <a:off x="4650" y="2400"/>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35" name="Rectangle 47">
              <a:extLst>
                <a:ext uri="{FF2B5EF4-FFF2-40B4-BE49-F238E27FC236}">
                  <a16:creationId xmlns:a16="http://schemas.microsoft.com/office/drawing/2014/main" id="{C3B33E89-2FD1-4977-BA4C-25D1D7CC6809}"/>
                </a:ext>
              </a:extLst>
            </p:cNvPr>
            <p:cNvSpPr>
              <a:spLocks noChangeArrowheads="1"/>
            </p:cNvSpPr>
            <p:nvPr/>
          </p:nvSpPr>
          <p:spPr bwMode="auto">
            <a:xfrm>
              <a:off x="4056" y="2307"/>
              <a:ext cx="48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0336" name="Freeform 48">
              <a:extLst>
                <a:ext uri="{FF2B5EF4-FFF2-40B4-BE49-F238E27FC236}">
                  <a16:creationId xmlns:a16="http://schemas.microsoft.com/office/drawing/2014/main" id="{7027BD46-CA05-4CDF-BFE5-B8B4CD2C34F4}"/>
                </a:ext>
              </a:extLst>
            </p:cNvPr>
            <p:cNvSpPr>
              <a:spLocks/>
            </p:cNvSpPr>
            <p:nvPr/>
          </p:nvSpPr>
          <p:spPr bwMode="auto">
            <a:xfrm>
              <a:off x="4096" y="2051"/>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0337" name="Freeform 49">
              <a:extLst>
                <a:ext uri="{FF2B5EF4-FFF2-40B4-BE49-F238E27FC236}">
                  <a16:creationId xmlns:a16="http://schemas.microsoft.com/office/drawing/2014/main" id="{BA73D24C-7CAD-4CE5-88F5-019EC9174149}"/>
                </a:ext>
              </a:extLst>
            </p:cNvPr>
            <p:cNvSpPr>
              <a:spLocks/>
            </p:cNvSpPr>
            <p:nvPr/>
          </p:nvSpPr>
          <p:spPr bwMode="auto">
            <a:xfrm>
              <a:off x="4582" y="2051"/>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0338" name="Rectangle 50">
              <a:extLst>
                <a:ext uri="{FF2B5EF4-FFF2-40B4-BE49-F238E27FC236}">
                  <a16:creationId xmlns:a16="http://schemas.microsoft.com/office/drawing/2014/main" id="{B40E99AE-F2B4-4B85-AD91-A7D53112E006}"/>
                </a:ext>
              </a:extLst>
            </p:cNvPr>
            <p:cNvSpPr>
              <a:spLocks noChangeArrowheads="1"/>
            </p:cNvSpPr>
            <p:nvPr/>
          </p:nvSpPr>
          <p:spPr bwMode="auto">
            <a:xfrm>
              <a:off x="4369" y="2051"/>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0298" name="Group 51">
            <a:extLst>
              <a:ext uri="{FF2B5EF4-FFF2-40B4-BE49-F238E27FC236}">
                <a16:creationId xmlns:a16="http://schemas.microsoft.com/office/drawing/2014/main" id="{D8F21B31-B165-4B18-AD22-987CE352506C}"/>
              </a:ext>
            </a:extLst>
          </p:cNvPr>
          <p:cNvGrpSpPr>
            <a:grpSpLocks/>
          </p:cNvGrpSpPr>
          <p:nvPr/>
        </p:nvGrpSpPr>
        <p:grpSpPr bwMode="auto">
          <a:xfrm rot="-2142448">
            <a:off x="4721225" y="3008313"/>
            <a:ext cx="573088" cy="1625600"/>
            <a:chOff x="4061" y="1422"/>
            <a:chExt cx="733" cy="2166"/>
          </a:xfrm>
        </p:grpSpPr>
        <p:sp>
          <p:nvSpPr>
            <p:cNvPr id="140309" name="Rectangle 52">
              <a:extLst>
                <a:ext uri="{FF2B5EF4-FFF2-40B4-BE49-F238E27FC236}">
                  <a16:creationId xmlns:a16="http://schemas.microsoft.com/office/drawing/2014/main" id="{E4A33B85-7264-4D79-AA5D-F69DCF396FB0}"/>
                </a:ext>
              </a:extLst>
            </p:cNvPr>
            <p:cNvSpPr>
              <a:spLocks noChangeArrowheads="1"/>
            </p:cNvSpPr>
            <p:nvPr/>
          </p:nvSpPr>
          <p:spPr bwMode="auto">
            <a:xfrm>
              <a:off x="4061" y="1422"/>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10" name="Freeform 53">
              <a:extLst>
                <a:ext uri="{FF2B5EF4-FFF2-40B4-BE49-F238E27FC236}">
                  <a16:creationId xmlns:a16="http://schemas.microsoft.com/office/drawing/2014/main" id="{8385CF38-EF6A-409A-A824-A0EE47E72ABE}"/>
                </a:ext>
              </a:extLst>
            </p:cNvPr>
            <p:cNvSpPr>
              <a:spLocks/>
            </p:cNvSpPr>
            <p:nvPr/>
          </p:nvSpPr>
          <p:spPr bwMode="auto">
            <a:xfrm>
              <a:off x="4530" y="1464"/>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0311" name="Freeform 54">
              <a:extLst>
                <a:ext uri="{FF2B5EF4-FFF2-40B4-BE49-F238E27FC236}">
                  <a16:creationId xmlns:a16="http://schemas.microsoft.com/office/drawing/2014/main" id="{90C1F668-0CC0-47D2-A97D-100E1083A43F}"/>
                </a:ext>
              </a:extLst>
            </p:cNvPr>
            <p:cNvSpPr>
              <a:spLocks/>
            </p:cNvSpPr>
            <p:nvPr/>
          </p:nvSpPr>
          <p:spPr bwMode="auto">
            <a:xfrm>
              <a:off x="4120" y="1447"/>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0312" name="Line 55">
              <a:extLst>
                <a:ext uri="{FF2B5EF4-FFF2-40B4-BE49-F238E27FC236}">
                  <a16:creationId xmlns:a16="http://schemas.microsoft.com/office/drawing/2014/main" id="{52B7FBDA-068A-4AB0-B8BD-EE4EDDC7274E}"/>
                </a:ext>
              </a:extLst>
            </p:cNvPr>
            <p:cNvSpPr>
              <a:spLocks noChangeShapeType="1"/>
            </p:cNvSpPr>
            <p:nvPr/>
          </p:nvSpPr>
          <p:spPr bwMode="auto">
            <a:xfrm>
              <a:off x="4061" y="2019"/>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13" name="Line 56">
              <a:extLst>
                <a:ext uri="{FF2B5EF4-FFF2-40B4-BE49-F238E27FC236}">
                  <a16:creationId xmlns:a16="http://schemas.microsoft.com/office/drawing/2014/main" id="{7DDA60BC-96D5-4377-8786-47A154C3537F}"/>
                </a:ext>
              </a:extLst>
            </p:cNvPr>
            <p:cNvSpPr>
              <a:spLocks noChangeShapeType="1"/>
            </p:cNvSpPr>
            <p:nvPr/>
          </p:nvSpPr>
          <p:spPr bwMode="auto">
            <a:xfrm>
              <a:off x="4061" y="3511"/>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14" name="Line 57">
              <a:extLst>
                <a:ext uri="{FF2B5EF4-FFF2-40B4-BE49-F238E27FC236}">
                  <a16:creationId xmlns:a16="http://schemas.microsoft.com/office/drawing/2014/main" id="{A70DD355-555B-4A7F-B0EE-B01DE21D2565}"/>
                </a:ext>
              </a:extLst>
            </p:cNvPr>
            <p:cNvSpPr>
              <a:spLocks noChangeShapeType="1"/>
            </p:cNvSpPr>
            <p:nvPr/>
          </p:nvSpPr>
          <p:spPr bwMode="auto">
            <a:xfrm>
              <a:off x="4078" y="2411"/>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15" name="Rectangle 58">
              <a:extLst>
                <a:ext uri="{FF2B5EF4-FFF2-40B4-BE49-F238E27FC236}">
                  <a16:creationId xmlns:a16="http://schemas.microsoft.com/office/drawing/2014/main" id="{47D715DC-B6A8-4AF8-B872-62425642B73B}"/>
                </a:ext>
              </a:extLst>
            </p:cNvPr>
            <p:cNvSpPr>
              <a:spLocks noChangeArrowheads="1"/>
            </p:cNvSpPr>
            <p:nvPr/>
          </p:nvSpPr>
          <p:spPr bwMode="auto">
            <a:xfrm>
              <a:off x="4078" y="241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16" name="Rectangle 59">
              <a:extLst>
                <a:ext uri="{FF2B5EF4-FFF2-40B4-BE49-F238E27FC236}">
                  <a16:creationId xmlns:a16="http://schemas.microsoft.com/office/drawing/2014/main" id="{F1BA435D-6830-4513-BA2A-2A71D8B18B99}"/>
                </a:ext>
              </a:extLst>
            </p:cNvPr>
            <p:cNvSpPr>
              <a:spLocks noChangeArrowheads="1"/>
            </p:cNvSpPr>
            <p:nvPr/>
          </p:nvSpPr>
          <p:spPr bwMode="auto">
            <a:xfrm>
              <a:off x="4240"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17" name="Rectangle 60">
              <a:extLst>
                <a:ext uri="{FF2B5EF4-FFF2-40B4-BE49-F238E27FC236}">
                  <a16:creationId xmlns:a16="http://schemas.microsoft.com/office/drawing/2014/main" id="{EE9E9BB4-F7D6-4C25-98EA-334FA7EA8F94}"/>
                </a:ext>
              </a:extLst>
            </p:cNvPr>
            <p:cNvSpPr>
              <a:spLocks noChangeArrowheads="1"/>
            </p:cNvSpPr>
            <p:nvPr/>
          </p:nvSpPr>
          <p:spPr bwMode="auto">
            <a:xfrm>
              <a:off x="4385"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18" name="Rectangle 61">
              <a:extLst>
                <a:ext uri="{FF2B5EF4-FFF2-40B4-BE49-F238E27FC236}">
                  <a16:creationId xmlns:a16="http://schemas.microsoft.com/office/drawing/2014/main" id="{D6794422-CEC6-4ACF-A2C3-67F4F7D1BE03}"/>
                </a:ext>
              </a:extLst>
            </p:cNvPr>
            <p:cNvSpPr>
              <a:spLocks noChangeArrowheads="1"/>
            </p:cNvSpPr>
            <p:nvPr/>
          </p:nvSpPr>
          <p:spPr bwMode="auto">
            <a:xfrm>
              <a:off x="4521" y="2402"/>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19" name="Rectangle 62">
              <a:extLst>
                <a:ext uri="{FF2B5EF4-FFF2-40B4-BE49-F238E27FC236}">
                  <a16:creationId xmlns:a16="http://schemas.microsoft.com/office/drawing/2014/main" id="{33D8B0FB-ACC0-4AF0-A050-4BE1BFB79768}"/>
                </a:ext>
              </a:extLst>
            </p:cNvPr>
            <p:cNvSpPr>
              <a:spLocks noChangeArrowheads="1"/>
            </p:cNvSpPr>
            <p:nvPr/>
          </p:nvSpPr>
          <p:spPr bwMode="auto">
            <a:xfrm>
              <a:off x="4649"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20" name="Rectangle 63">
              <a:extLst>
                <a:ext uri="{FF2B5EF4-FFF2-40B4-BE49-F238E27FC236}">
                  <a16:creationId xmlns:a16="http://schemas.microsoft.com/office/drawing/2014/main" id="{19E64DE2-3325-46D6-A40C-8E4986CDEF9D}"/>
                </a:ext>
              </a:extLst>
            </p:cNvPr>
            <p:cNvSpPr>
              <a:spLocks noChangeArrowheads="1"/>
            </p:cNvSpPr>
            <p:nvPr/>
          </p:nvSpPr>
          <p:spPr bwMode="auto">
            <a:xfrm>
              <a:off x="4119" y="2262"/>
              <a:ext cx="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0321" name="Freeform 64">
              <a:extLst>
                <a:ext uri="{FF2B5EF4-FFF2-40B4-BE49-F238E27FC236}">
                  <a16:creationId xmlns:a16="http://schemas.microsoft.com/office/drawing/2014/main" id="{2C5C1378-F48F-4FA9-8AD8-60598D02B3E2}"/>
                </a:ext>
              </a:extLst>
            </p:cNvPr>
            <p:cNvSpPr>
              <a:spLocks/>
            </p:cNvSpPr>
            <p:nvPr/>
          </p:nvSpPr>
          <p:spPr bwMode="auto">
            <a:xfrm>
              <a:off x="4095" y="2053"/>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0322" name="Freeform 65">
              <a:extLst>
                <a:ext uri="{FF2B5EF4-FFF2-40B4-BE49-F238E27FC236}">
                  <a16:creationId xmlns:a16="http://schemas.microsoft.com/office/drawing/2014/main" id="{425918FE-7AC6-4E9F-A6A0-A823D05EF34C}"/>
                </a:ext>
              </a:extLst>
            </p:cNvPr>
            <p:cNvSpPr>
              <a:spLocks/>
            </p:cNvSpPr>
            <p:nvPr/>
          </p:nvSpPr>
          <p:spPr bwMode="auto">
            <a:xfrm>
              <a:off x="4581" y="2053"/>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0323" name="Rectangle 66">
              <a:extLst>
                <a:ext uri="{FF2B5EF4-FFF2-40B4-BE49-F238E27FC236}">
                  <a16:creationId xmlns:a16="http://schemas.microsoft.com/office/drawing/2014/main" id="{44D07192-8AD1-4DFF-AFDC-E2D3A08EC7E5}"/>
                </a:ext>
              </a:extLst>
            </p:cNvPr>
            <p:cNvSpPr>
              <a:spLocks noChangeArrowheads="1"/>
            </p:cNvSpPr>
            <p:nvPr/>
          </p:nvSpPr>
          <p:spPr bwMode="auto">
            <a:xfrm>
              <a:off x="4368" y="2053"/>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pic>
        <p:nvPicPr>
          <p:cNvPr id="140299" name="Picture 67" descr="roadcone">
            <a:extLst>
              <a:ext uri="{FF2B5EF4-FFF2-40B4-BE49-F238E27FC236}">
                <a16:creationId xmlns:a16="http://schemas.microsoft.com/office/drawing/2014/main" id="{7461750C-0A1E-4960-89C4-3D07C6071B8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61722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0" name="Picture 68" descr="roadcone">
            <a:extLst>
              <a:ext uri="{FF2B5EF4-FFF2-40B4-BE49-F238E27FC236}">
                <a16:creationId xmlns:a16="http://schemas.microsoft.com/office/drawing/2014/main" id="{B6F999B7-AE6F-49A5-897D-B8D40B52D2B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1900" y="57912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69" descr="roadcone">
            <a:extLst>
              <a:ext uri="{FF2B5EF4-FFF2-40B4-BE49-F238E27FC236}">
                <a16:creationId xmlns:a16="http://schemas.microsoft.com/office/drawing/2014/main" id="{040B1FD8-68DE-4D5B-926B-6B25BFC34D9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9900" y="49530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2" name="Picture 70" descr="roadcone">
            <a:extLst>
              <a:ext uri="{FF2B5EF4-FFF2-40B4-BE49-F238E27FC236}">
                <a16:creationId xmlns:a16="http://schemas.microsoft.com/office/drawing/2014/main" id="{9B1B6195-4603-4DE1-BAE4-231810A85DD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0" y="3962400"/>
            <a:ext cx="45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3" name="Picture 71" descr="roadcone">
            <a:extLst>
              <a:ext uri="{FF2B5EF4-FFF2-40B4-BE49-F238E27FC236}">
                <a16:creationId xmlns:a16="http://schemas.microsoft.com/office/drawing/2014/main" id="{0EF4E1CB-8F25-4E2B-A0F8-F2774604579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0300" y="28956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4" name="Picture 72" descr="roadcone">
            <a:extLst>
              <a:ext uri="{FF2B5EF4-FFF2-40B4-BE49-F238E27FC236}">
                <a16:creationId xmlns:a16="http://schemas.microsoft.com/office/drawing/2014/main" id="{79F6C8DF-F77E-4A27-AABA-18B85969C7C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0" y="1828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5" name="Picture 73" descr="roadcone">
            <a:extLst>
              <a:ext uri="{FF2B5EF4-FFF2-40B4-BE49-F238E27FC236}">
                <a16:creationId xmlns:a16="http://schemas.microsoft.com/office/drawing/2014/main" id="{E2AF44ED-CDA7-4798-A8D3-F7BBB9968EC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0" y="6096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6" name="Rectangle 74">
            <a:extLst>
              <a:ext uri="{FF2B5EF4-FFF2-40B4-BE49-F238E27FC236}">
                <a16:creationId xmlns:a16="http://schemas.microsoft.com/office/drawing/2014/main" id="{420A21C1-E657-44CE-BACA-732CE36189FF}"/>
              </a:ext>
            </a:extLst>
          </p:cNvPr>
          <p:cNvSpPr>
            <a:spLocks noChangeArrowheads="1"/>
          </p:cNvSpPr>
          <p:nvPr/>
        </p:nvSpPr>
        <p:spPr bwMode="auto">
          <a:xfrm>
            <a:off x="7315200" y="0"/>
            <a:ext cx="18288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07" name="Rectangle 75">
            <a:extLst>
              <a:ext uri="{FF2B5EF4-FFF2-40B4-BE49-F238E27FC236}">
                <a16:creationId xmlns:a16="http://schemas.microsoft.com/office/drawing/2014/main" id="{8C2AE5AA-AD9A-421E-B898-D735C24F125F}"/>
              </a:ext>
            </a:extLst>
          </p:cNvPr>
          <p:cNvSpPr>
            <a:spLocks noChangeArrowheads="1"/>
          </p:cNvSpPr>
          <p:nvPr/>
        </p:nvSpPr>
        <p:spPr bwMode="auto">
          <a:xfrm>
            <a:off x="0" y="0"/>
            <a:ext cx="21336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0308" name="TextBox 70">
            <a:extLst>
              <a:ext uri="{FF2B5EF4-FFF2-40B4-BE49-F238E27FC236}">
                <a16:creationId xmlns:a16="http://schemas.microsoft.com/office/drawing/2014/main" id="{41ECC107-C70C-4DBB-BBEC-B1470A9A7F4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3-60</a:t>
            </a:r>
          </a:p>
        </p:txBody>
      </p:sp>
    </p:spTree>
    <p:extLst>
      <p:ext uri="{BB962C8B-B14F-4D97-AF65-F5344CB8AC3E}">
        <p14:creationId xmlns:p14="http://schemas.microsoft.com/office/powerpoint/2010/main" val="15724066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68A54EC9-8232-4F28-A40D-1AADA0AB6CF6}"/>
              </a:ext>
            </a:extLst>
          </p:cNvPr>
          <p:cNvSpPr>
            <a:spLocks noChangeArrowheads="1"/>
          </p:cNvSpPr>
          <p:nvPr/>
        </p:nvSpPr>
        <p:spPr bwMode="auto">
          <a:xfrm>
            <a:off x="7620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39" name="Rectangle 8">
            <a:extLst>
              <a:ext uri="{FF2B5EF4-FFF2-40B4-BE49-F238E27FC236}">
                <a16:creationId xmlns:a16="http://schemas.microsoft.com/office/drawing/2014/main" id="{FF424A5F-21B1-4207-B84B-87569FD85FEB}"/>
              </a:ext>
            </a:extLst>
          </p:cNvPr>
          <p:cNvSpPr>
            <a:spLocks noChangeArrowheads="1"/>
          </p:cNvSpPr>
          <p:nvPr/>
        </p:nvSpPr>
        <p:spPr bwMode="auto">
          <a:xfrm>
            <a:off x="50292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40" name="Rectangle 9">
            <a:extLst>
              <a:ext uri="{FF2B5EF4-FFF2-40B4-BE49-F238E27FC236}">
                <a16:creationId xmlns:a16="http://schemas.microsoft.com/office/drawing/2014/main" id="{995D7BB8-DF08-41EE-8101-ED9C211449C8}"/>
              </a:ext>
            </a:extLst>
          </p:cNvPr>
          <p:cNvSpPr>
            <a:spLocks noChangeArrowheads="1"/>
          </p:cNvSpPr>
          <p:nvPr/>
        </p:nvSpPr>
        <p:spPr bwMode="auto">
          <a:xfrm>
            <a:off x="63246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41" name="Rectangle 10">
            <a:extLst>
              <a:ext uri="{FF2B5EF4-FFF2-40B4-BE49-F238E27FC236}">
                <a16:creationId xmlns:a16="http://schemas.microsoft.com/office/drawing/2014/main" id="{1F62C392-B4D1-4886-84EF-CA9555B38CDA}"/>
              </a:ext>
            </a:extLst>
          </p:cNvPr>
          <p:cNvSpPr>
            <a:spLocks noChangeArrowheads="1"/>
          </p:cNvSpPr>
          <p:nvPr/>
        </p:nvSpPr>
        <p:spPr bwMode="auto">
          <a:xfrm>
            <a:off x="22860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42342" name="Group 11">
            <a:extLst>
              <a:ext uri="{FF2B5EF4-FFF2-40B4-BE49-F238E27FC236}">
                <a16:creationId xmlns:a16="http://schemas.microsoft.com/office/drawing/2014/main" id="{A51A93A2-00E7-4447-8507-4F37E3C9F15D}"/>
              </a:ext>
            </a:extLst>
          </p:cNvPr>
          <p:cNvGrpSpPr>
            <a:grpSpLocks/>
          </p:cNvGrpSpPr>
          <p:nvPr/>
        </p:nvGrpSpPr>
        <p:grpSpPr bwMode="auto">
          <a:xfrm rot="-8110118">
            <a:off x="3048000" y="1524000"/>
            <a:ext cx="574675" cy="1625600"/>
            <a:chOff x="4061" y="1421"/>
            <a:chExt cx="733" cy="2166"/>
          </a:xfrm>
        </p:grpSpPr>
        <p:sp>
          <p:nvSpPr>
            <p:cNvPr id="142398" name="Rectangle 12">
              <a:extLst>
                <a:ext uri="{FF2B5EF4-FFF2-40B4-BE49-F238E27FC236}">
                  <a16:creationId xmlns:a16="http://schemas.microsoft.com/office/drawing/2014/main" id="{A14521B2-7DFE-4F68-A39C-B16D5B7DC59C}"/>
                </a:ext>
              </a:extLst>
            </p:cNvPr>
            <p:cNvSpPr>
              <a:spLocks noChangeArrowheads="1"/>
            </p:cNvSpPr>
            <p:nvPr/>
          </p:nvSpPr>
          <p:spPr bwMode="auto">
            <a:xfrm>
              <a:off x="4061" y="1421"/>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99" name="Freeform 13">
              <a:extLst>
                <a:ext uri="{FF2B5EF4-FFF2-40B4-BE49-F238E27FC236}">
                  <a16:creationId xmlns:a16="http://schemas.microsoft.com/office/drawing/2014/main" id="{275E0EF2-F854-4ACE-8F94-5D6E05456663}"/>
                </a:ext>
              </a:extLst>
            </p:cNvPr>
            <p:cNvSpPr>
              <a:spLocks/>
            </p:cNvSpPr>
            <p:nvPr/>
          </p:nvSpPr>
          <p:spPr bwMode="auto">
            <a:xfrm>
              <a:off x="4530" y="1463"/>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2400" name="Freeform 14">
              <a:extLst>
                <a:ext uri="{FF2B5EF4-FFF2-40B4-BE49-F238E27FC236}">
                  <a16:creationId xmlns:a16="http://schemas.microsoft.com/office/drawing/2014/main" id="{08D807F3-119E-4A19-8475-F1C1273F7C45}"/>
                </a:ext>
              </a:extLst>
            </p:cNvPr>
            <p:cNvSpPr>
              <a:spLocks/>
            </p:cNvSpPr>
            <p:nvPr/>
          </p:nvSpPr>
          <p:spPr bwMode="auto">
            <a:xfrm>
              <a:off x="4120" y="1446"/>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2401" name="Line 15">
              <a:extLst>
                <a:ext uri="{FF2B5EF4-FFF2-40B4-BE49-F238E27FC236}">
                  <a16:creationId xmlns:a16="http://schemas.microsoft.com/office/drawing/2014/main" id="{7DF131E4-8BE3-4283-A88F-9E27C0C4F2EF}"/>
                </a:ext>
              </a:extLst>
            </p:cNvPr>
            <p:cNvSpPr>
              <a:spLocks noChangeShapeType="1"/>
            </p:cNvSpPr>
            <p:nvPr/>
          </p:nvSpPr>
          <p:spPr bwMode="auto">
            <a:xfrm>
              <a:off x="4061" y="2018"/>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402" name="Line 16">
              <a:extLst>
                <a:ext uri="{FF2B5EF4-FFF2-40B4-BE49-F238E27FC236}">
                  <a16:creationId xmlns:a16="http://schemas.microsoft.com/office/drawing/2014/main" id="{6A1EDDD0-8BD5-4381-B9F8-6F049DAAEF83}"/>
                </a:ext>
              </a:extLst>
            </p:cNvPr>
            <p:cNvSpPr>
              <a:spLocks noChangeShapeType="1"/>
            </p:cNvSpPr>
            <p:nvPr/>
          </p:nvSpPr>
          <p:spPr bwMode="auto">
            <a:xfrm>
              <a:off x="4061" y="3510"/>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403" name="Line 17">
              <a:extLst>
                <a:ext uri="{FF2B5EF4-FFF2-40B4-BE49-F238E27FC236}">
                  <a16:creationId xmlns:a16="http://schemas.microsoft.com/office/drawing/2014/main" id="{D12824DB-8B8A-4BF5-82B9-54CE8DDBDDD5}"/>
                </a:ext>
              </a:extLst>
            </p:cNvPr>
            <p:cNvSpPr>
              <a:spLocks noChangeShapeType="1"/>
            </p:cNvSpPr>
            <p:nvPr/>
          </p:nvSpPr>
          <p:spPr bwMode="auto">
            <a:xfrm>
              <a:off x="4078" y="2410"/>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404" name="Rectangle 18">
              <a:extLst>
                <a:ext uri="{FF2B5EF4-FFF2-40B4-BE49-F238E27FC236}">
                  <a16:creationId xmlns:a16="http://schemas.microsoft.com/office/drawing/2014/main" id="{C39FD815-7843-4BC6-ACA2-242B0CF600DA}"/>
                </a:ext>
              </a:extLst>
            </p:cNvPr>
            <p:cNvSpPr>
              <a:spLocks noChangeArrowheads="1"/>
            </p:cNvSpPr>
            <p:nvPr/>
          </p:nvSpPr>
          <p:spPr bwMode="auto">
            <a:xfrm>
              <a:off x="4078" y="241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405" name="Rectangle 19">
              <a:extLst>
                <a:ext uri="{FF2B5EF4-FFF2-40B4-BE49-F238E27FC236}">
                  <a16:creationId xmlns:a16="http://schemas.microsoft.com/office/drawing/2014/main" id="{8BB4CE62-A297-417C-A8DB-5B0F234192E7}"/>
                </a:ext>
              </a:extLst>
            </p:cNvPr>
            <p:cNvSpPr>
              <a:spLocks noChangeArrowheads="1"/>
            </p:cNvSpPr>
            <p:nvPr/>
          </p:nvSpPr>
          <p:spPr bwMode="auto">
            <a:xfrm>
              <a:off x="4240"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406" name="Rectangle 20">
              <a:extLst>
                <a:ext uri="{FF2B5EF4-FFF2-40B4-BE49-F238E27FC236}">
                  <a16:creationId xmlns:a16="http://schemas.microsoft.com/office/drawing/2014/main" id="{1CB6B11C-0698-4D98-A13C-F2C9961813EB}"/>
                </a:ext>
              </a:extLst>
            </p:cNvPr>
            <p:cNvSpPr>
              <a:spLocks noChangeArrowheads="1"/>
            </p:cNvSpPr>
            <p:nvPr/>
          </p:nvSpPr>
          <p:spPr bwMode="auto">
            <a:xfrm>
              <a:off x="4385"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407" name="Rectangle 21">
              <a:extLst>
                <a:ext uri="{FF2B5EF4-FFF2-40B4-BE49-F238E27FC236}">
                  <a16:creationId xmlns:a16="http://schemas.microsoft.com/office/drawing/2014/main" id="{EEE8A08D-96F5-468C-9CAC-3A7C62FA7A2D}"/>
                </a:ext>
              </a:extLst>
            </p:cNvPr>
            <p:cNvSpPr>
              <a:spLocks noChangeArrowheads="1"/>
            </p:cNvSpPr>
            <p:nvPr/>
          </p:nvSpPr>
          <p:spPr bwMode="auto">
            <a:xfrm>
              <a:off x="4521" y="240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408" name="Rectangle 22">
              <a:extLst>
                <a:ext uri="{FF2B5EF4-FFF2-40B4-BE49-F238E27FC236}">
                  <a16:creationId xmlns:a16="http://schemas.microsoft.com/office/drawing/2014/main" id="{05839660-E0EB-4E7A-8097-EC0DA63BA917}"/>
                </a:ext>
              </a:extLst>
            </p:cNvPr>
            <p:cNvSpPr>
              <a:spLocks noChangeArrowheads="1"/>
            </p:cNvSpPr>
            <p:nvPr/>
          </p:nvSpPr>
          <p:spPr bwMode="auto">
            <a:xfrm>
              <a:off x="4649"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409" name="Rectangle 23">
              <a:extLst>
                <a:ext uri="{FF2B5EF4-FFF2-40B4-BE49-F238E27FC236}">
                  <a16:creationId xmlns:a16="http://schemas.microsoft.com/office/drawing/2014/main" id="{18A34D6F-F469-41BC-95B8-428F9B85DBDA}"/>
                </a:ext>
              </a:extLst>
            </p:cNvPr>
            <p:cNvSpPr>
              <a:spLocks noChangeArrowheads="1"/>
            </p:cNvSpPr>
            <p:nvPr/>
          </p:nvSpPr>
          <p:spPr bwMode="auto">
            <a:xfrm>
              <a:off x="4169" y="1786"/>
              <a:ext cx="0"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2410" name="Freeform 24">
              <a:extLst>
                <a:ext uri="{FF2B5EF4-FFF2-40B4-BE49-F238E27FC236}">
                  <a16:creationId xmlns:a16="http://schemas.microsoft.com/office/drawing/2014/main" id="{9C4C5F53-C4CD-426E-AD4F-8B19969E5554}"/>
                </a:ext>
              </a:extLst>
            </p:cNvPr>
            <p:cNvSpPr>
              <a:spLocks/>
            </p:cNvSpPr>
            <p:nvPr/>
          </p:nvSpPr>
          <p:spPr bwMode="auto">
            <a:xfrm>
              <a:off x="4095" y="2052"/>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2411" name="Freeform 25">
              <a:extLst>
                <a:ext uri="{FF2B5EF4-FFF2-40B4-BE49-F238E27FC236}">
                  <a16:creationId xmlns:a16="http://schemas.microsoft.com/office/drawing/2014/main" id="{038D1A6E-CDCC-4038-A4DF-A1F2FD29ED08}"/>
                </a:ext>
              </a:extLst>
            </p:cNvPr>
            <p:cNvSpPr>
              <a:spLocks/>
            </p:cNvSpPr>
            <p:nvPr/>
          </p:nvSpPr>
          <p:spPr bwMode="auto">
            <a:xfrm>
              <a:off x="4581" y="2052"/>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2412" name="Rectangle 26">
              <a:extLst>
                <a:ext uri="{FF2B5EF4-FFF2-40B4-BE49-F238E27FC236}">
                  <a16:creationId xmlns:a16="http://schemas.microsoft.com/office/drawing/2014/main" id="{962F39A6-7336-4EF2-9FE4-DE08683A562D}"/>
                </a:ext>
              </a:extLst>
            </p:cNvPr>
            <p:cNvSpPr>
              <a:spLocks noChangeArrowheads="1"/>
            </p:cNvSpPr>
            <p:nvPr/>
          </p:nvSpPr>
          <p:spPr bwMode="auto">
            <a:xfrm>
              <a:off x="4368" y="2052"/>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pic>
        <p:nvPicPr>
          <p:cNvPr id="142343" name="Picture 27" descr="roadcone">
            <a:extLst>
              <a:ext uri="{FF2B5EF4-FFF2-40B4-BE49-F238E27FC236}">
                <a16:creationId xmlns:a16="http://schemas.microsoft.com/office/drawing/2014/main" id="{05C3C7E9-BB00-4709-9BE5-8192333CAE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50292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28" descr="roadcone">
            <a:extLst>
              <a:ext uri="{FF2B5EF4-FFF2-40B4-BE49-F238E27FC236}">
                <a16:creationId xmlns:a16="http://schemas.microsoft.com/office/drawing/2014/main" id="{3076F8FB-B219-448B-8EC9-20D7E0A415D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8700" y="4114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29" descr="roadcone">
            <a:extLst>
              <a:ext uri="{FF2B5EF4-FFF2-40B4-BE49-F238E27FC236}">
                <a16:creationId xmlns:a16="http://schemas.microsoft.com/office/drawing/2014/main" id="{FA502BA6-EE96-4B28-ADC0-0E9FF94A828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2971800"/>
            <a:ext cx="45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30" descr="roadcone">
            <a:extLst>
              <a:ext uri="{FF2B5EF4-FFF2-40B4-BE49-F238E27FC236}">
                <a16:creationId xmlns:a16="http://schemas.microsoft.com/office/drawing/2014/main" id="{41D6F271-EA57-498E-9675-E03E1807534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6002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31" descr="roadcone">
            <a:extLst>
              <a:ext uri="{FF2B5EF4-FFF2-40B4-BE49-F238E27FC236}">
                <a16:creationId xmlns:a16="http://schemas.microsoft.com/office/drawing/2014/main" id="{47C11D11-A400-4486-BD31-4B9F27BA074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5900" y="7620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32" descr="roadcone">
            <a:extLst>
              <a:ext uri="{FF2B5EF4-FFF2-40B4-BE49-F238E27FC236}">
                <a16:creationId xmlns:a16="http://schemas.microsoft.com/office/drawing/2014/main" id="{D5B77980-654E-4AF4-AB52-2C65E9BAEC5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1700" y="762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49" name="Group 33">
            <a:extLst>
              <a:ext uri="{FF2B5EF4-FFF2-40B4-BE49-F238E27FC236}">
                <a16:creationId xmlns:a16="http://schemas.microsoft.com/office/drawing/2014/main" id="{F899AA23-A550-4E57-8E32-A2BECE143A89}"/>
              </a:ext>
            </a:extLst>
          </p:cNvPr>
          <p:cNvGrpSpPr>
            <a:grpSpLocks/>
          </p:cNvGrpSpPr>
          <p:nvPr/>
        </p:nvGrpSpPr>
        <p:grpSpPr bwMode="auto">
          <a:xfrm rot="-2400906">
            <a:off x="4267200" y="2590800"/>
            <a:ext cx="384175" cy="1123950"/>
            <a:chOff x="4734" y="1131"/>
            <a:chExt cx="260" cy="708"/>
          </a:xfrm>
        </p:grpSpPr>
        <p:sp>
          <p:nvSpPr>
            <p:cNvPr id="142389" name="Freeform 34">
              <a:extLst>
                <a:ext uri="{FF2B5EF4-FFF2-40B4-BE49-F238E27FC236}">
                  <a16:creationId xmlns:a16="http://schemas.microsoft.com/office/drawing/2014/main" id="{C303B119-FB5B-422C-AA53-55FFCCF62AD9}"/>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42390" name="Freeform 35">
              <a:extLst>
                <a:ext uri="{FF2B5EF4-FFF2-40B4-BE49-F238E27FC236}">
                  <a16:creationId xmlns:a16="http://schemas.microsoft.com/office/drawing/2014/main" id="{8DBBE183-2CCC-4AFA-872F-4E8F55B875DE}"/>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42391" name="Line 36">
              <a:extLst>
                <a:ext uri="{FF2B5EF4-FFF2-40B4-BE49-F238E27FC236}">
                  <a16:creationId xmlns:a16="http://schemas.microsoft.com/office/drawing/2014/main" id="{32C0E590-BABB-4EC6-B448-02F3C0430FEC}"/>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2" name="Line 37">
              <a:extLst>
                <a:ext uri="{FF2B5EF4-FFF2-40B4-BE49-F238E27FC236}">
                  <a16:creationId xmlns:a16="http://schemas.microsoft.com/office/drawing/2014/main" id="{F7F53DF0-9693-46AB-86CC-E4E4A8283081}"/>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3" name="Line 38">
              <a:extLst>
                <a:ext uri="{FF2B5EF4-FFF2-40B4-BE49-F238E27FC236}">
                  <a16:creationId xmlns:a16="http://schemas.microsoft.com/office/drawing/2014/main" id="{BBA259C6-340A-4222-BC8D-A6696597BB22}"/>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4" name="Line 39">
              <a:extLst>
                <a:ext uri="{FF2B5EF4-FFF2-40B4-BE49-F238E27FC236}">
                  <a16:creationId xmlns:a16="http://schemas.microsoft.com/office/drawing/2014/main" id="{2696B7BD-EF9D-4CA0-B3EE-8C14CA2E1C75}"/>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5" name="Line 40">
              <a:extLst>
                <a:ext uri="{FF2B5EF4-FFF2-40B4-BE49-F238E27FC236}">
                  <a16:creationId xmlns:a16="http://schemas.microsoft.com/office/drawing/2014/main" id="{7F47E6A2-D5AC-4A17-BED5-E1DBFF236FA9}"/>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6" name="Line 41">
              <a:extLst>
                <a:ext uri="{FF2B5EF4-FFF2-40B4-BE49-F238E27FC236}">
                  <a16:creationId xmlns:a16="http://schemas.microsoft.com/office/drawing/2014/main" id="{0A5F5D08-C13B-4C61-B56B-4E1CC82930AE}"/>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7" name="Line 42">
              <a:extLst>
                <a:ext uri="{FF2B5EF4-FFF2-40B4-BE49-F238E27FC236}">
                  <a16:creationId xmlns:a16="http://schemas.microsoft.com/office/drawing/2014/main" id="{2F9A66C5-A2CA-4F15-9636-B726DA75808C}"/>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2350" name="Group 43">
            <a:extLst>
              <a:ext uri="{FF2B5EF4-FFF2-40B4-BE49-F238E27FC236}">
                <a16:creationId xmlns:a16="http://schemas.microsoft.com/office/drawing/2014/main" id="{0D476E64-D539-4989-B327-6F9B7A419609}"/>
              </a:ext>
            </a:extLst>
          </p:cNvPr>
          <p:cNvGrpSpPr>
            <a:grpSpLocks/>
          </p:cNvGrpSpPr>
          <p:nvPr/>
        </p:nvGrpSpPr>
        <p:grpSpPr bwMode="auto">
          <a:xfrm rot="1325944">
            <a:off x="3971925" y="3143250"/>
            <a:ext cx="373063" cy="917575"/>
            <a:chOff x="4541" y="1469"/>
            <a:chExt cx="258" cy="578"/>
          </a:xfrm>
        </p:grpSpPr>
        <p:sp>
          <p:nvSpPr>
            <p:cNvPr id="142377" name="Rectangle 44">
              <a:extLst>
                <a:ext uri="{FF2B5EF4-FFF2-40B4-BE49-F238E27FC236}">
                  <a16:creationId xmlns:a16="http://schemas.microsoft.com/office/drawing/2014/main" id="{76804781-BE89-438B-9DD5-B17219554716}"/>
                </a:ext>
              </a:extLst>
            </p:cNvPr>
            <p:cNvSpPr>
              <a:spLocks noChangeArrowheads="1"/>
            </p:cNvSpPr>
            <p:nvPr/>
          </p:nvSpPr>
          <p:spPr bwMode="auto">
            <a:xfrm>
              <a:off x="4541" y="1469"/>
              <a:ext cx="258" cy="57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8" name="Rectangle 45">
              <a:extLst>
                <a:ext uri="{FF2B5EF4-FFF2-40B4-BE49-F238E27FC236}">
                  <a16:creationId xmlns:a16="http://schemas.microsoft.com/office/drawing/2014/main" id="{40AFA4E0-3D08-498C-8362-DD50C2056CFE}"/>
                </a:ext>
              </a:extLst>
            </p:cNvPr>
            <p:cNvSpPr>
              <a:spLocks noChangeArrowheads="1"/>
            </p:cNvSpPr>
            <p:nvPr/>
          </p:nvSpPr>
          <p:spPr bwMode="auto">
            <a:xfrm>
              <a:off x="4541" y="1685"/>
              <a:ext cx="258" cy="36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9" name="Rectangle 46">
              <a:extLst>
                <a:ext uri="{FF2B5EF4-FFF2-40B4-BE49-F238E27FC236}">
                  <a16:creationId xmlns:a16="http://schemas.microsoft.com/office/drawing/2014/main" id="{071B20B1-A063-4B8C-8B12-17FAAE131582}"/>
                </a:ext>
              </a:extLst>
            </p:cNvPr>
            <p:cNvSpPr>
              <a:spLocks noChangeArrowheads="1"/>
            </p:cNvSpPr>
            <p:nvPr/>
          </p:nvSpPr>
          <p:spPr bwMode="auto">
            <a:xfrm>
              <a:off x="4541" y="1802"/>
              <a:ext cx="36" cy="10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80" name="Rectangle 47">
              <a:extLst>
                <a:ext uri="{FF2B5EF4-FFF2-40B4-BE49-F238E27FC236}">
                  <a16:creationId xmlns:a16="http://schemas.microsoft.com/office/drawing/2014/main" id="{BC8402AE-8C1E-4D81-BF48-104943162B3C}"/>
                </a:ext>
              </a:extLst>
            </p:cNvPr>
            <p:cNvSpPr>
              <a:spLocks noChangeArrowheads="1"/>
            </p:cNvSpPr>
            <p:nvPr/>
          </p:nvSpPr>
          <p:spPr bwMode="auto">
            <a:xfrm>
              <a:off x="4760" y="1796"/>
              <a:ext cx="39" cy="114"/>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81" name="Rectangle 48">
              <a:extLst>
                <a:ext uri="{FF2B5EF4-FFF2-40B4-BE49-F238E27FC236}">
                  <a16:creationId xmlns:a16="http://schemas.microsoft.com/office/drawing/2014/main" id="{132139D8-84A0-4206-BB4F-C78029730B62}"/>
                </a:ext>
              </a:extLst>
            </p:cNvPr>
            <p:cNvSpPr>
              <a:spLocks noChangeArrowheads="1"/>
            </p:cNvSpPr>
            <p:nvPr/>
          </p:nvSpPr>
          <p:spPr bwMode="auto">
            <a:xfrm>
              <a:off x="4571" y="1597"/>
              <a:ext cx="202" cy="8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82" name="Line 49">
              <a:extLst>
                <a:ext uri="{FF2B5EF4-FFF2-40B4-BE49-F238E27FC236}">
                  <a16:creationId xmlns:a16="http://schemas.microsoft.com/office/drawing/2014/main" id="{FF602668-B4F9-4FA9-806C-6802FFEB1669}"/>
                </a:ext>
              </a:extLst>
            </p:cNvPr>
            <p:cNvSpPr>
              <a:spLocks noChangeShapeType="1"/>
            </p:cNvSpPr>
            <p:nvPr/>
          </p:nvSpPr>
          <p:spPr bwMode="auto">
            <a:xfrm>
              <a:off x="4548" y="1482"/>
              <a:ext cx="29" cy="13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3" name="Line 50">
              <a:extLst>
                <a:ext uri="{FF2B5EF4-FFF2-40B4-BE49-F238E27FC236}">
                  <a16:creationId xmlns:a16="http://schemas.microsoft.com/office/drawing/2014/main" id="{B7BE7F7C-29BA-4B19-89A3-D194349DFE1C}"/>
                </a:ext>
              </a:extLst>
            </p:cNvPr>
            <p:cNvSpPr>
              <a:spLocks noChangeShapeType="1"/>
            </p:cNvSpPr>
            <p:nvPr/>
          </p:nvSpPr>
          <p:spPr bwMode="auto">
            <a:xfrm flipH="1">
              <a:off x="4773" y="1476"/>
              <a:ext cx="20" cy="13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4" name="Line 51">
              <a:extLst>
                <a:ext uri="{FF2B5EF4-FFF2-40B4-BE49-F238E27FC236}">
                  <a16:creationId xmlns:a16="http://schemas.microsoft.com/office/drawing/2014/main" id="{7DD7E21E-B3E5-41B7-BA5D-87CAE122C015}"/>
                </a:ext>
              </a:extLst>
            </p:cNvPr>
            <p:cNvSpPr>
              <a:spLocks noChangeShapeType="1"/>
            </p:cNvSpPr>
            <p:nvPr/>
          </p:nvSpPr>
          <p:spPr bwMode="auto">
            <a:xfrm>
              <a:off x="4577"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5" name="Line 52">
              <a:extLst>
                <a:ext uri="{FF2B5EF4-FFF2-40B4-BE49-F238E27FC236}">
                  <a16:creationId xmlns:a16="http://schemas.microsoft.com/office/drawing/2014/main" id="{22F5A15E-3C51-44A1-9877-B8D411B77004}"/>
                </a:ext>
              </a:extLst>
            </p:cNvPr>
            <p:cNvSpPr>
              <a:spLocks noChangeShapeType="1"/>
            </p:cNvSpPr>
            <p:nvPr/>
          </p:nvSpPr>
          <p:spPr bwMode="auto">
            <a:xfrm>
              <a:off x="4636" y="1695"/>
              <a:ext cx="1" cy="346"/>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6" name="Line 53">
              <a:extLst>
                <a:ext uri="{FF2B5EF4-FFF2-40B4-BE49-F238E27FC236}">
                  <a16:creationId xmlns:a16="http://schemas.microsoft.com/office/drawing/2014/main" id="{17844A3C-7C29-46B9-AD5D-A2178EE432F8}"/>
                </a:ext>
              </a:extLst>
            </p:cNvPr>
            <p:cNvSpPr>
              <a:spLocks noChangeShapeType="1"/>
            </p:cNvSpPr>
            <p:nvPr/>
          </p:nvSpPr>
          <p:spPr bwMode="auto">
            <a:xfrm>
              <a:off x="4698"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7" name="Line 54">
              <a:extLst>
                <a:ext uri="{FF2B5EF4-FFF2-40B4-BE49-F238E27FC236}">
                  <a16:creationId xmlns:a16="http://schemas.microsoft.com/office/drawing/2014/main" id="{87F637BD-EAC2-4DE3-9F55-58165F6D0593}"/>
                </a:ext>
              </a:extLst>
            </p:cNvPr>
            <p:cNvSpPr>
              <a:spLocks noChangeShapeType="1"/>
            </p:cNvSpPr>
            <p:nvPr/>
          </p:nvSpPr>
          <p:spPr bwMode="auto">
            <a:xfrm>
              <a:off x="4760" y="1685"/>
              <a:ext cx="1" cy="3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8" name="Line 55">
              <a:extLst>
                <a:ext uri="{FF2B5EF4-FFF2-40B4-BE49-F238E27FC236}">
                  <a16:creationId xmlns:a16="http://schemas.microsoft.com/office/drawing/2014/main" id="{B813F72B-B255-4F2F-95B5-17B0D76A6EBB}"/>
                </a:ext>
              </a:extLst>
            </p:cNvPr>
            <p:cNvSpPr>
              <a:spLocks noChangeShapeType="1"/>
            </p:cNvSpPr>
            <p:nvPr/>
          </p:nvSpPr>
          <p:spPr bwMode="auto">
            <a:xfrm>
              <a:off x="4571" y="1551"/>
              <a:ext cx="21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42351" name="Picture 56" descr="amb_47">
            <a:extLst>
              <a:ext uri="{FF2B5EF4-FFF2-40B4-BE49-F238E27FC236}">
                <a16:creationId xmlns:a16="http://schemas.microsoft.com/office/drawing/2014/main" id="{2A3015C3-55A4-496A-A3AD-6EE890255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06014">
            <a:off x="5011738" y="1509713"/>
            <a:ext cx="6572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52" name="Group 57">
            <a:extLst>
              <a:ext uri="{FF2B5EF4-FFF2-40B4-BE49-F238E27FC236}">
                <a16:creationId xmlns:a16="http://schemas.microsoft.com/office/drawing/2014/main" id="{4048A324-F74E-47AE-A406-EFBD1C343200}"/>
              </a:ext>
            </a:extLst>
          </p:cNvPr>
          <p:cNvGrpSpPr>
            <a:grpSpLocks/>
          </p:cNvGrpSpPr>
          <p:nvPr/>
        </p:nvGrpSpPr>
        <p:grpSpPr bwMode="auto">
          <a:xfrm rot="2450089">
            <a:off x="5257800" y="3200400"/>
            <a:ext cx="574675" cy="1627188"/>
            <a:chOff x="4061" y="1422"/>
            <a:chExt cx="733" cy="2166"/>
          </a:xfrm>
        </p:grpSpPr>
        <p:sp>
          <p:nvSpPr>
            <p:cNvPr id="142362" name="Rectangle 58">
              <a:extLst>
                <a:ext uri="{FF2B5EF4-FFF2-40B4-BE49-F238E27FC236}">
                  <a16:creationId xmlns:a16="http://schemas.microsoft.com/office/drawing/2014/main" id="{6546238F-12C6-4E1B-941C-41DC30FE60D2}"/>
                </a:ext>
              </a:extLst>
            </p:cNvPr>
            <p:cNvSpPr>
              <a:spLocks noChangeArrowheads="1"/>
            </p:cNvSpPr>
            <p:nvPr/>
          </p:nvSpPr>
          <p:spPr bwMode="auto">
            <a:xfrm>
              <a:off x="4061" y="1422"/>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63" name="Freeform 59">
              <a:extLst>
                <a:ext uri="{FF2B5EF4-FFF2-40B4-BE49-F238E27FC236}">
                  <a16:creationId xmlns:a16="http://schemas.microsoft.com/office/drawing/2014/main" id="{552841B6-969F-45FD-B945-EC7C453FAC72}"/>
                </a:ext>
              </a:extLst>
            </p:cNvPr>
            <p:cNvSpPr>
              <a:spLocks/>
            </p:cNvSpPr>
            <p:nvPr/>
          </p:nvSpPr>
          <p:spPr bwMode="auto">
            <a:xfrm>
              <a:off x="4530" y="1464"/>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2364" name="Freeform 60">
              <a:extLst>
                <a:ext uri="{FF2B5EF4-FFF2-40B4-BE49-F238E27FC236}">
                  <a16:creationId xmlns:a16="http://schemas.microsoft.com/office/drawing/2014/main" id="{BA4DCF5F-2641-4B46-ABA0-4B8361C985E3}"/>
                </a:ext>
              </a:extLst>
            </p:cNvPr>
            <p:cNvSpPr>
              <a:spLocks/>
            </p:cNvSpPr>
            <p:nvPr/>
          </p:nvSpPr>
          <p:spPr bwMode="auto">
            <a:xfrm>
              <a:off x="4120" y="1447"/>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2365" name="Line 61">
              <a:extLst>
                <a:ext uri="{FF2B5EF4-FFF2-40B4-BE49-F238E27FC236}">
                  <a16:creationId xmlns:a16="http://schemas.microsoft.com/office/drawing/2014/main" id="{987ABF8F-8026-4BDB-B2D1-7004E1144336}"/>
                </a:ext>
              </a:extLst>
            </p:cNvPr>
            <p:cNvSpPr>
              <a:spLocks noChangeShapeType="1"/>
            </p:cNvSpPr>
            <p:nvPr/>
          </p:nvSpPr>
          <p:spPr bwMode="auto">
            <a:xfrm>
              <a:off x="4061" y="2019"/>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66" name="Line 62">
              <a:extLst>
                <a:ext uri="{FF2B5EF4-FFF2-40B4-BE49-F238E27FC236}">
                  <a16:creationId xmlns:a16="http://schemas.microsoft.com/office/drawing/2014/main" id="{973A546F-B006-4557-976A-D3A94AE0AD1B}"/>
                </a:ext>
              </a:extLst>
            </p:cNvPr>
            <p:cNvSpPr>
              <a:spLocks noChangeShapeType="1"/>
            </p:cNvSpPr>
            <p:nvPr/>
          </p:nvSpPr>
          <p:spPr bwMode="auto">
            <a:xfrm>
              <a:off x="4061" y="3511"/>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67" name="Line 63">
              <a:extLst>
                <a:ext uri="{FF2B5EF4-FFF2-40B4-BE49-F238E27FC236}">
                  <a16:creationId xmlns:a16="http://schemas.microsoft.com/office/drawing/2014/main" id="{EE41CB0D-F564-481A-9AA2-1B0B7F139226}"/>
                </a:ext>
              </a:extLst>
            </p:cNvPr>
            <p:cNvSpPr>
              <a:spLocks noChangeShapeType="1"/>
            </p:cNvSpPr>
            <p:nvPr/>
          </p:nvSpPr>
          <p:spPr bwMode="auto">
            <a:xfrm>
              <a:off x="4078" y="2411"/>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68" name="Rectangle 64">
              <a:extLst>
                <a:ext uri="{FF2B5EF4-FFF2-40B4-BE49-F238E27FC236}">
                  <a16:creationId xmlns:a16="http://schemas.microsoft.com/office/drawing/2014/main" id="{94A68935-05C6-4B34-AA14-A4EC5CCFE04B}"/>
                </a:ext>
              </a:extLst>
            </p:cNvPr>
            <p:cNvSpPr>
              <a:spLocks noChangeArrowheads="1"/>
            </p:cNvSpPr>
            <p:nvPr/>
          </p:nvSpPr>
          <p:spPr bwMode="auto">
            <a:xfrm>
              <a:off x="4078" y="241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69" name="Rectangle 65">
              <a:extLst>
                <a:ext uri="{FF2B5EF4-FFF2-40B4-BE49-F238E27FC236}">
                  <a16:creationId xmlns:a16="http://schemas.microsoft.com/office/drawing/2014/main" id="{781FE73D-873A-41D4-96BE-5ABBED4738D9}"/>
                </a:ext>
              </a:extLst>
            </p:cNvPr>
            <p:cNvSpPr>
              <a:spLocks noChangeArrowheads="1"/>
            </p:cNvSpPr>
            <p:nvPr/>
          </p:nvSpPr>
          <p:spPr bwMode="auto">
            <a:xfrm>
              <a:off x="4240"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0" name="Rectangle 66">
              <a:extLst>
                <a:ext uri="{FF2B5EF4-FFF2-40B4-BE49-F238E27FC236}">
                  <a16:creationId xmlns:a16="http://schemas.microsoft.com/office/drawing/2014/main" id="{EB0A0109-846C-4AA4-8BC5-2574ABE37235}"/>
                </a:ext>
              </a:extLst>
            </p:cNvPr>
            <p:cNvSpPr>
              <a:spLocks noChangeArrowheads="1"/>
            </p:cNvSpPr>
            <p:nvPr/>
          </p:nvSpPr>
          <p:spPr bwMode="auto">
            <a:xfrm>
              <a:off x="4385"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1" name="Rectangle 67">
              <a:extLst>
                <a:ext uri="{FF2B5EF4-FFF2-40B4-BE49-F238E27FC236}">
                  <a16:creationId xmlns:a16="http://schemas.microsoft.com/office/drawing/2014/main" id="{658E277C-E21F-4717-944B-05B4820FD43B}"/>
                </a:ext>
              </a:extLst>
            </p:cNvPr>
            <p:cNvSpPr>
              <a:spLocks noChangeArrowheads="1"/>
            </p:cNvSpPr>
            <p:nvPr/>
          </p:nvSpPr>
          <p:spPr bwMode="auto">
            <a:xfrm>
              <a:off x="4521" y="2402"/>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2" name="Rectangle 68">
              <a:extLst>
                <a:ext uri="{FF2B5EF4-FFF2-40B4-BE49-F238E27FC236}">
                  <a16:creationId xmlns:a16="http://schemas.microsoft.com/office/drawing/2014/main" id="{FA947959-C4DF-45B5-9556-42D9A9ED10FD}"/>
                </a:ext>
              </a:extLst>
            </p:cNvPr>
            <p:cNvSpPr>
              <a:spLocks noChangeArrowheads="1"/>
            </p:cNvSpPr>
            <p:nvPr/>
          </p:nvSpPr>
          <p:spPr bwMode="auto">
            <a:xfrm>
              <a:off x="4649" y="2402"/>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73" name="Rectangle 69">
              <a:extLst>
                <a:ext uri="{FF2B5EF4-FFF2-40B4-BE49-F238E27FC236}">
                  <a16:creationId xmlns:a16="http://schemas.microsoft.com/office/drawing/2014/main" id="{575B990C-6719-443F-804B-FC7BB9D7C22F}"/>
                </a:ext>
              </a:extLst>
            </p:cNvPr>
            <p:cNvSpPr>
              <a:spLocks noChangeArrowheads="1"/>
            </p:cNvSpPr>
            <p:nvPr/>
          </p:nvSpPr>
          <p:spPr bwMode="auto">
            <a:xfrm>
              <a:off x="4117" y="2261"/>
              <a:ext cx="0"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2374" name="Freeform 70">
              <a:extLst>
                <a:ext uri="{FF2B5EF4-FFF2-40B4-BE49-F238E27FC236}">
                  <a16:creationId xmlns:a16="http://schemas.microsoft.com/office/drawing/2014/main" id="{CE528ABD-4122-4080-833D-65B52EAFF2F8}"/>
                </a:ext>
              </a:extLst>
            </p:cNvPr>
            <p:cNvSpPr>
              <a:spLocks/>
            </p:cNvSpPr>
            <p:nvPr/>
          </p:nvSpPr>
          <p:spPr bwMode="auto">
            <a:xfrm>
              <a:off x="4095" y="2053"/>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2375" name="Freeform 71">
              <a:extLst>
                <a:ext uri="{FF2B5EF4-FFF2-40B4-BE49-F238E27FC236}">
                  <a16:creationId xmlns:a16="http://schemas.microsoft.com/office/drawing/2014/main" id="{F5615183-E45E-490C-A1B1-0CF263BA7025}"/>
                </a:ext>
              </a:extLst>
            </p:cNvPr>
            <p:cNvSpPr>
              <a:spLocks/>
            </p:cNvSpPr>
            <p:nvPr/>
          </p:nvSpPr>
          <p:spPr bwMode="auto">
            <a:xfrm>
              <a:off x="4581" y="2053"/>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2376" name="Rectangle 72">
              <a:extLst>
                <a:ext uri="{FF2B5EF4-FFF2-40B4-BE49-F238E27FC236}">
                  <a16:creationId xmlns:a16="http://schemas.microsoft.com/office/drawing/2014/main" id="{356D7B27-DD7E-41D2-9CC4-8AAF44C3E6D5}"/>
                </a:ext>
              </a:extLst>
            </p:cNvPr>
            <p:cNvSpPr>
              <a:spLocks noChangeArrowheads="1"/>
            </p:cNvSpPr>
            <p:nvPr/>
          </p:nvSpPr>
          <p:spPr bwMode="auto">
            <a:xfrm>
              <a:off x="4368" y="2053"/>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pic>
        <p:nvPicPr>
          <p:cNvPr id="142353" name="Picture 73" descr="roadcone">
            <a:extLst>
              <a:ext uri="{FF2B5EF4-FFF2-40B4-BE49-F238E27FC236}">
                <a16:creationId xmlns:a16="http://schemas.microsoft.com/office/drawing/2014/main" id="{9FD1BFE2-A3F6-4480-AFFF-EEC3CD398B7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9200" y="6334125"/>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4" name="Picture 74" descr="roadcone">
            <a:extLst>
              <a:ext uri="{FF2B5EF4-FFF2-40B4-BE49-F238E27FC236}">
                <a16:creationId xmlns:a16="http://schemas.microsoft.com/office/drawing/2014/main" id="{5490D6C1-0872-4C97-89DD-05AB211E7C1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0" y="5638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5" name="Picture 75" descr="roadcone">
            <a:extLst>
              <a:ext uri="{FF2B5EF4-FFF2-40B4-BE49-F238E27FC236}">
                <a16:creationId xmlns:a16="http://schemas.microsoft.com/office/drawing/2014/main" id="{94591727-474B-402B-B061-0F2609BD815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7300" y="4724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6" name="Picture 76" descr="roadcone">
            <a:extLst>
              <a:ext uri="{FF2B5EF4-FFF2-40B4-BE49-F238E27FC236}">
                <a16:creationId xmlns:a16="http://schemas.microsoft.com/office/drawing/2014/main" id="{2F691AA7-578C-46F2-A572-EF7021EDA0B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7300" y="36576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7" name="Picture 77" descr="roadcone">
            <a:extLst>
              <a:ext uri="{FF2B5EF4-FFF2-40B4-BE49-F238E27FC236}">
                <a16:creationId xmlns:a16="http://schemas.microsoft.com/office/drawing/2014/main" id="{9250A4F2-2F07-4E75-BCD3-E14FD5A78AA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7300" y="23622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8" name="Picture 78" descr="roadcone">
            <a:extLst>
              <a:ext uri="{FF2B5EF4-FFF2-40B4-BE49-F238E27FC236}">
                <a16:creationId xmlns:a16="http://schemas.microsoft.com/office/drawing/2014/main" id="{F27D43DD-48A3-4608-93C4-BC94A3AAFB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7300" y="914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9" name="Rectangle 79">
            <a:extLst>
              <a:ext uri="{FF2B5EF4-FFF2-40B4-BE49-F238E27FC236}">
                <a16:creationId xmlns:a16="http://schemas.microsoft.com/office/drawing/2014/main" id="{6E82E88C-CA27-4743-9AEA-61DF1C252FFD}"/>
              </a:ext>
            </a:extLst>
          </p:cNvPr>
          <p:cNvSpPr>
            <a:spLocks noChangeArrowheads="1"/>
          </p:cNvSpPr>
          <p:nvPr/>
        </p:nvSpPr>
        <p:spPr bwMode="auto">
          <a:xfrm>
            <a:off x="8001000" y="0"/>
            <a:ext cx="11430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60" name="Rectangle 80">
            <a:extLst>
              <a:ext uri="{FF2B5EF4-FFF2-40B4-BE49-F238E27FC236}">
                <a16:creationId xmlns:a16="http://schemas.microsoft.com/office/drawing/2014/main" id="{5175F0A7-5075-47B4-84C4-AC287BFAEA68}"/>
              </a:ext>
            </a:extLst>
          </p:cNvPr>
          <p:cNvSpPr>
            <a:spLocks noChangeArrowheads="1"/>
          </p:cNvSpPr>
          <p:nvPr/>
        </p:nvSpPr>
        <p:spPr bwMode="auto">
          <a:xfrm>
            <a:off x="0" y="0"/>
            <a:ext cx="762000" cy="6858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2361" name="TextBox 75">
            <a:extLst>
              <a:ext uri="{FF2B5EF4-FFF2-40B4-BE49-F238E27FC236}">
                <a16:creationId xmlns:a16="http://schemas.microsoft.com/office/drawing/2014/main" id="{AD8D0D4D-8FD2-4827-9F4E-860047AAE335}"/>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3-61</a:t>
            </a:r>
          </a:p>
        </p:txBody>
      </p:sp>
    </p:spTree>
    <p:extLst>
      <p:ext uri="{BB962C8B-B14F-4D97-AF65-F5344CB8AC3E}">
        <p14:creationId xmlns:p14="http://schemas.microsoft.com/office/powerpoint/2010/main" val="286637250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BE792AA5-B9A9-48D8-AD97-3BDFD226710B}"/>
              </a:ext>
            </a:extLst>
          </p:cNvPr>
          <p:cNvSpPr>
            <a:spLocks noChangeArrowheads="1"/>
          </p:cNvSpPr>
          <p:nvPr/>
        </p:nvSpPr>
        <p:spPr bwMode="auto">
          <a:xfrm>
            <a:off x="3810000" y="0"/>
            <a:ext cx="2438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387" name="Rectangle 8">
            <a:extLst>
              <a:ext uri="{FF2B5EF4-FFF2-40B4-BE49-F238E27FC236}">
                <a16:creationId xmlns:a16="http://schemas.microsoft.com/office/drawing/2014/main" id="{90FCDE9F-365B-4299-9769-8DC7D3550911}"/>
              </a:ext>
            </a:extLst>
          </p:cNvPr>
          <p:cNvSpPr>
            <a:spLocks noChangeArrowheads="1"/>
          </p:cNvSpPr>
          <p:nvPr/>
        </p:nvSpPr>
        <p:spPr bwMode="auto">
          <a:xfrm rot="5397385">
            <a:off x="2970213" y="-1146176"/>
            <a:ext cx="3200400" cy="9144001"/>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388" name="Rectangle 9">
            <a:extLst>
              <a:ext uri="{FF2B5EF4-FFF2-40B4-BE49-F238E27FC236}">
                <a16:creationId xmlns:a16="http://schemas.microsoft.com/office/drawing/2014/main" id="{5FB2944F-B436-4395-B000-2545FC11A59C}"/>
              </a:ext>
            </a:extLst>
          </p:cNvPr>
          <p:cNvSpPr>
            <a:spLocks noChangeArrowheads="1"/>
          </p:cNvSpPr>
          <p:nvPr/>
        </p:nvSpPr>
        <p:spPr bwMode="auto">
          <a:xfrm>
            <a:off x="49530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389" name="Rectangle 10">
            <a:extLst>
              <a:ext uri="{FF2B5EF4-FFF2-40B4-BE49-F238E27FC236}">
                <a16:creationId xmlns:a16="http://schemas.microsoft.com/office/drawing/2014/main" id="{E5B8BDF9-C6CA-425E-B465-E0C1AFC7F2D6}"/>
              </a:ext>
            </a:extLst>
          </p:cNvPr>
          <p:cNvSpPr>
            <a:spLocks noChangeArrowheads="1"/>
          </p:cNvSpPr>
          <p:nvPr/>
        </p:nvSpPr>
        <p:spPr bwMode="auto">
          <a:xfrm rot="5396819">
            <a:off x="4495006" y="-1142206"/>
            <a:ext cx="153988" cy="9144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44390" name="Group 11">
            <a:extLst>
              <a:ext uri="{FF2B5EF4-FFF2-40B4-BE49-F238E27FC236}">
                <a16:creationId xmlns:a16="http://schemas.microsoft.com/office/drawing/2014/main" id="{59786D62-0E03-4E09-A2A0-A3B33D7FE925}"/>
              </a:ext>
            </a:extLst>
          </p:cNvPr>
          <p:cNvGrpSpPr>
            <a:grpSpLocks/>
          </p:cNvGrpSpPr>
          <p:nvPr/>
        </p:nvGrpSpPr>
        <p:grpSpPr bwMode="auto">
          <a:xfrm rot="5400000">
            <a:off x="8083550" y="4032250"/>
            <a:ext cx="576263" cy="1046163"/>
            <a:chOff x="5074" y="2427"/>
            <a:chExt cx="363" cy="659"/>
          </a:xfrm>
        </p:grpSpPr>
        <p:sp>
          <p:nvSpPr>
            <p:cNvPr id="144469" name="Rectangle 12">
              <a:extLst>
                <a:ext uri="{FF2B5EF4-FFF2-40B4-BE49-F238E27FC236}">
                  <a16:creationId xmlns:a16="http://schemas.microsoft.com/office/drawing/2014/main" id="{02015F23-FCAF-4FFC-AE52-5981BFF1FE42}"/>
                </a:ext>
              </a:extLst>
            </p:cNvPr>
            <p:cNvSpPr>
              <a:spLocks noChangeArrowheads="1"/>
            </p:cNvSpPr>
            <p:nvPr/>
          </p:nvSpPr>
          <p:spPr bwMode="auto">
            <a:xfrm>
              <a:off x="5074" y="2650"/>
              <a:ext cx="363" cy="436"/>
            </a:xfrm>
            <a:prstGeom prst="rect">
              <a:avLst/>
            </a:prstGeom>
            <a:solidFill>
              <a:srgbClr val="F9FFFF"/>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70" name="Rectangle 13">
              <a:extLst>
                <a:ext uri="{FF2B5EF4-FFF2-40B4-BE49-F238E27FC236}">
                  <a16:creationId xmlns:a16="http://schemas.microsoft.com/office/drawing/2014/main" id="{EE0F87C8-32FE-473F-98FA-2CF2DC974EEE}"/>
                </a:ext>
              </a:extLst>
            </p:cNvPr>
            <p:cNvSpPr>
              <a:spLocks noChangeArrowheads="1"/>
            </p:cNvSpPr>
            <p:nvPr/>
          </p:nvSpPr>
          <p:spPr bwMode="auto">
            <a:xfrm>
              <a:off x="5150" y="2427"/>
              <a:ext cx="195" cy="216"/>
            </a:xfrm>
            <a:prstGeom prst="rect">
              <a:avLst/>
            </a:prstGeom>
            <a:solidFill>
              <a:srgbClr val="F9F9F9"/>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71" name="Freeform 14">
              <a:extLst>
                <a:ext uri="{FF2B5EF4-FFF2-40B4-BE49-F238E27FC236}">
                  <a16:creationId xmlns:a16="http://schemas.microsoft.com/office/drawing/2014/main" id="{8997B36C-020D-4F68-B677-C7BB171A9452}"/>
                </a:ext>
              </a:extLst>
            </p:cNvPr>
            <p:cNvSpPr>
              <a:spLocks/>
            </p:cNvSpPr>
            <p:nvPr/>
          </p:nvSpPr>
          <p:spPr bwMode="auto">
            <a:xfrm>
              <a:off x="5091" y="3003"/>
              <a:ext cx="62" cy="62"/>
            </a:xfrm>
            <a:custGeom>
              <a:avLst/>
              <a:gdLst>
                <a:gd name="T0" fmla="*/ 62 w 62"/>
                <a:gd name="T1" fmla="*/ 31 h 62"/>
                <a:gd name="T2" fmla="*/ 52 w 62"/>
                <a:gd name="T3" fmla="*/ 11 h 62"/>
                <a:gd name="T4" fmla="*/ 31 w 62"/>
                <a:gd name="T5" fmla="*/ 0 h 62"/>
                <a:gd name="T6" fmla="*/ 11 w 62"/>
                <a:gd name="T7" fmla="*/ 11 h 62"/>
                <a:gd name="T8" fmla="*/ 0 w 62"/>
                <a:gd name="T9" fmla="*/ 31 h 62"/>
                <a:gd name="T10" fmla="*/ 11 w 62"/>
                <a:gd name="T11" fmla="*/ 52 h 62"/>
                <a:gd name="T12" fmla="*/ 31 w 62"/>
                <a:gd name="T13" fmla="*/ 62 h 62"/>
                <a:gd name="T14" fmla="*/ 52 w 62"/>
                <a:gd name="T15" fmla="*/ 52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1"/>
                  </a:lnTo>
                  <a:lnTo>
                    <a:pt x="31" y="0"/>
                  </a:lnTo>
                  <a:lnTo>
                    <a:pt x="11" y="11"/>
                  </a:lnTo>
                  <a:lnTo>
                    <a:pt x="0" y="31"/>
                  </a:lnTo>
                  <a:lnTo>
                    <a:pt x="11" y="52"/>
                  </a:lnTo>
                  <a:lnTo>
                    <a:pt x="31" y="62"/>
                  </a:lnTo>
                  <a:lnTo>
                    <a:pt x="52" y="52"/>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4472" name="Freeform 15">
              <a:extLst>
                <a:ext uri="{FF2B5EF4-FFF2-40B4-BE49-F238E27FC236}">
                  <a16:creationId xmlns:a16="http://schemas.microsoft.com/office/drawing/2014/main" id="{B00CDA00-1D8B-4365-A664-CF2FF27F56C4}"/>
                </a:ext>
              </a:extLst>
            </p:cNvPr>
            <p:cNvSpPr>
              <a:spLocks/>
            </p:cNvSpPr>
            <p:nvPr/>
          </p:nvSpPr>
          <p:spPr bwMode="auto">
            <a:xfrm>
              <a:off x="5348" y="3007"/>
              <a:ext cx="62" cy="62"/>
            </a:xfrm>
            <a:custGeom>
              <a:avLst/>
              <a:gdLst>
                <a:gd name="T0" fmla="*/ 62 w 62"/>
                <a:gd name="T1" fmla="*/ 31 h 62"/>
                <a:gd name="T2" fmla="*/ 52 w 62"/>
                <a:gd name="T3" fmla="*/ 10 h 62"/>
                <a:gd name="T4" fmla="*/ 31 w 62"/>
                <a:gd name="T5" fmla="*/ 0 h 62"/>
                <a:gd name="T6" fmla="*/ 10 w 62"/>
                <a:gd name="T7" fmla="*/ 10 h 62"/>
                <a:gd name="T8" fmla="*/ 0 w 62"/>
                <a:gd name="T9" fmla="*/ 31 h 62"/>
                <a:gd name="T10" fmla="*/ 10 w 62"/>
                <a:gd name="T11" fmla="*/ 51 h 62"/>
                <a:gd name="T12" fmla="*/ 31 w 62"/>
                <a:gd name="T13" fmla="*/ 62 h 62"/>
                <a:gd name="T14" fmla="*/ 52 w 62"/>
                <a:gd name="T15" fmla="*/ 51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0"/>
                  </a:lnTo>
                  <a:lnTo>
                    <a:pt x="31" y="0"/>
                  </a:lnTo>
                  <a:lnTo>
                    <a:pt x="10" y="10"/>
                  </a:lnTo>
                  <a:lnTo>
                    <a:pt x="0" y="31"/>
                  </a:lnTo>
                  <a:lnTo>
                    <a:pt x="10" y="51"/>
                  </a:lnTo>
                  <a:lnTo>
                    <a:pt x="31" y="62"/>
                  </a:lnTo>
                  <a:lnTo>
                    <a:pt x="52" y="51"/>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4473" name="Freeform 16">
              <a:extLst>
                <a:ext uri="{FF2B5EF4-FFF2-40B4-BE49-F238E27FC236}">
                  <a16:creationId xmlns:a16="http://schemas.microsoft.com/office/drawing/2014/main" id="{5F77FFB2-6922-41EC-942F-6C2835D91AF7}"/>
                </a:ext>
              </a:extLst>
            </p:cNvPr>
            <p:cNvSpPr>
              <a:spLocks/>
            </p:cNvSpPr>
            <p:nvPr/>
          </p:nvSpPr>
          <p:spPr bwMode="auto">
            <a:xfrm>
              <a:off x="5215" y="2558"/>
              <a:ext cx="58" cy="61"/>
            </a:xfrm>
            <a:custGeom>
              <a:avLst/>
              <a:gdLst>
                <a:gd name="T0" fmla="*/ 58 w 58"/>
                <a:gd name="T1" fmla="*/ 31 h 61"/>
                <a:gd name="T2" fmla="*/ 51 w 58"/>
                <a:gd name="T3" fmla="*/ 10 h 61"/>
                <a:gd name="T4" fmla="*/ 27 w 58"/>
                <a:gd name="T5" fmla="*/ 0 h 61"/>
                <a:gd name="T6" fmla="*/ 6 w 58"/>
                <a:gd name="T7" fmla="*/ 10 h 61"/>
                <a:gd name="T8" fmla="*/ 0 w 58"/>
                <a:gd name="T9" fmla="*/ 31 h 61"/>
                <a:gd name="T10" fmla="*/ 6 w 58"/>
                <a:gd name="T11" fmla="*/ 51 h 61"/>
                <a:gd name="T12" fmla="*/ 27 w 58"/>
                <a:gd name="T13" fmla="*/ 61 h 61"/>
                <a:gd name="T14" fmla="*/ 51 w 58"/>
                <a:gd name="T15" fmla="*/ 51 h 61"/>
                <a:gd name="T16" fmla="*/ 58 w 58"/>
                <a:gd name="T17" fmla="*/ 3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61"/>
                <a:gd name="T29" fmla="*/ 58 w 5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61">
                  <a:moveTo>
                    <a:pt x="58" y="31"/>
                  </a:moveTo>
                  <a:lnTo>
                    <a:pt x="51" y="10"/>
                  </a:lnTo>
                  <a:lnTo>
                    <a:pt x="27" y="0"/>
                  </a:lnTo>
                  <a:lnTo>
                    <a:pt x="6" y="10"/>
                  </a:lnTo>
                  <a:lnTo>
                    <a:pt x="0" y="31"/>
                  </a:lnTo>
                  <a:lnTo>
                    <a:pt x="6" y="51"/>
                  </a:lnTo>
                  <a:lnTo>
                    <a:pt x="27" y="61"/>
                  </a:lnTo>
                  <a:lnTo>
                    <a:pt x="51" y="51"/>
                  </a:lnTo>
                  <a:lnTo>
                    <a:pt x="58" y="31"/>
                  </a:lnTo>
                  <a:close/>
                </a:path>
              </a:pathLst>
            </a:custGeom>
            <a:solidFill>
              <a:srgbClr val="FF1E00"/>
            </a:solidFill>
            <a:ln w="4763">
              <a:solidFill>
                <a:srgbClr val="000000"/>
              </a:solidFill>
              <a:prstDash val="solid"/>
              <a:round/>
              <a:headEnd/>
              <a:tailEnd/>
            </a:ln>
          </p:spPr>
          <p:txBody>
            <a:bodyPr/>
            <a:lstStyle/>
            <a:p>
              <a:endParaRPr lang="en-US"/>
            </a:p>
          </p:txBody>
        </p:sp>
        <p:sp>
          <p:nvSpPr>
            <p:cNvPr id="144474" name="Rectangle 17">
              <a:extLst>
                <a:ext uri="{FF2B5EF4-FFF2-40B4-BE49-F238E27FC236}">
                  <a16:creationId xmlns:a16="http://schemas.microsoft.com/office/drawing/2014/main" id="{8C08370E-6E06-4557-9F99-E364AD05B417}"/>
                </a:ext>
              </a:extLst>
            </p:cNvPr>
            <p:cNvSpPr>
              <a:spLocks noChangeArrowheads="1"/>
            </p:cNvSpPr>
            <p:nvPr/>
          </p:nvSpPr>
          <p:spPr bwMode="auto">
            <a:xfrm>
              <a:off x="5228" y="2757"/>
              <a:ext cx="45" cy="19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75" name="Rectangle 18">
              <a:extLst>
                <a:ext uri="{FF2B5EF4-FFF2-40B4-BE49-F238E27FC236}">
                  <a16:creationId xmlns:a16="http://schemas.microsoft.com/office/drawing/2014/main" id="{605291B3-A9CF-49AD-B2B3-248E753FE063}"/>
                </a:ext>
              </a:extLst>
            </p:cNvPr>
            <p:cNvSpPr>
              <a:spLocks noChangeArrowheads="1"/>
            </p:cNvSpPr>
            <p:nvPr/>
          </p:nvSpPr>
          <p:spPr bwMode="auto">
            <a:xfrm>
              <a:off x="5150" y="2835"/>
              <a:ext cx="202" cy="4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4391" name="Group 19">
            <a:extLst>
              <a:ext uri="{FF2B5EF4-FFF2-40B4-BE49-F238E27FC236}">
                <a16:creationId xmlns:a16="http://schemas.microsoft.com/office/drawing/2014/main" id="{14E64672-46E9-45B7-A2F7-747E201EF603}"/>
              </a:ext>
            </a:extLst>
          </p:cNvPr>
          <p:cNvGrpSpPr>
            <a:grpSpLocks/>
          </p:cNvGrpSpPr>
          <p:nvPr/>
        </p:nvGrpSpPr>
        <p:grpSpPr bwMode="auto">
          <a:xfrm rot="5391982">
            <a:off x="6559550" y="3956050"/>
            <a:ext cx="576263" cy="1046163"/>
            <a:chOff x="3826" y="2283"/>
            <a:chExt cx="363" cy="659"/>
          </a:xfrm>
        </p:grpSpPr>
        <p:sp>
          <p:nvSpPr>
            <p:cNvPr id="144462" name="Rectangle 20">
              <a:extLst>
                <a:ext uri="{FF2B5EF4-FFF2-40B4-BE49-F238E27FC236}">
                  <a16:creationId xmlns:a16="http://schemas.microsoft.com/office/drawing/2014/main" id="{3FBD1D06-F070-4F94-B9E2-C3828BF7732E}"/>
                </a:ext>
              </a:extLst>
            </p:cNvPr>
            <p:cNvSpPr>
              <a:spLocks noChangeArrowheads="1"/>
            </p:cNvSpPr>
            <p:nvPr/>
          </p:nvSpPr>
          <p:spPr bwMode="auto">
            <a:xfrm>
              <a:off x="3826" y="2506"/>
              <a:ext cx="363" cy="436"/>
            </a:xfrm>
            <a:prstGeom prst="rect">
              <a:avLst/>
            </a:prstGeom>
            <a:solidFill>
              <a:srgbClr val="F9FFFF"/>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63" name="Rectangle 21">
              <a:extLst>
                <a:ext uri="{FF2B5EF4-FFF2-40B4-BE49-F238E27FC236}">
                  <a16:creationId xmlns:a16="http://schemas.microsoft.com/office/drawing/2014/main" id="{EAA8294C-1AA1-4C8F-BAFD-0832CBBB0C1F}"/>
                </a:ext>
              </a:extLst>
            </p:cNvPr>
            <p:cNvSpPr>
              <a:spLocks noChangeArrowheads="1"/>
            </p:cNvSpPr>
            <p:nvPr/>
          </p:nvSpPr>
          <p:spPr bwMode="auto">
            <a:xfrm>
              <a:off x="3902" y="2283"/>
              <a:ext cx="195" cy="216"/>
            </a:xfrm>
            <a:prstGeom prst="rect">
              <a:avLst/>
            </a:prstGeom>
            <a:solidFill>
              <a:srgbClr val="F9F9F9"/>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64" name="Freeform 22">
              <a:extLst>
                <a:ext uri="{FF2B5EF4-FFF2-40B4-BE49-F238E27FC236}">
                  <a16:creationId xmlns:a16="http://schemas.microsoft.com/office/drawing/2014/main" id="{CFD9CF3B-7FA4-4D05-8B75-58007B89C0E8}"/>
                </a:ext>
              </a:extLst>
            </p:cNvPr>
            <p:cNvSpPr>
              <a:spLocks/>
            </p:cNvSpPr>
            <p:nvPr/>
          </p:nvSpPr>
          <p:spPr bwMode="auto">
            <a:xfrm>
              <a:off x="3843" y="2859"/>
              <a:ext cx="62" cy="62"/>
            </a:xfrm>
            <a:custGeom>
              <a:avLst/>
              <a:gdLst>
                <a:gd name="T0" fmla="*/ 62 w 62"/>
                <a:gd name="T1" fmla="*/ 31 h 62"/>
                <a:gd name="T2" fmla="*/ 52 w 62"/>
                <a:gd name="T3" fmla="*/ 11 h 62"/>
                <a:gd name="T4" fmla="*/ 31 w 62"/>
                <a:gd name="T5" fmla="*/ 0 h 62"/>
                <a:gd name="T6" fmla="*/ 11 w 62"/>
                <a:gd name="T7" fmla="*/ 11 h 62"/>
                <a:gd name="T8" fmla="*/ 0 w 62"/>
                <a:gd name="T9" fmla="*/ 31 h 62"/>
                <a:gd name="T10" fmla="*/ 11 w 62"/>
                <a:gd name="T11" fmla="*/ 52 h 62"/>
                <a:gd name="T12" fmla="*/ 31 w 62"/>
                <a:gd name="T13" fmla="*/ 62 h 62"/>
                <a:gd name="T14" fmla="*/ 52 w 62"/>
                <a:gd name="T15" fmla="*/ 52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1"/>
                  </a:lnTo>
                  <a:lnTo>
                    <a:pt x="31" y="0"/>
                  </a:lnTo>
                  <a:lnTo>
                    <a:pt x="11" y="11"/>
                  </a:lnTo>
                  <a:lnTo>
                    <a:pt x="0" y="31"/>
                  </a:lnTo>
                  <a:lnTo>
                    <a:pt x="11" y="52"/>
                  </a:lnTo>
                  <a:lnTo>
                    <a:pt x="31" y="62"/>
                  </a:lnTo>
                  <a:lnTo>
                    <a:pt x="52" y="52"/>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4465" name="Freeform 23">
              <a:extLst>
                <a:ext uri="{FF2B5EF4-FFF2-40B4-BE49-F238E27FC236}">
                  <a16:creationId xmlns:a16="http://schemas.microsoft.com/office/drawing/2014/main" id="{0A314ED4-736F-469D-9205-589661CBC88B}"/>
                </a:ext>
              </a:extLst>
            </p:cNvPr>
            <p:cNvSpPr>
              <a:spLocks/>
            </p:cNvSpPr>
            <p:nvPr/>
          </p:nvSpPr>
          <p:spPr bwMode="auto">
            <a:xfrm>
              <a:off x="4100" y="2863"/>
              <a:ext cx="62" cy="62"/>
            </a:xfrm>
            <a:custGeom>
              <a:avLst/>
              <a:gdLst>
                <a:gd name="T0" fmla="*/ 62 w 62"/>
                <a:gd name="T1" fmla="*/ 31 h 62"/>
                <a:gd name="T2" fmla="*/ 52 w 62"/>
                <a:gd name="T3" fmla="*/ 10 h 62"/>
                <a:gd name="T4" fmla="*/ 31 w 62"/>
                <a:gd name="T5" fmla="*/ 0 h 62"/>
                <a:gd name="T6" fmla="*/ 10 w 62"/>
                <a:gd name="T7" fmla="*/ 10 h 62"/>
                <a:gd name="T8" fmla="*/ 0 w 62"/>
                <a:gd name="T9" fmla="*/ 31 h 62"/>
                <a:gd name="T10" fmla="*/ 10 w 62"/>
                <a:gd name="T11" fmla="*/ 51 h 62"/>
                <a:gd name="T12" fmla="*/ 31 w 62"/>
                <a:gd name="T13" fmla="*/ 62 h 62"/>
                <a:gd name="T14" fmla="*/ 52 w 62"/>
                <a:gd name="T15" fmla="*/ 51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0"/>
                  </a:lnTo>
                  <a:lnTo>
                    <a:pt x="31" y="0"/>
                  </a:lnTo>
                  <a:lnTo>
                    <a:pt x="10" y="10"/>
                  </a:lnTo>
                  <a:lnTo>
                    <a:pt x="0" y="31"/>
                  </a:lnTo>
                  <a:lnTo>
                    <a:pt x="10" y="51"/>
                  </a:lnTo>
                  <a:lnTo>
                    <a:pt x="31" y="62"/>
                  </a:lnTo>
                  <a:lnTo>
                    <a:pt x="52" y="51"/>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4466" name="Freeform 24">
              <a:extLst>
                <a:ext uri="{FF2B5EF4-FFF2-40B4-BE49-F238E27FC236}">
                  <a16:creationId xmlns:a16="http://schemas.microsoft.com/office/drawing/2014/main" id="{80E01C46-A7BF-4E8A-BC15-0BA53A721E7A}"/>
                </a:ext>
              </a:extLst>
            </p:cNvPr>
            <p:cNvSpPr>
              <a:spLocks/>
            </p:cNvSpPr>
            <p:nvPr/>
          </p:nvSpPr>
          <p:spPr bwMode="auto">
            <a:xfrm>
              <a:off x="3967" y="2414"/>
              <a:ext cx="58" cy="61"/>
            </a:xfrm>
            <a:custGeom>
              <a:avLst/>
              <a:gdLst>
                <a:gd name="T0" fmla="*/ 58 w 58"/>
                <a:gd name="T1" fmla="*/ 31 h 61"/>
                <a:gd name="T2" fmla="*/ 51 w 58"/>
                <a:gd name="T3" fmla="*/ 10 h 61"/>
                <a:gd name="T4" fmla="*/ 27 w 58"/>
                <a:gd name="T5" fmla="*/ 0 h 61"/>
                <a:gd name="T6" fmla="*/ 6 w 58"/>
                <a:gd name="T7" fmla="*/ 10 h 61"/>
                <a:gd name="T8" fmla="*/ 0 w 58"/>
                <a:gd name="T9" fmla="*/ 31 h 61"/>
                <a:gd name="T10" fmla="*/ 6 w 58"/>
                <a:gd name="T11" fmla="*/ 51 h 61"/>
                <a:gd name="T12" fmla="*/ 27 w 58"/>
                <a:gd name="T13" fmla="*/ 61 h 61"/>
                <a:gd name="T14" fmla="*/ 51 w 58"/>
                <a:gd name="T15" fmla="*/ 51 h 61"/>
                <a:gd name="T16" fmla="*/ 58 w 58"/>
                <a:gd name="T17" fmla="*/ 3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61"/>
                <a:gd name="T29" fmla="*/ 58 w 5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61">
                  <a:moveTo>
                    <a:pt x="58" y="31"/>
                  </a:moveTo>
                  <a:lnTo>
                    <a:pt x="51" y="10"/>
                  </a:lnTo>
                  <a:lnTo>
                    <a:pt x="27" y="0"/>
                  </a:lnTo>
                  <a:lnTo>
                    <a:pt x="6" y="10"/>
                  </a:lnTo>
                  <a:lnTo>
                    <a:pt x="0" y="31"/>
                  </a:lnTo>
                  <a:lnTo>
                    <a:pt x="6" y="51"/>
                  </a:lnTo>
                  <a:lnTo>
                    <a:pt x="27" y="61"/>
                  </a:lnTo>
                  <a:lnTo>
                    <a:pt x="51" y="51"/>
                  </a:lnTo>
                  <a:lnTo>
                    <a:pt x="58" y="31"/>
                  </a:lnTo>
                  <a:close/>
                </a:path>
              </a:pathLst>
            </a:custGeom>
            <a:solidFill>
              <a:srgbClr val="FF1E00"/>
            </a:solidFill>
            <a:ln w="4763">
              <a:solidFill>
                <a:srgbClr val="000000"/>
              </a:solidFill>
              <a:prstDash val="solid"/>
              <a:round/>
              <a:headEnd/>
              <a:tailEnd/>
            </a:ln>
          </p:spPr>
          <p:txBody>
            <a:bodyPr/>
            <a:lstStyle/>
            <a:p>
              <a:endParaRPr lang="en-US"/>
            </a:p>
          </p:txBody>
        </p:sp>
        <p:sp>
          <p:nvSpPr>
            <p:cNvPr id="144467" name="Rectangle 25">
              <a:extLst>
                <a:ext uri="{FF2B5EF4-FFF2-40B4-BE49-F238E27FC236}">
                  <a16:creationId xmlns:a16="http://schemas.microsoft.com/office/drawing/2014/main" id="{3D418AA1-981F-40F4-BEBC-DB3DF8A88254}"/>
                </a:ext>
              </a:extLst>
            </p:cNvPr>
            <p:cNvSpPr>
              <a:spLocks noChangeArrowheads="1"/>
            </p:cNvSpPr>
            <p:nvPr/>
          </p:nvSpPr>
          <p:spPr bwMode="auto">
            <a:xfrm>
              <a:off x="3980" y="2613"/>
              <a:ext cx="45" cy="19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68" name="Rectangle 26">
              <a:extLst>
                <a:ext uri="{FF2B5EF4-FFF2-40B4-BE49-F238E27FC236}">
                  <a16:creationId xmlns:a16="http://schemas.microsoft.com/office/drawing/2014/main" id="{B7770D1F-6ACB-4B0C-A434-21BD1DD5D372}"/>
                </a:ext>
              </a:extLst>
            </p:cNvPr>
            <p:cNvSpPr>
              <a:spLocks noChangeArrowheads="1"/>
            </p:cNvSpPr>
            <p:nvPr/>
          </p:nvSpPr>
          <p:spPr bwMode="auto">
            <a:xfrm>
              <a:off x="3902" y="2691"/>
              <a:ext cx="202" cy="4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4392" name="Group 27">
            <a:extLst>
              <a:ext uri="{FF2B5EF4-FFF2-40B4-BE49-F238E27FC236}">
                <a16:creationId xmlns:a16="http://schemas.microsoft.com/office/drawing/2014/main" id="{4A21233E-ACCE-4880-924E-48620E3AF3C3}"/>
              </a:ext>
            </a:extLst>
          </p:cNvPr>
          <p:cNvGrpSpPr>
            <a:grpSpLocks/>
          </p:cNvGrpSpPr>
          <p:nvPr/>
        </p:nvGrpSpPr>
        <p:grpSpPr bwMode="auto">
          <a:xfrm rot="-4173000">
            <a:off x="4699794" y="4674394"/>
            <a:ext cx="909637" cy="1622425"/>
            <a:chOff x="3686" y="1513"/>
            <a:chExt cx="1163" cy="2166"/>
          </a:xfrm>
        </p:grpSpPr>
        <p:sp>
          <p:nvSpPr>
            <p:cNvPr id="144447" name="Rectangle 28">
              <a:extLst>
                <a:ext uri="{FF2B5EF4-FFF2-40B4-BE49-F238E27FC236}">
                  <a16:creationId xmlns:a16="http://schemas.microsoft.com/office/drawing/2014/main" id="{29D3B1B6-19C7-4929-AE05-89D16658F478}"/>
                </a:ext>
              </a:extLst>
            </p:cNvPr>
            <p:cNvSpPr>
              <a:spLocks noChangeArrowheads="1"/>
            </p:cNvSpPr>
            <p:nvPr/>
          </p:nvSpPr>
          <p:spPr bwMode="auto">
            <a:xfrm>
              <a:off x="4116" y="1513"/>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48" name="Freeform 29">
              <a:extLst>
                <a:ext uri="{FF2B5EF4-FFF2-40B4-BE49-F238E27FC236}">
                  <a16:creationId xmlns:a16="http://schemas.microsoft.com/office/drawing/2014/main" id="{960C123C-1C0F-44EF-83EA-EBFFAB529AFD}"/>
                </a:ext>
              </a:extLst>
            </p:cNvPr>
            <p:cNvSpPr>
              <a:spLocks/>
            </p:cNvSpPr>
            <p:nvPr/>
          </p:nvSpPr>
          <p:spPr bwMode="auto">
            <a:xfrm>
              <a:off x="4585" y="1555"/>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4449" name="Freeform 30">
              <a:extLst>
                <a:ext uri="{FF2B5EF4-FFF2-40B4-BE49-F238E27FC236}">
                  <a16:creationId xmlns:a16="http://schemas.microsoft.com/office/drawing/2014/main" id="{66CA6E73-150A-45A0-B721-BAE46A5E1F77}"/>
                </a:ext>
              </a:extLst>
            </p:cNvPr>
            <p:cNvSpPr>
              <a:spLocks/>
            </p:cNvSpPr>
            <p:nvPr/>
          </p:nvSpPr>
          <p:spPr bwMode="auto">
            <a:xfrm>
              <a:off x="4175" y="1538"/>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4450" name="Line 31">
              <a:extLst>
                <a:ext uri="{FF2B5EF4-FFF2-40B4-BE49-F238E27FC236}">
                  <a16:creationId xmlns:a16="http://schemas.microsoft.com/office/drawing/2014/main" id="{63B1D826-A191-49FF-BC51-B158C4993DA3}"/>
                </a:ext>
              </a:extLst>
            </p:cNvPr>
            <p:cNvSpPr>
              <a:spLocks noChangeShapeType="1"/>
            </p:cNvSpPr>
            <p:nvPr/>
          </p:nvSpPr>
          <p:spPr bwMode="auto">
            <a:xfrm>
              <a:off x="4116" y="2110"/>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1" name="Line 32">
              <a:extLst>
                <a:ext uri="{FF2B5EF4-FFF2-40B4-BE49-F238E27FC236}">
                  <a16:creationId xmlns:a16="http://schemas.microsoft.com/office/drawing/2014/main" id="{53026E95-87EF-4A73-9616-E6D7E88CE994}"/>
                </a:ext>
              </a:extLst>
            </p:cNvPr>
            <p:cNvSpPr>
              <a:spLocks noChangeShapeType="1"/>
            </p:cNvSpPr>
            <p:nvPr/>
          </p:nvSpPr>
          <p:spPr bwMode="auto">
            <a:xfrm>
              <a:off x="4116" y="3602"/>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2" name="Line 33">
              <a:extLst>
                <a:ext uri="{FF2B5EF4-FFF2-40B4-BE49-F238E27FC236}">
                  <a16:creationId xmlns:a16="http://schemas.microsoft.com/office/drawing/2014/main" id="{5BF9F8DE-0FCA-4CA3-8C3A-8A52B6B5E102}"/>
                </a:ext>
              </a:extLst>
            </p:cNvPr>
            <p:cNvSpPr>
              <a:spLocks noChangeShapeType="1"/>
            </p:cNvSpPr>
            <p:nvPr/>
          </p:nvSpPr>
          <p:spPr bwMode="auto">
            <a:xfrm>
              <a:off x="4133" y="2502"/>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3" name="Rectangle 34">
              <a:extLst>
                <a:ext uri="{FF2B5EF4-FFF2-40B4-BE49-F238E27FC236}">
                  <a16:creationId xmlns:a16="http://schemas.microsoft.com/office/drawing/2014/main" id="{50AAF69A-CF57-4CF3-8DFA-38E95EE61920}"/>
                </a:ext>
              </a:extLst>
            </p:cNvPr>
            <p:cNvSpPr>
              <a:spLocks noChangeArrowheads="1"/>
            </p:cNvSpPr>
            <p:nvPr/>
          </p:nvSpPr>
          <p:spPr bwMode="auto">
            <a:xfrm>
              <a:off x="4133" y="2502"/>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54" name="Rectangle 35">
              <a:extLst>
                <a:ext uri="{FF2B5EF4-FFF2-40B4-BE49-F238E27FC236}">
                  <a16:creationId xmlns:a16="http://schemas.microsoft.com/office/drawing/2014/main" id="{5B5529BD-E642-4512-BE1E-27AE6F62C25F}"/>
                </a:ext>
              </a:extLst>
            </p:cNvPr>
            <p:cNvSpPr>
              <a:spLocks noChangeArrowheads="1"/>
            </p:cNvSpPr>
            <p:nvPr/>
          </p:nvSpPr>
          <p:spPr bwMode="auto">
            <a:xfrm>
              <a:off x="4295" y="2493"/>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55" name="Rectangle 36">
              <a:extLst>
                <a:ext uri="{FF2B5EF4-FFF2-40B4-BE49-F238E27FC236}">
                  <a16:creationId xmlns:a16="http://schemas.microsoft.com/office/drawing/2014/main" id="{B725EA89-ACF1-49C0-9A06-01622E3EEBFF}"/>
                </a:ext>
              </a:extLst>
            </p:cNvPr>
            <p:cNvSpPr>
              <a:spLocks noChangeArrowheads="1"/>
            </p:cNvSpPr>
            <p:nvPr/>
          </p:nvSpPr>
          <p:spPr bwMode="auto">
            <a:xfrm>
              <a:off x="4440" y="2493"/>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56" name="Rectangle 37">
              <a:extLst>
                <a:ext uri="{FF2B5EF4-FFF2-40B4-BE49-F238E27FC236}">
                  <a16:creationId xmlns:a16="http://schemas.microsoft.com/office/drawing/2014/main" id="{291CBED6-DAF3-4709-9430-BB0435A95A66}"/>
                </a:ext>
              </a:extLst>
            </p:cNvPr>
            <p:cNvSpPr>
              <a:spLocks noChangeArrowheads="1"/>
            </p:cNvSpPr>
            <p:nvPr/>
          </p:nvSpPr>
          <p:spPr bwMode="auto">
            <a:xfrm>
              <a:off x="4576" y="2493"/>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57" name="Rectangle 38">
              <a:extLst>
                <a:ext uri="{FF2B5EF4-FFF2-40B4-BE49-F238E27FC236}">
                  <a16:creationId xmlns:a16="http://schemas.microsoft.com/office/drawing/2014/main" id="{DD3A8426-46D6-435F-9F14-9389E92221FE}"/>
                </a:ext>
              </a:extLst>
            </p:cNvPr>
            <p:cNvSpPr>
              <a:spLocks noChangeArrowheads="1"/>
            </p:cNvSpPr>
            <p:nvPr/>
          </p:nvSpPr>
          <p:spPr bwMode="auto">
            <a:xfrm>
              <a:off x="4704" y="2493"/>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58" name="Rectangle 39">
              <a:extLst>
                <a:ext uri="{FF2B5EF4-FFF2-40B4-BE49-F238E27FC236}">
                  <a16:creationId xmlns:a16="http://schemas.microsoft.com/office/drawing/2014/main" id="{3C311868-6F0F-4D87-9E2B-9F94F42DAE52}"/>
                </a:ext>
              </a:extLst>
            </p:cNvPr>
            <p:cNvSpPr>
              <a:spLocks noChangeArrowheads="1"/>
            </p:cNvSpPr>
            <p:nvPr/>
          </p:nvSpPr>
          <p:spPr bwMode="auto">
            <a:xfrm>
              <a:off x="3686" y="2424"/>
              <a:ext cx="4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4459" name="Freeform 40">
              <a:extLst>
                <a:ext uri="{FF2B5EF4-FFF2-40B4-BE49-F238E27FC236}">
                  <a16:creationId xmlns:a16="http://schemas.microsoft.com/office/drawing/2014/main" id="{850A4743-89B7-41D9-B5B9-8FC55D9FCA59}"/>
                </a:ext>
              </a:extLst>
            </p:cNvPr>
            <p:cNvSpPr>
              <a:spLocks/>
            </p:cNvSpPr>
            <p:nvPr/>
          </p:nvSpPr>
          <p:spPr bwMode="auto">
            <a:xfrm>
              <a:off x="4150" y="2144"/>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4460" name="Freeform 41">
              <a:extLst>
                <a:ext uri="{FF2B5EF4-FFF2-40B4-BE49-F238E27FC236}">
                  <a16:creationId xmlns:a16="http://schemas.microsoft.com/office/drawing/2014/main" id="{934EE2EA-1A0D-49B4-9601-24DA63253CCC}"/>
                </a:ext>
              </a:extLst>
            </p:cNvPr>
            <p:cNvSpPr>
              <a:spLocks/>
            </p:cNvSpPr>
            <p:nvPr/>
          </p:nvSpPr>
          <p:spPr bwMode="auto">
            <a:xfrm>
              <a:off x="4636" y="2144"/>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4461" name="Rectangle 42">
              <a:extLst>
                <a:ext uri="{FF2B5EF4-FFF2-40B4-BE49-F238E27FC236}">
                  <a16:creationId xmlns:a16="http://schemas.microsoft.com/office/drawing/2014/main" id="{DCB3AA0E-2DB6-4A8E-970B-470818A2EF82}"/>
                </a:ext>
              </a:extLst>
            </p:cNvPr>
            <p:cNvSpPr>
              <a:spLocks noChangeArrowheads="1"/>
            </p:cNvSpPr>
            <p:nvPr/>
          </p:nvSpPr>
          <p:spPr bwMode="auto">
            <a:xfrm>
              <a:off x="4423" y="2144"/>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4393" name="Group 44">
            <a:extLst>
              <a:ext uri="{FF2B5EF4-FFF2-40B4-BE49-F238E27FC236}">
                <a16:creationId xmlns:a16="http://schemas.microsoft.com/office/drawing/2014/main" id="{90401394-EE48-4EF5-B8EB-6CD6D40DC756}"/>
              </a:ext>
            </a:extLst>
          </p:cNvPr>
          <p:cNvGrpSpPr>
            <a:grpSpLocks/>
          </p:cNvGrpSpPr>
          <p:nvPr/>
        </p:nvGrpSpPr>
        <p:grpSpPr bwMode="auto">
          <a:xfrm rot="-2400906">
            <a:off x="4802188" y="2968625"/>
            <a:ext cx="412750" cy="1123950"/>
            <a:chOff x="4734" y="1131"/>
            <a:chExt cx="260" cy="708"/>
          </a:xfrm>
        </p:grpSpPr>
        <p:sp>
          <p:nvSpPr>
            <p:cNvPr id="144438" name="Freeform 45">
              <a:extLst>
                <a:ext uri="{FF2B5EF4-FFF2-40B4-BE49-F238E27FC236}">
                  <a16:creationId xmlns:a16="http://schemas.microsoft.com/office/drawing/2014/main" id="{5986B102-A2D1-4872-B6AB-22EB612648F5}"/>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44439" name="Freeform 46">
              <a:extLst>
                <a:ext uri="{FF2B5EF4-FFF2-40B4-BE49-F238E27FC236}">
                  <a16:creationId xmlns:a16="http://schemas.microsoft.com/office/drawing/2014/main" id="{C720E2E4-66D4-4656-B61B-E99FF9A79629}"/>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44440" name="Line 47">
              <a:extLst>
                <a:ext uri="{FF2B5EF4-FFF2-40B4-BE49-F238E27FC236}">
                  <a16:creationId xmlns:a16="http://schemas.microsoft.com/office/drawing/2014/main" id="{0BB1C6B1-1BD2-42EA-8C4A-B761FA05972E}"/>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1" name="Line 48">
              <a:extLst>
                <a:ext uri="{FF2B5EF4-FFF2-40B4-BE49-F238E27FC236}">
                  <a16:creationId xmlns:a16="http://schemas.microsoft.com/office/drawing/2014/main" id="{F8B81107-085D-49A1-9003-1069EEF0924C}"/>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2" name="Line 49">
              <a:extLst>
                <a:ext uri="{FF2B5EF4-FFF2-40B4-BE49-F238E27FC236}">
                  <a16:creationId xmlns:a16="http://schemas.microsoft.com/office/drawing/2014/main" id="{906A8FD4-032C-4691-B723-17F8A6F45B33}"/>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3" name="Line 50">
              <a:extLst>
                <a:ext uri="{FF2B5EF4-FFF2-40B4-BE49-F238E27FC236}">
                  <a16:creationId xmlns:a16="http://schemas.microsoft.com/office/drawing/2014/main" id="{37EA792F-302E-4069-B128-9113F47A38E4}"/>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4" name="Line 51">
              <a:extLst>
                <a:ext uri="{FF2B5EF4-FFF2-40B4-BE49-F238E27FC236}">
                  <a16:creationId xmlns:a16="http://schemas.microsoft.com/office/drawing/2014/main" id="{367A4591-0994-430A-B394-32CDE4A99299}"/>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5" name="Line 52">
              <a:extLst>
                <a:ext uri="{FF2B5EF4-FFF2-40B4-BE49-F238E27FC236}">
                  <a16:creationId xmlns:a16="http://schemas.microsoft.com/office/drawing/2014/main" id="{3B765599-B309-462C-B242-5F8D00371325}"/>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6" name="Line 53">
              <a:extLst>
                <a:ext uri="{FF2B5EF4-FFF2-40B4-BE49-F238E27FC236}">
                  <a16:creationId xmlns:a16="http://schemas.microsoft.com/office/drawing/2014/main" id="{A72D7AC2-4EB9-4AB1-91F9-2D34AF83D016}"/>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394" name="Group 54">
            <a:extLst>
              <a:ext uri="{FF2B5EF4-FFF2-40B4-BE49-F238E27FC236}">
                <a16:creationId xmlns:a16="http://schemas.microsoft.com/office/drawing/2014/main" id="{72E0DA3E-D152-4108-9C21-085471083293}"/>
              </a:ext>
            </a:extLst>
          </p:cNvPr>
          <p:cNvGrpSpPr>
            <a:grpSpLocks/>
          </p:cNvGrpSpPr>
          <p:nvPr/>
        </p:nvGrpSpPr>
        <p:grpSpPr bwMode="auto">
          <a:xfrm rot="1325944">
            <a:off x="4495800" y="3505200"/>
            <a:ext cx="409575" cy="917575"/>
            <a:chOff x="4541" y="1469"/>
            <a:chExt cx="258" cy="578"/>
          </a:xfrm>
        </p:grpSpPr>
        <p:sp>
          <p:nvSpPr>
            <p:cNvPr id="144426" name="Rectangle 55">
              <a:extLst>
                <a:ext uri="{FF2B5EF4-FFF2-40B4-BE49-F238E27FC236}">
                  <a16:creationId xmlns:a16="http://schemas.microsoft.com/office/drawing/2014/main" id="{54F535AA-7652-4B3E-BB2E-7AF1211B5875}"/>
                </a:ext>
              </a:extLst>
            </p:cNvPr>
            <p:cNvSpPr>
              <a:spLocks noChangeArrowheads="1"/>
            </p:cNvSpPr>
            <p:nvPr/>
          </p:nvSpPr>
          <p:spPr bwMode="auto">
            <a:xfrm>
              <a:off x="4541" y="1469"/>
              <a:ext cx="258" cy="57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7" name="Rectangle 56">
              <a:extLst>
                <a:ext uri="{FF2B5EF4-FFF2-40B4-BE49-F238E27FC236}">
                  <a16:creationId xmlns:a16="http://schemas.microsoft.com/office/drawing/2014/main" id="{821681D2-BCB6-4F67-B09E-5AEBFA105646}"/>
                </a:ext>
              </a:extLst>
            </p:cNvPr>
            <p:cNvSpPr>
              <a:spLocks noChangeArrowheads="1"/>
            </p:cNvSpPr>
            <p:nvPr/>
          </p:nvSpPr>
          <p:spPr bwMode="auto">
            <a:xfrm>
              <a:off x="4541" y="1685"/>
              <a:ext cx="258" cy="362"/>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8" name="Rectangle 57">
              <a:extLst>
                <a:ext uri="{FF2B5EF4-FFF2-40B4-BE49-F238E27FC236}">
                  <a16:creationId xmlns:a16="http://schemas.microsoft.com/office/drawing/2014/main" id="{434F7331-C6AB-4EBC-8A77-5D464F6D722B}"/>
                </a:ext>
              </a:extLst>
            </p:cNvPr>
            <p:cNvSpPr>
              <a:spLocks noChangeArrowheads="1"/>
            </p:cNvSpPr>
            <p:nvPr/>
          </p:nvSpPr>
          <p:spPr bwMode="auto">
            <a:xfrm>
              <a:off x="4541" y="1802"/>
              <a:ext cx="36" cy="10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9" name="Rectangle 58">
              <a:extLst>
                <a:ext uri="{FF2B5EF4-FFF2-40B4-BE49-F238E27FC236}">
                  <a16:creationId xmlns:a16="http://schemas.microsoft.com/office/drawing/2014/main" id="{58770882-89DD-4BEA-BA1B-81C9E1669BDF}"/>
                </a:ext>
              </a:extLst>
            </p:cNvPr>
            <p:cNvSpPr>
              <a:spLocks noChangeArrowheads="1"/>
            </p:cNvSpPr>
            <p:nvPr/>
          </p:nvSpPr>
          <p:spPr bwMode="auto">
            <a:xfrm>
              <a:off x="4760" y="1796"/>
              <a:ext cx="39" cy="114"/>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30" name="Rectangle 59">
              <a:extLst>
                <a:ext uri="{FF2B5EF4-FFF2-40B4-BE49-F238E27FC236}">
                  <a16:creationId xmlns:a16="http://schemas.microsoft.com/office/drawing/2014/main" id="{739A2317-FD2F-4E20-8BF2-A5DC27DE7600}"/>
                </a:ext>
              </a:extLst>
            </p:cNvPr>
            <p:cNvSpPr>
              <a:spLocks noChangeArrowheads="1"/>
            </p:cNvSpPr>
            <p:nvPr/>
          </p:nvSpPr>
          <p:spPr bwMode="auto">
            <a:xfrm>
              <a:off x="4571" y="1597"/>
              <a:ext cx="202" cy="88"/>
            </a:xfrm>
            <a:prstGeom prst="rect">
              <a:avLst/>
            </a:prstGeom>
            <a:solidFill>
              <a:srgbClr val="0F8E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31" name="Line 60">
              <a:extLst>
                <a:ext uri="{FF2B5EF4-FFF2-40B4-BE49-F238E27FC236}">
                  <a16:creationId xmlns:a16="http://schemas.microsoft.com/office/drawing/2014/main" id="{0EFE5F40-A30B-41B4-BA67-D9F5086D6F54}"/>
                </a:ext>
              </a:extLst>
            </p:cNvPr>
            <p:cNvSpPr>
              <a:spLocks noChangeShapeType="1"/>
            </p:cNvSpPr>
            <p:nvPr/>
          </p:nvSpPr>
          <p:spPr bwMode="auto">
            <a:xfrm>
              <a:off x="4548" y="1482"/>
              <a:ext cx="29" cy="13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2" name="Line 61">
              <a:extLst>
                <a:ext uri="{FF2B5EF4-FFF2-40B4-BE49-F238E27FC236}">
                  <a16:creationId xmlns:a16="http://schemas.microsoft.com/office/drawing/2014/main" id="{F73DE56F-DBD3-4481-B880-7738D2A8084C}"/>
                </a:ext>
              </a:extLst>
            </p:cNvPr>
            <p:cNvSpPr>
              <a:spLocks noChangeShapeType="1"/>
            </p:cNvSpPr>
            <p:nvPr/>
          </p:nvSpPr>
          <p:spPr bwMode="auto">
            <a:xfrm flipH="1">
              <a:off x="4773" y="1476"/>
              <a:ext cx="20" cy="13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3" name="Line 62">
              <a:extLst>
                <a:ext uri="{FF2B5EF4-FFF2-40B4-BE49-F238E27FC236}">
                  <a16:creationId xmlns:a16="http://schemas.microsoft.com/office/drawing/2014/main" id="{D90A3859-2F0E-4CB9-9845-D142F5A8CD22}"/>
                </a:ext>
              </a:extLst>
            </p:cNvPr>
            <p:cNvSpPr>
              <a:spLocks noChangeShapeType="1"/>
            </p:cNvSpPr>
            <p:nvPr/>
          </p:nvSpPr>
          <p:spPr bwMode="auto">
            <a:xfrm>
              <a:off x="4577"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4" name="Line 63">
              <a:extLst>
                <a:ext uri="{FF2B5EF4-FFF2-40B4-BE49-F238E27FC236}">
                  <a16:creationId xmlns:a16="http://schemas.microsoft.com/office/drawing/2014/main" id="{3D232EEE-AEDD-4412-AA0F-2812F4785251}"/>
                </a:ext>
              </a:extLst>
            </p:cNvPr>
            <p:cNvSpPr>
              <a:spLocks noChangeShapeType="1"/>
            </p:cNvSpPr>
            <p:nvPr/>
          </p:nvSpPr>
          <p:spPr bwMode="auto">
            <a:xfrm>
              <a:off x="4636" y="1695"/>
              <a:ext cx="1" cy="346"/>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5" name="Line 64">
              <a:extLst>
                <a:ext uri="{FF2B5EF4-FFF2-40B4-BE49-F238E27FC236}">
                  <a16:creationId xmlns:a16="http://schemas.microsoft.com/office/drawing/2014/main" id="{A115A1DC-5F2E-4924-B6C7-84F3E6961A3B}"/>
                </a:ext>
              </a:extLst>
            </p:cNvPr>
            <p:cNvSpPr>
              <a:spLocks noChangeShapeType="1"/>
            </p:cNvSpPr>
            <p:nvPr/>
          </p:nvSpPr>
          <p:spPr bwMode="auto">
            <a:xfrm>
              <a:off x="4698" y="1695"/>
              <a:ext cx="1" cy="35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6" name="Line 65">
              <a:extLst>
                <a:ext uri="{FF2B5EF4-FFF2-40B4-BE49-F238E27FC236}">
                  <a16:creationId xmlns:a16="http://schemas.microsoft.com/office/drawing/2014/main" id="{9D7D27C3-7CB6-4C1E-A724-4252FC25D000}"/>
                </a:ext>
              </a:extLst>
            </p:cNvPr>
            <p:cNvSpPr>
              <a:spLocks noChangeShapeType="1"/>
            </p:cNvSpPr>
            <p:nvPr/>
          </p:nvSpPr>
          <p:spPr bwMode="auto">
            <a:xfrm>
              <a:off x="4760" y="1685"/>
              <a:ext cx="1" cy="3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7" name="Line 66">
              <a:extLst>
                <a:ext uri="{FF2B5EF4-FFF2-40B4-BE49-F238E27FC236}">
                  <a16:creationId xmlns:a16="http://schemas.microsoft.com/office/drawing/2014/main" id="{43CE7D6F-D94F-4581-8E5A-0DD15FA0E3DD}"/>
                </a:ext>
              </a:extLst>
            </p:cNvPr>
            <p:cNvSpPr>
              <a:spLocks noChangeShapeType="1"/>
            </p:cNvSpPr>
            <p:nvPr/>
          </p:nvSpPr>
          <p:spPr bwMode="auto">
            <a:xfrm>
              <a:off x="4571" y="1551"/>
              <a:ext cx="21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395" name="Group 67">
            <a:extLst>
              <a:ext uri="{FF2B5EF4-FFF2-40B4-BE49-F238E27FC236}">
                <a16:creationId xmlns:a16="http://schemas.microsoft.com/office/drawing/2014/main" id="{4C6B9439-3562-4F52-8841-F35B5B039A33}"/>
              </a:ext>
            </a:extLst>
          </p:cNvPr>
          <p:cNvGrpSpPr>
            <a:grpSpLocks/>
          </p:cNvGrpSpPr>
          <p:nvPr/>
        </p:nvGrpSpPr>
        <p:grpSpPr bwMode="auto">
          <a:xfrm rot="-9249062">
            <a:off x="2895600" y="2644775"/>
            <a:ext cx="617538" cy="1620838"/>
            <a:chOff x="4013" y="1408"/>
            <a:chExt cx="790" cy="2166"/>
          </a:xfrm>
        </p:grpSpPr>
        <p:sp>
          <p:nvSpPr>
            <p:cNvPr id="144411" name="Rectangle 68">
              <a:extLst>
                <a:ext uri="{FF2B5EF4-FFF2-40B4-BE49-F238E27FC236}">
                  <a16:creationId xmlns:a16="http://schemas.microsoft.com/office/drawing/2014/main" id="{597B140B-6D0C-4A38-BE23-0BCC72D323E4}"/>
                </a:ext>
              </a:extLst>
            </p:cNvPr>
            <p:cNvSpPr>
              <a:spLocks noChangeArrowheads="1"/>
            </p:cNvSpPr>
            <p:nvPr/>
          </p:nvSpPr>
          <p:spPr bwMode="auto">
            <a:xfrm>
              <a:off x="4070" y="1408"/>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12" name="Freeform 69">
              <a:extLst>
                <a:ext uri="{FF2B5EF4-FFF2-40B4-BE49-F238E27FC236}">
                  <a16:creationId xmlns:a16="http://schemas.microsoft.com/office/drawing/2014/main" id="{EA391C1E-5C73-43BC-89D2-BE9235208367}"/>
                </a:ext>
              </a:extLst>
            </p:cNvPr>
            <p:cNvSpPr>
              <a:spLocks/>
            </p:cNvSpPr>
            <p:nvPr/>
          </p:nvSpPr>
          <p:spPr bwMode="auto">
            <a:xfrm>
              <a:off x="4539" y="1450"/>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4413" name="Freeform 70">
              <a:extLst>
                <a:ext uri="{FF2B5EF4-FFF2-40B4-BE49-F238E27FC236}">
                  <a16:creationId xmlns:a16="http://schemas.microsoft.com/office/drawing/2014/main" id="{61BFAF3D-2D8A-43FF-A2BD-AFDB118F92D2}"/>
                </a:ext>
              </a:extLst>
            </p:cNvPr>
            <p:cNvSpPr>
              <a:spLocks/>
            </p:cNvSpPr>
            <p:nvPr/>
          </p:nvSpPr>
          <p:spPr bwMode="auto">
            <a:xfrm>
              <a:off x="4129" y="1433"/>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4414" name="Line 71">
              <a:extLst>
                <a:ext uri="{FF2B5EF4-FFF2-40B4-BE49-F238E27FC236}">
                  <a16:creationId xmlns:a16="http://schemas.microsoft.com/office/drawing/2014/main" id="{2C4D7EA2-0958-4302-887D-9AC6CE82B1EC}"/>
                </a:ext>
              </a:extLst>
            </p:cNvPr>
            <p:cNvSpPr>
              <a:spLocks noChangeShapeType="1"/>
            </p:cNvSpPr>
            <p:nvPr/>
          </p:nvSpPr>
          <p:spPr bwMode="auto">
            <a:xfrm>
              <a:off x="4070" y="2005"/>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5" name="Line 72">
              <a:extLst>
                <a:ext uri="{FF2B5EF4-FFF2-40B4-BE49-F238E27FC236}">
                  <a16:creationId xmlns:a16="http://schemas.microsoft.com/office/drawing/2014/main" id="{3CD64220-7CC2-44AD-8C1C-62CB681D992D}"/>
                </a:ext>
              </a:extLst>
            </p:cNvPr>
            <p:cNvSpPr>
              <a:spLocks noChangeShapeType="1"/>
            </p:cNvSpPr>
            <p:nvPr/>
          </p:nvSpPr>
          <p:spPr bwMode="auto">
            <a:xfrm>
              <a:off x="4070" y="3497"/>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6" name="Line 73">
              <a:extLst>
                <a:ext uri="{FF2B5EF4-FFF2-40B4-BE49-F238E27FC236}">
                  <a16:creationId xmlns:a16="http://schemas.microsoft.com/office/drawing/2014/main" id="{39E5682B-E241-40FA-9E5E-34531363A28F}"/>
                </a:ext>
              </a:extLst>
            </p:cNvPr>
            <p:cNvSpPr>
              <a:spLocks noChangeShapeType="1"/>
            </p:cNvSpPr>
            <p:nvPr/>
          </p:nvSpPr>
          <p:spPr bwMode="auto">
            <a:xfrm>
              <a:off x="4087" y="2397"/>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7" name="Rectangle 74">
              <a:extLst>
                <a:ext uri="{FF2B5EF4-FFF2-40B4-BE49-F238E27FC236}">
                  <a16:creationId xmlns:a16="http://schemas.microsoft.com/office/drawing/2014/main" id="{B16D9551-476C-4DF1-8AA7-C5DB5D930B66}"/>
                </a:ext>
              </a:extLst>
            </p:cNvPr>
            <p:cNvSpPr>
              <a:spLocks noChangeArrowheads="1"/>
            </p:cNvSpPr>
            <p:nvPr/>
          </p:nvSpPr>
          <p:spPr bwMode="auto">
            <a:xfrm>
              <a:off x="4087" y="2397"/>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18" name="Rectangle 75">
              <a:extLst>
                <a:ext uri="{FF2B5EF4-FFF2-40B4-BE49-F238E27FC236}">
                  <a16:creationId xmlns:a16="http://schemas.microsoft.com/office/drawing/2014/main" id="{46B24DFA-8F48-4F35-93E2-100EC7FAB341}"/>
                </a:ext>
              </a:extLst>
            </p:cNvPr>
            <p:cNvSpPr>
              <a:spLocks noChangeArrowheads="1"/>
            </p:cNvSpPr>
            <p:nvPr/>
          </p:nvSpPr>
          <p:spPr bwMode="auto">
            <a:xfrm>
              <a:off x="4249" y="2388"/>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19" name="Rectangle 76">
              <a:extLst>
                <a:ext uri="{FF2B5EF4-FFF2-40B4-BE49-F238E27FC236}">
                  <a16:creationId xmlns:a16="http://schemas.microsoft.com/office/drawing/2014/main" id="{95E78A3B-5ED8-4812-BC1E-31DA9959C0A1}"/>
                </a:ext>
              </a:extLst>
            </p:cNvPr>
            <p:cNvSpPr>
              <a:spLocks noChangeArrowheads="1"/>
            </p:cNvSpPr>
            <p:nvPr/>
          </p:nvSpPr>
          <p:spPr bwMode="auto">
            <a:xfrm>
              <a:off x="4394" y="2388"/>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0" name="Rectangle 77">
              <a:extLst>
                <a:ext uri="{FF2B5EF4-FFF2-40B4-BE49-F238E27FC236}">
                  <a16:creationId xmlns:a16="http://schemas.microsoft.com/office/drawing/2014/main" id="{5FC2CA1B-2492-4406-96EC-A325D6983D5B}"/>
                </a:ext>
              </a:extLst>
            </p:cNvPr>
            <p:cNvSpPr>
              <a:spLocks noChangeArrowheads="1"/>
            </p:cNvSpPr>
            <p:nvPr/>
          </p:nvSpPr>
          <p:spPr bwMode="auto">
            <a:xfrm>
              <a:off x="4530" y="2388"/>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1" name="Rectangle 78">
              <a:extLst>
                <a:ext uri="{FF2B5EF4-FFF2-40B4-BE49-F238E27FC236}">
                  <a16:creationId xmlns:a16="http://schemas.microsoft.com/office/drawing/2014/main" id="{7C743A5D-883A-41DE-B46A-9CB09EB5DB74}"/>
                </a:ext>
              </a:extLst>
            </p:cNvPr>
            <p:cNvSpPr>
              <a:spLocks noChangeArrowheads="1"/>
            </p:cNvSpPr>
            <p:nvPr/>
          </p:nvSpPr>
          <p:spPr bwMode="auto">
            <a:xfrm>
              <a:off x="4658" y="2388"/>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22" name="Rectangle 79">
              <a:extLst>
                <a:ext uri="{FF2B5EF4-FFF2-40B4-BE49-F238E27FC236}">
                  <a16:creationId xmlns:a16="http://schemas.microsoft.com/office/drawing/2014/main" id="{83411881-A51C-4C5E-8501-D13426FE4AC8}"/>
                </a:ext>
              </a:extLst>
            </p:cNvPr>
            <p:cNvSpPr>
              <a:spLocks noChangeArrowheads="1"/>
            </p:cNvSpPr>
            <p:nvPr/>
          </p:nvSpPr>
          <p:spPr bwMode="auto">
            <a:xfrm>
              <a:off x="4013" y="2316"/>
              <a:ext cx="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4423" name="Freeform 80">
              <a:extLst>
                <a:ext uri="{FF2B5EF4-FFF2-40B4-BE49-F238E27FC236}">
                  <a16:creationId xmlns:a16="http://schemas.microsoft.com/office/drawing/2014/main" id="{11603A1D-8720-490C-BD0B-B376CB0E88FD}"/>
                </a:ext>
              </a:extLst>
            </p:cNvPr>
            <p:cNvSpPr>
              <a:spLocks/>
            </p:cNvSpPr>
            <p:nvPr/>
          </p:nvSpPr>
          <p:spPr bwMode="auto">
            <a:xfrm>
              <a:off x="4104" y="2039"/>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4424" name="Freeform 81">
              <a:extLst>
                <a:ext uri="{FF2B5EF4-FFF2-40B4-BE49-F238E27FC236}">
                  <a16:creationId xmlns:a16="http://schemas.microsoft.com/office/drawing/2014/main" id="{C1F6FAB8-2867-4435-96B7-8FC00D6B3435}"/>
                </a:ext>
              </a:extLst>
            </p:cNvPr>
            <p:cNvSpPr>
              <a:spLocks/>
            </p:cNvSpPr>
            <p:nvPr/>
          </p:nvSpPr>
          <p:spPr bwMode="auto">
            <a:xfrm>
              <a:off x="4590" y="2039"/>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4425" name="Rectangle 82">
              <a:extLst>
                <a:ext uri="{FF2B5EF4-FFF2-40B4-BE49-F238E27FC236}">
                  <a16:creationId xmlns:a16="http://schemas.microsoft.com/office/drawing/2014/main" id="{D7BF6B6A-CCCB-4786-A0D1-8A4DC400FA88}"/>
                </a:ext>
              </a:extLst>
            </p:cNvPr>
            <p:cNvSpPr>
              <a:spLocks noChangeArrowheads="1"/>
            </p:cNvSpPr>
            <p:nvPr/>
          </p:nvSpPr>
          <p:spPr bwMode="auto">
            <a:xfrm>
              <a:off x="4377" y="2039"/>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44396" name="Freeform 83">
            <a:extLst>
              <a:ext uri="{FF2B5EF4-FFF2-40B4-BE49-F238E27FC236}">
                <a16:creationId xmlns:a16="http://schemas.microsoft.com/office/drawing/2014/main" id="{653D95ED-4455-4973-9200-BCD18FAA1D44}"/>
              </a:ext>
            </a:extLst>
          </p:cNvPr>
          <p:cNvSpPr>
            <a:spLocks/>
          </p:cNvSpPr>
          <p:nvPr/>
        </p:nvSpPr>
        <p:spPr bwMode="auto">
          <a:xfrm>
            <a:off x="3200400" y="3505200"/>
            <a:ext cx="1155700" cy="927100"/>
          </a:xfrm>
          <a:custGeom>
            <a:avLst/>
            <a:gdLst>
              <a:gd name="T0" fmla="*/ 2147483646 w 728"/>
              <a:gd name="T1" fmla="*/ 2147483646 h 584"/>
              <a:gd name="T2" fmla="*/ 2147483646 w 728"/>
              <a:gd name="T3" fmla="*/ 2147483646 h 584"/>
              <a:gd name="T4" fmla="*/ 2147483646 w 728"/>
              <a:gd name="T5" fmla="*/ 2147483646 h 584"/>
              <a:gd name="T6" fmla="*/ 2147483646 w 728"/>
              <a:gd name="T7" fmla="*/ 2147483646 h 584"/>
              <a:gd name="T8" fmla="*/ 2147483646 w 728"/>
              <a:gd name="T9" fmla="*/ 2147483646 h 584"/>
              <a:gd name="T10" fmla="*/ 0 60000 65536"/>
              <a:gd name="T11" fmla="*/ 0 60000 65536"/>
              <a:gd name="T12" fmla="*/ 0 60000 65536"/>
              <a:gd name="T13" fmla="*/ 0 60000 65536"/>
              <a:gd name="T14" fmla="*/ 0 60000 65536"/>
              <a:gd name="T15" fmla="*/ 0 w 728"/>
              <a:gd name="T16" fmla="*/ 0 h 584"/>
              <a:gd name="T17" fmla="*/ 728 w 728"/>
              <a:gd name="T18" fmla="*/ 584 h 584"/>
            </a:gdLst>
            <a:ahLst/>
            <a:cxnLst>
              <a:cxn ang="T10">
                <a:pos x="T0" y="T1"/>
              </a:cxn>
              <a:cxn ang="T11">
                <a:pos x="T2" y="T3"/>
              </a:cxn>
              <a:cxn ang="T12">
                <a:pos x="T4" y="T5"/>
              </a:cxn>
              <a:cxn ang="T13">
                <a:pos x="T6" y="T7"/>
              </a:cxn>
              <a:cxn ang="T14">
                <a:pos x="T8" y="T9"/>
              </a:cxn>
            </a:cxnLst>
            <a:rect l="T15" t="T16" r="T17" b="T18"/>
            <a:pathLst>
              <a:path w="728" h="584">
                <a:moveTo>
                  <a:pt x="56" y="208"/>
                </a:moveTo>
                <a:cubicBezTo>
                  <a:pt x="28" y="356"/>
                  <a:pt x="0" y="504"/>
                  <a:pt x="56" y="544"/>
                </a:cubicBezTo>
                <a:cubicBezTo>
                  <a:pt x="112" y="584"/>
                  <a:pt x="344" y="528"/>
                  <a:pt x="392" y="448"/>
                </a:cubicBezTo>
                <a:cubicBezTo>
                  <a:pt x="440" y="368"/>
                  <a:pt x="288" y="128"/>
                  <a:pt x="344" y="64"/>
                </a:cubicBezTo>
                <a:cubicBezTo>
                  <a:pt x="400" y="0"/>
                  <a:pt x="564" y="32"/>
                  <a:pt x="728" y="64"/>
                </a:cubicBezTo>
              </a:path>
            </a:pathLst>
          </a:custGeom>
          <a:noFill/>
          <a:ln w="50800">
            <a:solidFill>
              <a:srgbClr val="FFCC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44397" name="Picture 84" descr="roadcone">
            <a:extLst>
              <a:ext uri="{FF2B5EF4-FFF2-40B4-BE49-F238E27FC236}">
                <a16:creationId xmlns:a16="http://schemas.microsoft.com/office/drawing/2014/main" id="{376AE988-A750-4286-A504-E55B9017517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1100" y="4495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8" name="Picture 85" descr="roadcone">
            <a:extLst>
              <a:ext uri="{FF2B5EF4-FFF2-40B4-BE49-F238E27FC236}">
                <a16:creationId xmlns:a16="http://schemas.microsoft.com/office/drawing/2014/main" id="{617E1B04-C8EE-45C0-84D4-2B104B32224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5900" y="19812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9" name="Picture 86" descr="roadcone">
            <a:extLst>
              <a:ext uri="{FF2B5EF4-FFF2-40B4-BE49-F238E27FC236}">
                <a16:creationId xmlns:a16="http://schemas.microsoft.com/office/drawing/2014/main" id="{ABE678AF-B02B-4223-A853-677C88C0974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2400" y="1066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0" name="Picture 87" descr="roadcone">
            <a:extLst>
              <a:ext uri="{FF2B5EF4-FFF2-40B4-BE49-F238E27FC236}">
                <a16:creationId xmlns:a16="http://schemas.microsoft.com/office/drawing/2014/main" id="{761D2873-F476-4289-A491-38D2366F5A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1447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1" name="Picture 88" descr="roadcone">
            <a:extLst>
              <a:ext uri="{FF2B5EF4-FFF2-40B4-BE49-F238E27FC236}">
                <a16:creationId xmlns:a16="http://schemas.microsoft.com/office/drawing/2014/main" id="{722A34D0-F1D7-4561-A9F3-D998D883A07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0" y="21336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2" name="Picture 89" descr="roadcone">
            <a:extLst>
              <a:ext uri="{FF2B5EF4-FFF2-40B4-BE49-F238E27FC236}">
                <a16:creationId xmlns:a16="http://schemas.microsoft.com/office/drawing/2014/main" id="{495F709C-EF38-4EA7-8A25-CA029885EC2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200" y="28194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3" name="Picture 90" descr="roadcone">
            <a:extLst>
              <a:ext uri="{FF2B5EF4-FFF2-40B4-BE49-F238E27FC236}">
                <a16:creationId xmlns:a16="http://schemas.microsoft.com/office/drawing/2014/main" id="{E6BECD8A-2D87-4FA2-80ED-9E593A8E531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3352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4" name="Picture 91" descr="roadcone">
            <a:extLst>
              <a:ext uri="{FF2B5EF4-FFF2-40B4-BE49-F238E27FC236}">
                <a16:creationId xmlns:a16="http://schemas.microsoft.com/office/drawing/2014/main" id="{8AC73C64-B487-4423-B03B-3A4F63F8D15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3352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5" name="Picture 92" descr="roadcone">
            <a:extLst>
              <a:ext uri="{FF2B5EF4-FFF2-40B4-BE49-F238E27FC236}">
                <a16:creationId xmlns:a16="http://schemas.microsoft.com/office/drawing/2014/main" id="{913637BC-D671-4E36-A898-66B4C699788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99500" y="33528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06" name="Rectangle 93">
            <a:extLst>
              <a:ext uri="{FF2B5EF4-FFF2-40B4-BE49-F238E27FC236}">
                <a16:creationId xmlns:a16="http://schemas.microsoft.com/office/drawing/2014/main" id="{1DFFC7AE-1BC4-4CB4-A0D6-F60D8CDB23A7}"/>
              </a:ext>
            </a:extLst>
          </p:cNvPr>
          <p:cNvSpPr>
            <a:spLocks noChangeArrowheads="1"/>
          </p:cNvSpPr>
          <p:nvPr/>
        </p:nvSpPr>
        <p:spPr bwMode="auto">
          <a:xfrm>
            <a:off x="6248400" y="0"/>
            <a:ext cx="2895600" cy="1828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07" name="Rectangle 95">
            <a:extLst>
              <a:ext uri="{FF2B5EF4-FFF2-40B4-BE49-F238E27FC236}">
                <a16:creationId xmlns:a16="http://schemas.microsoft.com/office/drawing/2014/main" id="{06816F83-9FAE-483E-B84C-B2EA727E9DEC}"/>
              </a:ext>
            </a:extLst>
          </p:cNvPr>
          <p:cNvSpPr>
            <a:spLocks noChangeArrowheads="1"/>
          </p:cNvSpPr>
          <p:nvPr/>
        </p:nvSpPr>
        <p:spPr bwMode="auto">
          <a:xfrm>
            <a:off x="0" y="0"/>
            <a:ext cx="3810000" cy="1828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08" name="Rectangle 96">
            <a:extLst>
              <a:ext uri="{FF2B5EF4-FFF2-40B4-BE49-F238E27FC236}">
                <a16:creationId xmlns:a16="http://schemas.microsoft.com/office/drawing/2014/main" id="{B9EDCE65-A73E-4BB1-B56E-F43F2C257B49}"/>
              </a:ext>
            </a:extLst>
          </p:cNvPr>
          <p:cNvSpPr>
            <a:spLocks noChangeArrowheads="1"/>
          </p:cNvSpPr>
          <p:nvPr/>
        </p:nvSpPr>
        <p:spPr bwMode="auto">
          <a:xfrm>
            <a:off x="6248400" y="5029200"/>
            <a:ext cx="2895600" cy="1828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09" name="Rectangle 97">
            <a:extLst>
              <a:ext uri="{FF2B5EF4-FFF2-40B4-BE49-F238E27FC236}">
                <a16:creationId xmlns:a16="http://schemas.microsoft.com/office/drawing/2014/main" id="{8C41D31D-3994-4EF1-A3AB-71A8B2C6CC48}"/>
              </a:ext>
            </a:extLst>
          </p:cNvPr>
          <p:cNvSpPr>
            <a:spLocks noChangeArrowheads="1"/>
          </p:cNvSpPr>
          <p:nvPr/>
        </p:nvSpPr>
        <p:spPr bwMode="auto">
          <a:xfrm>
            <a:off x="0" y="5029200"/>
            <a:ext cx="3810000" cy="1828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4410" name="TextBox 90">
            <a:extLst>
              <a:ext uri="{FF2B5EF4-FFF2-40B4-BE49-F238E27FC236}">
                <a16:creationId xmlns:a16="http://schemas.microsoft.com/office/drawing/2014/main" id="{27F5AD18-851A-415B-A0C3-A65D4D8B4D3C}"/>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3-62</a:t>
            </a:r>
          </a:p>
        </p:txBody>
      </p:sp>
    </p:spTree>
    <p:extLst>
      <p:ext uri="{BB962C8B-B14F-4D97-AF65-F5344CB8AC3E}">
        <p14:creationId xmlns:p14="http://schemas.microsoft.com/office/powerpoint/2010/main" val="302922157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DA7D6AF5-5BFC-4680-8875-5178805A3C75}"/>
              </a:ext>
            </a:extLst>
          </p:cNvPr>
          <p:cNvSpPr>
            <a:spLocks noChangeArrowheads="1"/>
          </p:cNvSpPr>
          <p:nvPr/>
        </p:nvSpPr>
        <p:spPr bwMode="auto">
          <a:xfrm>
            <a:off x="7315200" y="0"/>
            <a:ext cx="1828800" cy="12192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35" name="Rectangle 8">
            <a:extLst>
              <a:ext uri="{FF2B5EF4-FFF2-40B4-BE49-F238E27FC236}">
                <a16:creationId xmlns:a16="http://schemas.microsoft.com/office/drawing/2014/main" id="{1961C90D-7F4D-4AB4-B743-B63112E1D59B}"/>
              </a:ext>
            </a:extLst>
          </p:cNvPr>
          <p:cNvSpPr>
            <a:spLocks noChangeArrowheads="1"/>
          </p:cNvSpPr>
          <p:nvPr/>
        </p:nvSpPr>
        <p:spPr bwMode="auto">
          <a:xfrm>
            <a:off x="4953000" y="304800"/>
            <a:ext cx="2362200" cy="6858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36" name="Rectangle 9">
            <a:extLst>
              <a:ext uri="{FF2B5EF4-FFF2-40B4-BE49-F238E27FC236}">
                <a16:creationId xmlns:a16="http://schemas.microsoft.com/office/drawing/2014/main" id="{3ECB99CB-BDD5-4A2B-A064-C0E59D17540B}"/>
              </a:ext>
            </a:extLst>
          </p:cNvPr>
          <p:cNvSpPr>
            <a:spLocks noChangeArrowheads="1"/>
          </p:cNvSpPr>
          <p:nvPr/>
        </p:nvSpPr>
        <p:spPr bwMode="auto">
          <a:xfrm>
            <a:off x="175260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37" name="Rectangle 10">
            <a:extLst>
              <a:ext uri="{FF2B5EF4-FFF2-40B4-BE49-F238E27FC236}">
                <a16:creationId xmlns:a16="http://schemas.microsoft.com/office/drawing/2014/main" id="{6FB9CD9D-8A6E-41C1-A36B-39B2077DE530}"/>
              </a:ext>
            </a:extLst>
          </p:cNvPr>
          <p:cNvSpPr>
            <a:spLocks noChangeArrowheads="1"/>
          </p:cNvSpPr>
          <p:nvPr/>
        </p:nvSpPr>
        <p:spPr bwMode="auto">
          <a:xfrm>
            <a:off x="327660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38" name="Rectangle 11">
            <a:extLst>
              <a:ext uri="{FF2B5EF4-FFF2-40B4-BE49-F238E27FC236}">
                <a16:creationId xmlns:a16="http://schemas.microsoft.com/office/drawing/2014/main" id="{7AF37A65-30D0-48D6-824D-B071C68C7CA5}"/>
              </a:ext>
            </a:extLst>
          </p:cNvPr>
          <p:cNvSpPr>
            <a:spLocks noChangeArrowheads="1"/>
          </p:cNvSpPr>
          <p:nvPr/>
        </p:nvSpPr>
        <p:spPr bwMode="auto">
          <a:xfrm>
            <a:off x="7315200" y="1828800"/>
            <a:ext cx="1828800" cy="21336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39" name="Rectangle 12">
            <a:extLst>
              <a:ext uri="{FF2B5EF4-FFF2-40B4-BE49-F238E27FC236}">
                <a16:creationId xmlns:a16="http://schemas.microsoft.com/office/drawing/2014/main" id="{C1382FBD-2AB9-4F88-9A44-FA807A848F7A}"/>
              </a:ext>
            </a:extLst>
          </p:cNvPr>
          <p:cNvSpPr>
            <a:spLocks noChangeArrowheads="1"/>
          </p:cNvSpPr>
          <p:nvPr/>
        </p:nvSpPr>
        <p:spPr bwMode="auto">
          <a:xfrm>
            <a:off x="4953000" y="2514600"/>
            <a:ext cx="2362200" cy="7620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46440" name="Group 13">
            <a:extLst>
              <a:ext uri="{FF2B5EF4-FFF2-40B4-BE49-F238E27FC236}">
                <a16:creationId xmlns:a16="http://schemas.microsoft.com/office/drawing/2014/main" id="{A6E0C3FC-BBF7-49E5-8672-D40916FE3CE1}"/>
              </a:ext>
            </a:extLst>
          </p:cNvPr>
          <p:cNvGrpSpPr>
            <a:grpSpLocks/>
          </p:cNvGrpSpPr>
          <p:nvPr/>
        </p:nvGrpSpPr>
        <p:grpSpPr bwMode="auto">
          <a:xfrm rot="-5408018">
            <a:off x="5399882" y="2370931"/>
            <a:ext cx="609600" cy="1046163"/>
            <a:chOff x="3826" y="2283"/>
            <a:chExt cx="363" cy="659"/>
          </a:xfrm>
        </p:grpSpPr>
        <p:sp>
          <p:nvSpPr>
            <p:cNvPr id="146460" name="Rectangle 14">
              <a:extLst>
                <a:ext uri="{FF2B5EF4-FFF2-40B4-BE49-F238E27FC236}">
                  <a16:creationId xmlns:a16="http://schemas.microsoft.com/office/drawing/2014/main" id="{FF4B0A17-CF55-45FF-A40A-EEFB360F0367}"/>
                </a:ext>
              </a:extLst>
            </p:cNvPr>
            <p:cNvSpPr>
              <a:spLocks noChangeArrowheads="1"/>
            </p:cNvSpPr>
            <p:nvPr/>
          </p:nvSpPr>
          <p:spPr bwMode="auto">
            <a:xfrm>
              <a:off x="3826" y="2506"/>
              <a:ext cx="363" cy="436"/>
            </a:xfrm>
            <a:prstGeom prst="rect">
              <a:avLst/>
            </a:prstGeom>
            <a:solidFill>
              <a:srgbClr val="F9FFFF"/>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61" name="Rectangle 15">
              <a:extLst>
                <a:ext uri="{FF2B5EF4-FFF2-40B4-BE49-F238E27FC236}">
                  <a16:creationId xmlns:a16="http://schemas.microsoft.com/office/drawing/2014/main" id="{CA37A0E2-7F37-4345-99BE-4943B3719472}"/>
                </a:ext>
              </a:extLst>
            </p:cNvPr>
            <p:cNvSpPr>
              <a:spLocks noChangeArrowheads="1"/>
            </p:cNvSpPr>
            <p:nvPr/>
          </p:nvSpPr>
          <p:spPr bwMode="auto">
            <a:xfrm>
              <a:off x="3902" y="2283"/>
              <a:ext cx="195" cy="216"/>
            </a:xfrm>
            <a:prstGeom prst="rect">
              <a:avLst/>
            </a:prstGeom>
            <a:solidFill>
              <a:srgbClr val="F9F9F9"/>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62" name="Freeform 16">
              <a:extLst>
                <a:ext uri="{FF2B5EF4-FFF2-40B4-BE49-F238E27FC236}">
                  <a16:creationId xmlns:a16="http://schemas.microsoft.com/office/drawing/2014/main" id="{4FFF4400-DD3D-48AC-BBC9-3DF7B81A0C47}"/>
                </a:ext>
              </a:extLst>
            </p:cNvPr>
            <p:cNvSpPr>
              <a:spLocks/>
            </p:cNvSpPr>
            <p:nvPr/>
          </p:nvSpPr>
          <p:spPr bwMode="auto">
            <a:xfrm>
              <a:off x="3843" y="2859"/>
              <a:ext cx="62" cy="62"/>
            </a:xfrm>
            <a:custGeom>
              <a:avLst/>
              <a:gdLst>
                <a:gd name="T0" fmla="*/ 62 w 62"/>
                <a:gd name="T1" fmla="*/ 31 h 62"/>
                <a:gd name="T2" fmla="*/ 52 w 62"/>
                <a:gd name="T3" fmla="*/ 11 h 62"/>
                <a:gd name="T4" fmla="*/ 31 w 62"/>
                <a:gd name="T5" fmla="*/ 0 h 62"/>
                <a:gd name="T6" fmla="*/ 11 w 62"/>
                <a:gd name="T7" fmla="*/ 11 h 62"/>
                <a:gd name="T8" fmla="*/ 0 w 62"/>
                <a:gd name="T9" fmla="*/ 31 h 62"/>
                <a:gd name="T10" fmla="*/ 11 w 62"/>
                <a:gd name="T11" fmla="*/ 52 h 62"/>
                <a:gd name="T12" fmla="*/ 31 w 62"/>
                <a:gd name="T13" fmla="*/ 62 h 62"/>
                <a:gd name="T14" fmla="*/ 52 w 62"/>
                <a:gd name="T15" fmla="*/ 52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1"/>
                  </a:lnTo>
                  <a:lnTo>
                    <a:pt x="31" y="0"/>
                  </a:lnTo>
                  <a:lnTo>
                    <a:pt x="11" y="11"/>
                  </a:lnTo>
                  <a:lnTo>
                    <a:pt x="0" y="31"/>
                  </a:lnTo>
                  <a:lnTo>
                    <a:pt x="11" y="52"/>
                  </a:lnTo>
                  <a:lnTo>
                    <a:pt x="31" y="62"/>
                  </a:lnTo>
                  <a:lnTo>
                    <a:pt x="52" y="52"/>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6463" name="Freeform 17">
              <a:extLst>
                <a:ext uri="{FF2B5EF4-FFF2-40B4-BE49-F238E27FC236}">
                  <a16:creationId xmlns:a16="http://schemas.microsoft.com/office/drawing/2014/main" id="{5F138314-661E-4C33-A289-F1ABE6782A95}"/>
                </a:ext>
              </a:extLst>
            </p:cNvPr>
            <p:cNvSpPr>
              <a:spLocks/>
            </p:cNvSpPr>
            <p:nvPr/>
          </p:nvSpPr>
          <p:spPr bwMode="auto">
            <a:xfrm>
              <a:off x="4100" y="2863"/>
              <a:ext cx="62" cy="62"/>
            </a:xfrm>
            <a:custGeom>
              <a:avLst/>
              <a:gdLst>
                <a:gd name="T0" fmla="*/ 62 w 62"/>
                <a:gd name="T1" fmla="*/ 31 h 62"/>
                <a:gd name="T2" fmla="*/ 52 w 62"/>
                <a:gd name="T3" fmla="*/ 10 h 62"/>
                <a:gd name="T4" fmla="*/ 31 w 62"/>
                <a:gd name="T5" fmla="*/ 0 h 62"/>
                <a:gd name="T6" fmla="*/ 10 w 62"/>
                <a:gd name="T7" fmla="*/ 10 h 62"/>
                <a:gd name="T8" fmla="*/ 0 w 62"/>
                <a:gd name="T9" fmla="*/ 31 h 62"/>
                <a:gd name="T10" fmla="*/ 10 w 62"/>
                <a:gd name="T11" fmla="*/ 51 h 62"/>
                <a:gd name="T12" fmla="*/ 31 w 62"/>
                <a:gd name="T13" fmla="*/ 62 h 62"/>
                <a:gd name="T14" fmla="*/ 52 w 62"/>
                <a:gd name="T15" fmla="*/ 51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0"/>
                  </a:lnTo>
                  <a:lnTo>
                    <a:pt x="31" y="0"/>
                  </a:lnTo>
                  <a:lnTo>
                    <a:pt x="10" y="10"/>
                  </a:lnTo>
                  <a:lnTo>
                    <a:pt x="0" y="31"/>
                  </a:lnTo>
                  <a:lnTo>
                    <a:pt x="10" y="51"/>
                  </a:lnTo>
                  <a:lnTo>
                    <a:pt x="31" y="62"/>
                  </a:lnTo>
                  <a:lnTo>
                    <a:pt x="52" y="51"/>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6464" name="Freeform 18">
              <a:extLst>
                <a:ext uri="{FF2B5EF4-FFF2-40B4-BE49-F238E27FC236}">
                  <a16:creationId xmlns:a16="http://schemas.microsoft.com/office/drawing/2014/main" id="{AF2D3204-E471-4EBD-BF63-DEC88D230056}"/>
                </a:ext>
              </a:extLst>
            </p:cNvPr>
            <p:cNvSpPr>
              <a:spLocks/>
            </p:cNvSpPr>
            <p:nvPr/>
          </p:nvSpPr>
          <p:spPr bwMode="auto">
            <a:xfrm>
              <a:off x="3967" y="2414"/>
              <a:ext cx="58" cy="61"/>
            </a:xfrm>
            <a:custGeom>
              <a:avLst/>
              <a:gdLst>
                <a:gd name="T0" fmla="*/ 58 w 58"/>
                <a:gd name="T1" fmla="*/ 31 h 61"/>
                <a:gd name="T2" fmla="*/ 51 w 58"/>
                <a:gd name="T3" fmla="*/ 10 h 61"/>
                <a:gd name="T4" fmla="*/ 27 w 58"/>
                <a:gd name="T5" fmla="*/ 0 h 61"/>
                <a:gd name="T6" fmla="*/ 6 w 58"/>
                <a:gd name="T7" fmla="*/ 10 h 61"/>
                <a:gd name="T8" fmla="*/ 0 w 58"/>
                <a:gd name="T9" fmla="*/ 31 h 61"/>
                <a:gd name="T10" fmla="*/ 6 w 58"/>
                <a:gd name="T11" fmla="*/ 51 h 61"/>
                <a:gd name="T12" fmla="*/ 27 w 58"/>
                <a:gd name="T13" fmla="*/ 61 h 61"/>
                <a:gd name="T14" fmla="*/ 51 w 58"/>
                <a:gd name="T15" fmla="*/ 51 h 61"/>
                <a:gd name="T16" fmla="*/ 58 w 58"/>
                <a:gd name="T17" fmla="*/ 3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61"/>
                <a:gd name="T29" fmla="*/ 58 w 5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61">
                  <a:moveTo>
                    <a:pt x="58" y="31"/>
                  </a:moveTo>
                  <a:lnTo>
                    <a:pt x="51" y="10"/>
                  </a:lnTo>
                  <a:lnTo>
                    <a:pt x="27" y="0"/>
                  </a:lnTo>
                  <a:lnTo>
                    <a:pt x="6" y="10"/>
                  </a:lnTo>
                  <a:lnTo>
                    <a:pt x="0" y="31"/>
                  </a:lnTo>
                  <a:lnTo>
                    <a:pt x="6" y="51"/>
                  </a:lnTo>
                  <a:lnTo>
                    <a:pt x="27" y="61"/>
                  </a:lnTo>
                  <a:lnTo>
                    <a:pt x="51" y="51"/>
                  </a:lnTo>
                  <a:lnTo>
                    <a:pt x="58" y="31"/>
                  </a:lnTo>
                  <a:close/>
                </a:path>
              </a:pathLst>
            </a:custGeom>
            <a:solidFill>
              <a:srgbClr val="FF1E00"/>
            </a:solidFill>
            <a:ln w="4763">
              <a:solidFill>
                <a:srgbClr val="000000"/>
              </a:solidFill>
              <a:prstDash val="solid"/>
              <a:round/>
              <a:headEnd/>
              <a:tailEnd/>
            </a:ln>
          </p:spPr>
          <p:txBody>
            <a:bodyPr/>
            <a:lstStyle/>
            <a:p>
              <a:endParaRPr lang="en-US"/>
            </a:p>
          </p:txBody>
        </p:sp>
        <p:sp>
          <p:nvSpPr>
            <p:cNvPr id="146465" name="Rectangle 19">
              <a:extLst>
                <a:ext uri="{FF2B5EF4-FFF2-40B4-BE49-F238E27FC236}">
                  <a16:creationId xmlns:a16="http://schemas.microsoft.com/office/drawing/2014/main" id="{45604A79-CF79-4788-BB83-B6F70B8A87BF}"/>
                </a:ext>
              </a:extLst>
            </p:cNvPr>
            <p:cNvSpPr>
              <a:spLocks noChangeArrowheads="1"/>
            </p:cNvSpPr>
            <p:nvPr/>
          </p:nvSpPr>
          <p:spPr bwMode="auto">
            <a:xfrm>
              <a:off x="3980" y="2613"/>
              <a:ext cx="45" cy="19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66" name="Rectangle 20">
              <a:extLst>
                <a:ext uri="{FF2B5EF4-FFF2-40B4-BE49-F238E27FC236}">
                  <a16:creationId xmlns:a16="http://schemas.microsoft.com/office/drawing/2014/main" id="{BA4377E8-6CA3-4A1D-9C31-65B21031BD58}"/>
                </a:ext>
              </a:extLst>
            </p:cNvPr>
            <p:cNvSpPr>
              <a:spLocks noChangeArrowheads="1"/>
            </p:cNvSpPr>
            <p:nvPr/>
          </p:nvSpPr>
          <p:spPr bwMode="auto">
            <a:xfrm>
              <a:off x="3902" y="2691"/>
              <a:ext cx="202" cy="4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46441" name="Rectangle 21">
            <a:extLst>
              <a:ext uri="{FF2B5EF4-FFF2-40B4-BE49-F238E27FC236}">
                <a16:creationId xmlns:a16="http://schemas.microsoft.com/office/drawing/2014/main" id="{0F949F15-3DE8-4A38-B7A0-2064694535BF}"/>
              </a:ext>
            </a:extLst>
          </p:cNvPr>
          <p:cNvSpPr>
            <a:spLocks noChangeArrowheads="1"/>
          </p:cNvSpPr>
          <p:nvPr/>
        </p:nvSpPr>
        <p:spPr bwMode="auto">
          <a:xfrm>
            <a:off x="7315200" y="4343400"/>
            <a:ext cx="1828800" cy="21336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42" name="Rectangle 22">
            <a:extLst>
              <a:ext uri="{FF2B5EF4-FFF2-40B4-BE49-F238E27FC236}">
                <a16:creationId xmlns:a16="http://schemas.microsoft.com/office/drawing/2014/main" id="{5A3D3CB1-D6E4-4234-A740-93A94F56CC17}"/>
              </a:ext>
            </a:extLst>
          </p:cNvPr>
          <p:cNvSpPr>
            <a:spLocks noChangeArrowheads="1"/>
          </p:cNvSpPr>
          <p:nvPr/>
        </p:nvSpPr>
        <p:spPr bwMode="auto">
          <a:xfrm>
            <a:off x="4953000" y="4876800"/>
            <a:ext cx="2362200" cy="7620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46443" name="Group 23">
            <a:extLst>
              <a:ext uri="{FF2B5EF4-FFF2-40B4-BE49-F238E27FC236}">
                <a16:creationId xmlns:a16="http://schemas.microsoft.com/office/drawing/2014/main" id="{5610FC09-DDD4-410C-A796-F3AF16B05649}"/>
              </a:ext>
            </a:extLst>
          </p:cNvPr>
          <p:cNvGrpSpPr>
            <a:grpSpLocks/>
          </p:cNvGrpSpPr>
          <p:nvPr/>
        </p:nvGrpSpPr>
        <p:grpSpPr bwMode="auto">
          <a:xfrm rot="8760">
            <a:off x="4267200" y="3429000"/>
            <a:ext cx="574675" cy="1625600"/>
            <a:chOff x="4061" y="1421"/>
            <a:chExt cx="733" cy="2166"/>
          </a:xfrm>
        </p:grpSpPr>
        <p:sp>
          <p:nvSpPr>
            <p:cNvPr id="146445" name="Rectangle 24">
              <a:extLst>
                <a:ext uri="{FF2B5EF4-FFF2-40B4-BE49-F238E27FC236}">
                  <a16:creationId xmlns:a16="http://schemas.microsoft.com/office/drawing/2014/main" id="{66C91D91-10B5-4F94-94E7-8743F28CBBBD}"/>
                </a:ext>
              </a:extLst>
            </p:cNvPr>
            <p:cNvSpPr>
              <a:spLocks noChangeArrowheads="1"/>
            </p:cNvSpPr>
            <p:nvPr/>
          </p:nvSpPr>
          <p:spPr bwMode="auto">
            <a:xfrm>
              <a:off x="4061" y="1421"/>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46" name="Freeform 25">
              <a:extLst>
                <a:ext uri="{FF2B5EF4-FFF2-40B4-BE49-F238E27FC236}">
                  <a16:creationId xmlns:a16="http://schemas.microsoft.com/office/drawing/2014/main" id="{BADC9062-4407-400A-A5C3-EEDA582487EE}"/>
                </a:ext>
              </a:extLst>
            </p:cNvPr>
            <p:cNvSpPr>
              <a:spLocks/>
            </p:cNvSpPr>
            <p:nvPr/>
          </p:nvSpPr>
          <p:spPr bwMode="auto">
            <a:xfrm>
              <a:off x="4530" y="1463"/>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6447" name="Freeform 26">
              <a:extLst>
                <a:ext uri="{FF2B5EF4-FFF2-40B4-BE49-F238E27FC236}">
                  <a16:creationId xmlns:a16="http://schemas.microsoft.com/office/drawing/2014/main" id="{6D133387-8CC2-4271-8E53-9AA7979FD1B2}"/>
                </a:ext>
              </a:extLst>
            </p:cNvPr>
            <p:cNvSpPr>
              <a:spLocks/>
            </p:cNvSpPr>
            <p:nvPr/>
          </p:nvSpPr>
          <p:spPr bwMode="auto">
            <a:xfrm>
              <a:off x="4120" y="1446"/>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6448" name="Line 27">
              <a:extLst>
                <a:ext uri="{FF2B5EF4-FFF2-40B4-BE49-F238E27FC236}">
                  <a16:creationId xmlns:a16="http://schemas.microsoft.com/office/drawing/2014/main" id="{297AF940-974D-427A-9DA0-50DB2BA76608}"/>
                </a:ext>
              </a:extLst>
            </p:cNvPr>
            <p:cNvSpPr>
              <a:spLocks noChangeShapeType="1"/>
            </p:cNvSpPr>
            <p:nvPr/>
          </p:nvSpPr>
          <p:spPr bwMode="auto">
            <a:xfrm>
              <a:off x="4061" y="2018"/>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449" name="Line 28">
              <a:extLst>
                <a:ext uri="{FF2B5EF4-FFF2-40B4-BE49-F238E27FC236}">
                  <a16:creationId xmlns:a16="http://schemas.microsoft.com/office/drawing/2014/main" id="{083DC1E5-8720-4132-B67A-C8AADDFA7BC4}"/>
                </a:ext>
              </a:extLst>
            </p:cNvPr>
            <p:cNvSpPr>
              <a:spLocks noChangeShapeType="1"/>
            </p:cNvSpPr>
            <p:nvPr/>
          </p:nvSpPr>
          <p:spPr bwMode="auto">
            <a:xfrm>
              <a:off x="4061" y="3510"/>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450" name="Line 29">
              <a:extLst>
                <a:ext uri="{FF2B5EF4-FFF2-40B4-BE49-F238E27FC236}">
                  <a16:creationId xmlns:a16="http://schemas.microsoft.com/office/drawing/2014/main" id="{B5981418-38BB-4967-8CE9-DA03EB996BAE}"/>
                </a:ext>
              </a:extLst>
            </p:cNvPr>
            <p:cNvSpPr>
              <a:spLocks noChangeShapeType="1"/>
            </p:cNvSpPr>
            <p:nvPr/>
          </p:nvSpPr>
          <p:spPr bwMode="auto">
            <a:xfrm>
              <a:off x="4078" y="2410"/>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451" name="Rectangle 30">
              <a:extLst>
                <a:ext uri="{FF2B5EF4-FFF2-40B4-BE49-F238E27FC236}">
                  <a16:creationId xmlns:a16="http://schemas.microsoft.com/office/drawing/2014/main" id="{69735066-4F10-4312-9F2F-446DD1F85F2F}"/>
                </a:ext>
              </a:extLst>
            </p:cNvPr>
            <p:cNvSpPr>
              <a:spLocks noChangeArrowheads="1"/>
            </p:cNvSpPr>
            <p:nvPr/>
          </p:nvSpPr>
          <p:spPr bwMode="auto">
            <a:xfrm>
              <a:off x="4078" y="241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52" name="Rectangle 31">
              <a:extLst>
                <a:ext uri="{FF2B5EF4-FFF2-40B4-BE49-F238E27FC236}">
                  <a16:creationId xmlns:a16="http://schemas.microsoft.com/office/drawing/2014/main" id="{07C7A3E9-DB32-41B5-B103-F2B8C42247E4}"/>
                </a:ext>
              </a:extLst>
            </p:cNvPr>
            <p:cNvSpPr>
              <a:spLocks noChangeArrowheads="1"/>
            </p:cNvSpPr>
            <p:nvPr/>
          </p:nvSpPr>
          <p:spPr bwMode="auto">
            <a:xfrm>
              <a:off x="4240"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53" name="Rectangle 32">
              <a:extLst>
                <a:ext uri="{FF2B5EF4-FFF2-40B4-BE49-F238E27FC236}">
                  <a16:creationId xmlns:a16="http://schemas.microsoft.com/office/drawing/2014/main" id="{7E6DF95A-E399-432D-9A17-BDC315F56FCB}"/>
                </a:ext>
              </a:extLst>
            </p:cNvPr>
            <p:cNvSpPr>
              <a:spLocks noChangeArrowheads="1"/>
            </p:cNvSpPr>
            <p:nvPr/>
          </p:nvSpPr>
          <p:spPr bwMode="auto">
            <a:xfrm>
              <a:off x="4385"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54" name="Rectangle 33">
              <a:extLst>
                <a:ext uri="{FF2B5EF4-FFF2-40B4-BE49-F238E27FC236}">
                  <a16:creationId xmlns:a16="http://schemas.microsoft.com/office/drawing/2014/main" id="{91EFE62D-9E07-484D-9656-917B17AF0EB5}"/>
                </a:ext>
              </a:extLst>
            </p:cNvPr>
            <p:cNvSpPr>
              <a:spLocks noChangeArrowheads="1"/>
            </p:cNvSpPr>
            <p:nvPr/>
          </p:nvSpPr>
          <p:spPr bwMode="auto">
            <a:xfrm>
              <a:off x="4521" y="240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55" name="Rectangle 34">
              <a:extLst>
                <a:ext uri="{FF2B5EF4-FFF2-40B4-BE49-F238E27FC236}">
                  <a16:creationId xmlns:a16="http://schemas.microsoft.com/office/drawing/2014/main" id="{95DC3B70-0595-4659-956F-648DEDF8ACDF}"/>
                </a:ext>
              </a:extLst>
            </p:cNvPr>
            <p:cNvSpPr>
              <a:spLocks noChangeArrowheads="1"/>
            </p:cNvSpPr>
            <p:nvPr/>
          </p:nvSpPr>
          <p:spPr bwMode="auto">
            <a:xfrm>
              <a:off x="4649"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6456" name="Rectangle 35">
              <a:extLst>
                <a:ext uri="{FF2B5EF4-FFF2-40B4-BE49-F238E27FC236}">
                  <a16:creationId xmlns:a16="http://schemas.microsoft.com/office/drawing/2014/main" id="{5F8820D0-F6B6-43A5-BD2F-65D30416E359}"/>
                </a:ext>
              </a:extLst>
            </p:cNvPr>
            <p:cNvSpPr>
              <a:spLocks noChangeArrowheads="1"/>
            </p:cNvSpPr>
            <p:nvPr/>
          </p:nvSpPr>
          <p:spPr bwMode="auto">
            <a:xfrm>
              <a:off x="4166" y="1753"/>
              <a:ext cx="0"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6457" name="Freeform 36">
              <a:extLst>
                <a:ext uri="{FF2B5EF4-FFF2-40B4-BE49-F238E27FC236}">
                  <a16:creationId xmlns:a16="http://schemas.microsoft.com/office/drawing/2014/main" id="{333D7405-5815-412E-8D52-3AFC6513699D}"/>
                </a:ext>
              </a:extLst>
            </p:cNvPr>
            <p:cNvSpPr>
              <a:spLocks/>
            </p:cNvSpPr>
            <p:nvPr/>
          </p:nvSpPr>
          <p:spPr bwMode="auto">
            <a:xfrm>
              <a:off x="4095" y="2052"/>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6458" name="Freeform 37">
              <a:extLst>
                <a:ext uri="{FF2B5EF4-FFF2-40B4-BE49-F238E27FC236}">
                  <a16:creationId xmlns:a16="http://schemas.microsoft.com/office/drawing/2014/main" id="{D573A2EC-5515-4A2A-81E5-02338DDEAB9A}"/>
                </a:ext>
              </a:extLst>
            </p:cNvPr>
            <p:cNvSpPr>
              <a:spLocks/>
            </p:cNvSpPr>
            <p:nvPr/>
          </p:nvSpPr>
          <p:spPr bwMode="auto">
            <a:xfrm>
              <a:off x="4581" y="2052"/>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6459" name="Rectangle 38">
              <a:extLst>
                <a:ext uri="{FF2B5EF4-FFF2-40B4-BE49-F238E27FC236}">
                  <a16:creationId xmlns:a16="http://schemas.microsoft.com/office/drawing/2014/main" id="{B9FFB8D1-8B1B-4B8C-B17B-B820FE471753}"/>
                </a:ext>
              </a:extLst>
            </p:cNvPr>
            <p:cNvSpPr>
              <a:spLocks noChangeArrowheads="1"/>
            </p:cNvSpPr>
            <p:nvPr/>
          </p:nvSpPr>
          <p:spPr bwMode="auto">
            <a:xfrm>
              <a:off x="4368" y="2052"/>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46444" name="TextBox 33">
            <a:extLst>
              <a:ext uri="{FF2B5EF4-FFF2-40B4-BE49-F238E27FC236}">
                <a16:creationId xmlns:a16="http://schemas.microsoft.com/office/drawing/2014/main" id="{A55EFF35-5452-47EA-8BDB-CD0B19154E99}"/>
              </a:ext>
            </a:extLst>
          </p:cNvPr>
          <p:cNvSpPr txBox="1">
            <a:spLocks noChangeArrowheads="1"/>
          </p:cNvSpPr>
          <p:nvPr/>
        </p:nvSpPr>
        <p:spPr bwMode="auto">
          <a:xfrm>
            <a:off x="8191500" y="64119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3-63</a:t>
            </a:r>
          </a:p>
        </p:txBody>
      </p:sp>
    </p:spTree>
    <p:extLst>
      <p:ext uri="{BB962C8B-B14F-4D97-AF65-F5344CB8AC3E}">
        <p14:creationId xmlns:p14="http://schemas.microsoft.com/office/powerpoint/2010/main" val="204427900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50D7084E-C9FC-4B3B-BE7C-99CFB8C9D915}"/>
              </a:ext>
            </a:extLst>
          </p:cNvPr>
          <p:cNvSpPr>
            <a:spLocks noChangeArrowheads="1"/>
          </p:cNvSpPr>
          <p:nvPr/>
        </p:nvSpPr>
        <p:spPr bwMode="auto">
          <a:xfrm>
            <a:off x="7308850" y="0"/>
            <a:ext cx="1828800" cy="12192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3" name="Rectangle 8">
            <a:extLst>
              <a:ext uri="{FF2B5EF4-FFF2-40B4-BE49-F238E27FC236}">
                <a16:creationId xmlns:a16="http://schemas.microsoft.com/office/drawing/2014/main" id="{D2D85C0A-33A4-4BF8-B98B-DCF069ABA1AA}"/>
              </a:ext>
            </a:extLst>
          </p:cNvPr>
          <p:cNvSpPr>
            <a:spLocks noChangeArrowheads="1"/>
          </p:cNvSpPr>
          <p:nvPr/>
        </p:nvSpPr>
        <p:spPr bwMode="auto">
          <a:xfrm>
            <a:off x="4946650" y="304800"/>
            <a:ext cx="2362200" cy="6858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4" name="Rectangle 9">
            <a:extLst>
              <a:ext uri="{FF2B5EF4-FFF2-40B4-BE49-F238E27FC236}">
                <a16:creationId xmlns:a16="http://schemas.microsoft.com/office/drawing/2014/main" id="{B264997E-0613-4CDB-9B78-89FE6A194BCF}"/>
              </a:ext>
            </a:extLst>
          </p:cNvPr>
          <p:cNvSpPr>
            <a:spLocks noChangeArrowheads="1"/>
          </p:cNvSpPr>
          <p:nvPr/>
        </p:nvSpPr>
        <p:spPr bwMode="auto">
          <a:xfrm>
            <a:off x="1746250" y="0"/>
            <a:ext cx="32004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5" name="Rectangle 10">
            <a:extLst>
              <a:ext uri="{FF2B5EF4-FFF2-40B4-BE49-F238E27FC236}">
                <a16:creationId xmlns:a16="http://schemas.microsoft.com/office/drawing/2014/main" id="{F26746EF-FCE4-4D84-ACB8-A1F542FA1A3D}"/>
              </a:ext>
            </a:extLst>
          </p:cNvPr>
          <p:cNvSpPr>
            <a:spLocks noChangeArrowheads="1"/>
          </p:cNvSpPr>
          <p:nvPr/>
        </p:nvSpPr>
        <p:spPr bwMode="auto">
          <a:xfrm>
            <a:off x="3270250" y="0"/>
            <a:ext cx="152400" cy="6858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6" name="Rectangle 12">
            <a:extLst>
              <a:ext uri="{FF2B5EF4-FFF2-40B4-BE49-F238E27FC236}">
                <a16:creationId xmlns:a16="http://schemas.microsoft.com/office/drawing/2014/main" id="{33B32F88-F5BB-4506-9D27-EEE312047BBD}"/>
              </a:ext>
            </a:extLst>
          </p:cNvPr>
          <p:cNvSpPr>
            <a:spLocks noChangeArrowheads="1"/>
          </p:cNvSpPr>
          <p:nvPr/>
        </p:nvSpPr>
        <p:spPr bwMode="auto">
          <a:xfrm>
            <a:off x="7308850" y="1828800"/>
            <a:ext cx="1828800" cy="21336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7" name="Rectangle 13">
            <a:extLst>
              <a:ext uri="{FF2B5EF4-FFF2-40B4-BE49-F238E27FC236}">
                <a16:creationId xmlns:a16="http://schemas.microsoft.com/office/drawing/2014/main" id="{614956D8-F988-45CA-8A90-1955B797186F}"/>
              </a:ext>
            </a:extLst>
          </p:cNvPr>
          <p:cNvSpPr>
            <a:spLocks noChangeArrowheads="1"/>
          </p:cNvSpPr>
          <p:nvPr/>
        </p:nvSpPr>
        <p:spPr bwMode="auto">
          <a:xfrm>
            <a:off x="4946650" y="2514600"/>
            <a:ext cx="2362200" cy="7620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8" name="Rectangle 14">
            <a:extLst>
              <a:ext uri="{FF2B5EF4-FFF2-40B4-BE49-F238E27FC236}">
                <a16:creationId xmlns:a16="http://schemas.microsoft.com/office/drawing/2014/main" id="{A787E3DF-6FDC-4800-80BC-472E5A58F1DB}"/>
              </a:ext>
            </a:extLst>
          </p:cNvPr>
          <p:cNvSpPr>
            <a:spLocks noChangeArrowheads="1"/>
          </p:cNvSpPr>
          <p:nvPr/>
        </p:nvSpPr>
        <p:spPr bwMode="auto">
          <a:xfrm>
            <a:off x="7308850" y="4343400"/>
            <a:ext cx="1828800" cy="21336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89" name="Rectangle 15">
            <a:extLst>
              <a:ext uri="{FF2B5EF4-FFF2-40B4-BE49-F238E27FC236}">
                <a16:creationId xmlns:a16="http://schemas.microsoft.com/office/drawing/2014/main" id="{2014A905-F1AB-434D-AA99-898F55DE60E1}"/>
              </a:ext>
            </a:extLst>
          </p:cNvPr>
          <p:cNvSpPr>
            <a:spLocks noChangeArrowheads="1"/>
          </p:cNvSpPr>
          <p:nvPr/>
        </p:nvSpPr>
        <p:spPr bwMode="auto">
          <a:xfrm>
            <a:off x="4946650" y="4876800"/>
            <a:ext cx="2362200" cy="762000"/>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148490" name="Group 16">
            <a:extLst>
              <a:ext uri="{FF2B5EF4-FFF2-40B4-BE49-F238E27FC236}">
                <a16:creationId xmlns:a16="http://schemas.microsoft.com/office/drawing/2014/main" id="{C9060795-6398-482E-9378-6C77DBB33899}"/>
              </a:ext>
            </a:extLst>
          </p:cNvPr>
          <p:cNvGrpSpPr>
            <a:grpSpLocks/>
          </p:cNvGrpSpPr>
          <p:nvPr/>
        </p:nvGrpSpPr>
        <p:grpSpPr bwMode="auto">
          <a:xfrm rot="-5362782">
            <a:off x="5537200" y="2387600"/>
            <a:ext cx="412750" cy="1123950"/>
            <a:chOff x="4734" y="1131"/>
            <a:chExt cx="260" cy="708"/>
          </a:xfrm>
        </p:grpSpPr>
        <p:sp>
          <p:nvSpPr>
            <p:cNvPr id="148516" name="Freeform 17">
              <a:extLst>
                <a:ext uri="{FF2B5EF4-FFF2-40B4-BE49-F238E27FC236}">
                  <a16:creationId xmlns:a16="http://schemas.microsoft.com/office/drawing/2014/main" id="{8B4BAE61-E0E7-4F8D-8C38-BEB12296A36D}"/>
                </a:ext>
              </a:extLst>
            </p:cNvPr>
            <p:cNvSpPr>
              <a:spLocks/>
            </p:cNvSpPr>
            <p:nvPr/>
          </p:nvSpPr>
          <p:spPr bwMode="auto">
            <a:xfrm>
              <a:off x="4734" y="1138"/>
              <a:ext cx="260" cy="701"/>
            </a:xfrm>
            <a:custGeom>
              <a:avLst/>
              <a:gdLst>
                <a:gd name="T0" fmla="*/ 68 w 260"/>
                <a:gd name="T1" fmla="*/ 0 h 701"/>
                <a:gd name="T2" fmla="*/ 44 w 260"/>
                <a:gd name="T3" fmla="*/ 6 h 701"/>
                <a:gd name="T4" fmla="*/ 21 w 260"/>
                <a:gd name="T5" fmla="*/ 20 h 701"/>
                <a:gd name="T6" fmla="*/ 7 w 260"/>
                <a:gd name="T7" fmla="*/ 40 h 701"/>
                <a:gd name="T8" fmla="*/ 0 w 260"/>
                <a:gd name="T9" fmla="*/ 67 h 701"/>
                <a:gd name="T10" fmla="*/ 0 w 260"/>
                <a:gd name="T11" fmla="*/ 633 h 701"/>
                <a:gd name="T12" fmla="*/ 7 w 260"/>
                <a:gd name="T13" fmla="*/ 660 h 701"/>
                <a:gd name="T14" fmla="*/ 21 w 260"/>
                <a:gd name="T15" fmla="*/ 681 h 701"/>
                <a:gd name="T16" fmla="*/ 44 w 260"/>
                <a:gd name="T17" fmla="*/ 698 h 701"/>
                <a:gd name="T18" fmla="*/ 68 w 260"/>
                <a:gd name="T19" fmla="*/ 701 h 701"/>
                <a:gd name="T20" fmla="*/ 193 w 260"/>
                <a:gd name="T21" fmla="*/ 701 h 701"/>
                <a:gd name="T22" fmla="*/ 220 w 260"/>
                <a:gd name="T23" fmla="*/ 698 h 701"/>
                <a:gd name="T24" fmla="*/ 243 w 260"/>
                <a:gd name="T25" fmla="*/ 681 h 701"/>
                <a:gd name="T26" fmla="*/ 257 w 260"/>
                <a:gd name="T27" fmla="*/ 660 h 701"/>
                <a:gd name="T28" fmla="*/ 260 w 260"/>
                <a:gd name="T29" fmla="*/ 633 h 701"/>
                <a:gd name="T30" fmla="*/ 260 w 260"/>
                <a:gd name="T31" fmla="*/ 67 h 701"/>
                <a:gd name="T32" fmla="*/ 257 w 260"/>
                <a:gd name="T33" fmla="*/ 40 h 701"/>
                <a:gd name="T34" fmla="*/ 243 w 260"/>
                <a:gd name="T35" fmla="*/ 20 h 701"/>
                <a:gd name="T36" fmla="*/ 220 w 260"/>
                <a:gd name="T37" fmla="*/ 6 h 701"/>
                <a:gd name="T38" fmla="*/ 193 w 260"/>
                <a:gd name="T39" fmla="*/ 0 h 701"/>
                <a:gd name="T40" fmla="*/ 68 w 260"/>
                <a:gd name="T41" fmla="*/ 0 h 7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0"/>
                <a:gd name="T64" fmla="*/ 0 h 701"/>
                <a:gd name="T65" fmla="*/ 260 w 260"/>
                <a:gd name="T66" fmla="*/ 701 h 7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0" h="701">
                  <a:moveTo>
                    <a:pt x="68" y="0"/>
                  </a:moveTo>
                  <a:lnTo>
                    <a:pt x="44" y="6"/>
                  </a:lnTo>
                  <a:lnTo>
                    <a:pt x="21" y="20"/>
                  </a:lnTo>
                  <a:lnTo>
                    <a:pt x="7" y="40"/>
                  </a:lnTo>
                  <a:lnTo>
                    <a:pt x="0" y="67"/>
                  </a:lnTo>
                  <a:lnTo>
                    <a:pt x="0" y="633"/>
                  </a:lnTo>
                  <a:lnTo>
                    <a:pt x="7" y="660"/>
                  </a:lnTo>
                  <a:lnTo>
                    <a:pt x="21" y="681"/>
                  </a:lnTo>
                  <a:lnTo>
                    <a:pt x="44" y="698"/>
                  </a:lnTo>
                  <a:lnTo>
                    <a:pt x="68" y="701"/>
                  </a:lnTo>
                  <a:lnTo>
                    <a:pt x="193" y="701"/>
                  </a:lnTo>
                  <a:lnTo>
                    <a:pt x="220" y="698"/>
                  </a:lnTo>
                  <a:lnTo>
                    <a:pt x="243" y="681"/>
                  </a:lnTo>
                  <a:lnTo>
                    <a:pt x="257" y="660"/>
                  </a:lnTo>
                  <a:lnTo>
                    <a:pt x="260" y="633"/>
                  </a:lnTo>
                  <a:lnTo>
                    <a:pt x="260" y="67"/>
                  </a:lnTo>
                  <a:lnTo>
                    <a:pt x="257" y="40"/>
                  </a:lnTo>
                  <a:lnTo>
                    <a:pt x="243" y="20"/>
                  </a:lnTo>
                  <a:lnTo>
                    <a:pt x="220" y="6"/>
                  </a:lnTo>
                  <a:lnTo>
                    <a:pt x="193" y="0"/>
                  </a:lnTo>
                  <a:lnTo>
                    <a:pt x="68" y="0"/>
                  </a:lnTo>
                  <a:close/>
                </a:path>
              </a:pathLst>
            </a:custGeom>
            <a:solidFill>
              <a:srgbClr val="704CFF"/>
            </a:solidFill>
            <a:ln w="4763">
              <a:solidFill>
                <a:srgbClr val="000000"/>
              </a:solidFill>
              <a:prstDash val="solid"/>
              <a:round/>
              <a:headEnd/>
              <a:tailEnd/>
            </a:ln>
          </p:spPr>
          <p:txBody>
            <a:bodyPr/>
            <a:lstStyle/>
            <a:p>
              <a:endParaRPr lang="en-US"/>
            </a:p>
          </p:txBody>
        </p:sp>
        <p:sp>
          <p:nvSpPr>
            <p:cNvPr id="148517" name="Freeform 18">
              <a:extLst>
                <a:ext uri="{FF2B5EF4-FFF2-40B4-BE49-F238E27FC236}">
                  <a16:creationId xmlns:a16="http://schemas.microsoft.com/office/drawing/2014/main" id="{A0EB14DB-F15E-4115-B909-F19832A535A2}"/>
                </a:ext>
              </a:extLst>
            </p:cNvPr>
            <p:cNvSpPr>
              <a:spLocks/>
            </p:cNvSpPr>
            <p:nvPr/>
          </p:nvSpPr>
          <p:spPr bwMode="auto">
            <a:xfrm>
              <a:off x="4772" y="1266"/>
              <a:ext cx="195" cy="391"/>
            </a:xfrm>
            <a:custGeom>
              <a:avLst/>
              <a:gdLst>
                <a:gd name="T0" fmla="*/ 54 w 195"/>
                <a:gd name="T1" fmla="*/ 0 h 391"/>
                <a:gd name="T2" fmla="*/ 33 w 195"/>
                <a:gd name="T3" fmla="*/ 3 h 391"/>
                <a:gd name="T4" fmla="*/ 16 w 195"/>
                <a:gd name="T5" fmla="*/ 13 h 391"/>
                <a:gd name="T6" fmla="*/ 3 w 195"/>
                <a:gd name="T7" fmla="*/ 30 h 391"/>
                <a:gd name="T8" fmla="*/ 0 w 195"/>
                <a:gd name="T9" fmla="*/ 54 h 391"/>
                <a:gd name="T10" fmla="*/ 0 w 195"/>
                <a:gd name="T11" fmla="*/ 337 h 391"/>
                <a:gd name="T12" fmla="*/ 3 w 195"/>
                <a:gd name="T13" fmla="*/ 357 h 391"/>
                <a:gd name="T14" fmla="*/ 16 w 195"/>
                <a:gd name="T15" fmla="*/ 374 h 391"/>
                <a:gd name="T16" fmla="*/ 33 w 195"/>
                <a:gd name="T17" fmla="*/ 388 h 391"/>
                <a:gd name="T18" fmla="*/ 54 w 195"/>
                <a:gd name="T19" fmla="*/ 391 h 391"/>
                <a:gd name="T20" fmla="*/ 141 w 195"/>
                <a:gd name="T21" fmla="*/ 391 h 391"/>
                <a:gd name="T22" fmla="*/ 162 w 195"/>
                <a:gd name="T23" fmla="*/ 388 h 391"/>
                <a:gd name="T24" fmla="*/ 178 w 195"/>
                <a:gd name="T25" fmla="*/ 374 h 391"/>
                <a:gd name="T26" fmla="*/ 192 w 195"/>
                <a:gd name="T27" fmla="*/ 357 h 391"/>
                <a:gd name="T28" fmla="*/ 195 w 195"/>
                <a:gd name="T29" fmla="*/ 337 h 391"/>
                <a:gd name="T30" fmla="*/ 195 w 195"/>
                <a:gd name="T31" fmla="*/ 54 h 391"/>
                <a:gd name="T32" fmla="*/ 192 w 195"/>
                <a:gd name="T33" fmla="*/ 30 h 391"/>
                <a:gd name="T34" fmla="*/ 178 w 195"/>
                <a:gd name="T35" fmla="*/ 13 h 391"/>
                <a:gd name="T36" fmla="*/ 162 w 195"/>
                <a:gd name="T37" fmla="*/ 3 h 391"/>
                <a:gd name="T38" fmla="*/ 141 w 195"/>
                <a:gd name="T39" fmla="*/ 0 h 391"/>
                <a:gd name="T40" fmla="*/ 54 w 195"/>
                <a:gd name="T41" fmla="*/ 0 h 3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391"/>
                <a:gd name="T65" fmla="*/ 195 w 195"/>
                <a:gd name="T66" fmla="*/ 391 h 3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391">
                  <a:moveTo>
                    <a:pt x="54" y="0"/>
                  </a:moveTo>
                  <a:lnTo>
                    <a:pt x="33" y="3"/>
                  </a:lnTo>
                  <a:lnTo>
                    <a:pt x="16" y="13"/>
                  </a:lnTo>
                  <a:lnTo>
                    <a:pt x="3" y="30"/>
                  </a:lnTo>
                  <a:lnTo>
                    <a:pt x="0" y="54"/>
                  </a:lnTo>
                  <a:lnTo>
                    <a:pt x="0" y="337"/>
                  </a:lnTo>
                  <a:lnTo>
                    <a:pt x="3" y="357"/>
                  </a:lnTo>
                  <a:lnTo>
                    <a:pt x="16" y="374"/>
                  </a:lnTo>
                  <a:lnTo>
                    <a:pt x="33" y="388"/>
                  </a:lnTo>
                  <a:lnTo>
                    <a:pt x="54" y="391"/>
                  </a:lnTo>
                  <a:lnTo>
                    <a:pt x="141" y="391"/>
                  </a:lnTo>
                  <a:lnTo>
                    <a:pt x="162" y="388"/>
                  </a:lnTo>
                  <a:lnTo>
                    <a:pt x="178" y="374"/>
                  </a:lnTo>
                  <a:lnTo>
                    <a:pt x="192" y="357"/>
                  </a:lnTo>
                  <a:lnTo>
                    <a:pt x="195" y="337"/>
                  </a:lnTo>
                  <a:lnTo>
                    <a:pt x="195" y="54"/>
                  </a:lnTo>
                  <a:lnTo>
                    <a:pt x="192" y="30"/>
                  </a:lnTo>
                  <a:lnTo>
                    <a:pt x="178" y="13"/>
                  </a:lnTo>
                  <a:lnTo>
                    <a:pt x="162" y="3"/>
                  </a:lnTo>
                  <a:lnTo>
                    <a:pt x="141" y="0"/>
                  </a:lnTo>
                  <a:lnTo>
                    <a:pt x="54" y="0"/>
                  </a:lnTo>
                  <a:close/>
                </a:path>
              </a:pathLst>
            </a:custGeom>
            <a:solidFill>
              <a:srgbClr val="704CFF"/>
            </a:solidFill>
            <a:ln w="4763">
              <a:solidFill>
                <a:srgbClr val="000000"/>
              </a:solidFill>
              <a:prstDash val="solid"/>
              <a:round/>
              <a:headEnd/>
              <a:tailEnd/>
            </a:ln>
          </p:spPr>
          <p:txBody>
            <a:bodyPr/>
            <a:lstStyle/>
            <a:p>
              <a:endParaRPr lang="en-US"/>
            </a:p>
          </p:txBody>
        </p:sp>
        <p:sp>
          <p:nvSpPr>
            <p:cNvPr id="148518" name="Line 19">
              <a:extLst>
                <a:ext uri="{FF2B5EF4-FFF2-40B4-BE49-F238E27FC236}">
                  <a16:creationId xmlns:a16="http://schemas.microsoft.com/office/drawing/2014/main" id="{4DFBBC77-C28F-4FD1-929A-C589DBADC547}"/>
                </a:ext>
              </a:extLst>
            </p:cNvPr>
            <p:cNvSpPr>
              <a:spLocks noChangeShapeType="1"/>
            </p:cNvSpPr>
            <p:nvPr/>
          </p:nvSpPr>
          <p:spPr bwMode="auto">
            <a:xfrm>
              <a:off x="4734" y="1202"/>
              <a:ext cx="58" cy="10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9" name="Line 20">
              <a:extLst>
                <a:ext uri="{FF2B5EF4-FFF2-40B4-BE49-F238E27FC236}">
                  <a16:creationId xmlns:a16="http://schemas.microsoft.com/office/drawing/2014/main" id="{3CD4A0E7-12B4-4E88-8996-07115D62F543}"/>
                </a:ext>
              </a:extLst>
            </p:cNvPr>
            <p:cNvSpPr>
              <a:spLocks noChangeShapeType="1"/>
            </p:cNvSpPr>
            <p:nvPr/>
          </p:nvSpPr>
          <p:spPr bwMode="auto">
            <a:xfrm flipH="1">
              <a:off x="4934" y="1202"/>
              <a:ext cx="54" cy="8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0" name="Line 21">
              <a:extLst>
                <a:ext uri="{FF2B5EF4-FFF2-40B4-BE49-F238E27FC236}">
                  <a16:creationId xmlns:a16="http://schemas.microsoft.com/office/drawing/2014/main" id="{ECA5774D-55DB-4B79-8456-418C5379989F}"/>
                </a:ext>
              </a:extLst>
            </p:cNvPr>
            <p:cNvSpPr>
              <a:spLocks noChangeShapeType="1"/>
            </p:cNvSpPr>
            <p:nvPr/>
          </p:nvSpPr>
          <p:spPr bwMode="auto">
            <a:xfrm flipH="1">
              <a:off x="4751" y="1630"/>
              <a:ext cx="34"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1" name="Line 22">
              <a:extLst>
                <a:ext uri="{FF2B5EF4-FFF2-40B4-BE49-F238E27FC236}">
                  <a16:creationId xmlns:a16="http://schemas.microsoft.com/office/drawing/2014/main" id="{9CC51FFD-0D6A-43D6-A002-8869E9965305}"/>
                </a:ext>
              </a:extLst>
            </p:cNvPr>
            <p:cNvSpPr>
              <a:spLocks noChangeShapeType="1"/>
            </p:cNvSpPr>
            <p:nvPr/>
          </p:nvSpPr>
          <p:spPr bwMode="auto">
            <a:xfrm>
              <a:off x="4947" y="1643"/>
              <a:ext cx="41" cy="1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2" name="Line 23">
              <a:extLst>
                <a:ext uri="{FF2B5EF4-FFF2-40B4-BE49-F238E27FC236}">
                  <a16:creationId xmlns:a16="http://schemas.microsoft.com/office/drawing/2014/main" id="{F80BEB65-60D1-467E-86D5-7E90416A7C42}"/>
                </a:ext>
              </a:extLst>
            </p:cNvPr>
            <p:cNvSpPr>
              <a:spLocks noChangeShapeType="1"/>
            </p:cNvSpPr>
            <p:nvPr/>
          </p:nvSpPr>
          <p:spPr bwMode="auto">
            <a:xfrm>
              <a:off x="4772" y="1734"/>
              <a:ext cx="20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3" name="Line 24">
              <a:extLst>
                <a:ext uri="{FF2B5EF4-FFF2-40B4-BE49-F238E27FC236}">
                  <a16:creationId xmlns:a16="http://schemas.microsoft.com/office/drawing/2014/main" id="{0F5B2C1E-BD56-4AE8-B5E0-AE68215AF4A1}"/>
                </a:ext>
              </a:extLst>
            </p:cNvPr>
            <p:cNvSpPr>
              <a:spLocks noChangeShapeType="1"/>
            </p:cNvSpPr>
            <p:nvPr/>
          </p:nvSpPr>
          <p:spPr bwMode="auto">
            <a:xfrm flipV="1">
              <a:off x="4785" y="1131"/>
              <a:ext cx="1" cy="15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4" name="Line 25">
              <a:extLst>
                <a:ext uri="{FF2B5EF4-FFF2-40B4-BE49-F238E27FC236}">
                  <a16:creationId xmlns:a16="http://schemas.microsoft.com/office/drawing/2014/main" id="{20F0AE16-F108-46E4-9343-8D205BE9D4C0}"/>
                </a:ext>
              </a:extLst>
            </p:cNvPr>
            <p:cNvSpPr>
              <a:spLocks noChangeShapeType="1"/>
            </p:cNvSpPr>
            <p:nvPr/>
          </p:nvSpPr>
          <p:spPr bwMode="auto">
            <a:xfrm flipV="1">
              <a:off x="4940" y="1144"/>
              <a:ext cx="1" cy="12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8491" name="Group 26">
            <a:extLst>
              <a:ext uri="{FF2B5EF4-FFF2-40B4-BE49-F238E27FC236}">
                <a16:creationId xmlns:a16="http://schemas.microsoft.com/office/drawing/2014/main" id="{F3E6F4FF-1244-4415-97DF-DFB2B89DFAD9}"/>
              </a:ext>
            </a:extLst>
          </p:cNvPr>
          <p:cNvGrpSpPr>
            <a:grpSpLocks/>
          </p:cNvGrpSpPr>
          <p:nvPr/>
        </p:nvGrpSpPr>
        <p:grpSpPr bwMode="auto">
          <a:xfrm rot="-8018">
            <a:off x="4267200" y="1752600"/>
            <a:ext cx="609600" cy="1046163"/>
            <a:chOff x="3826" y="2283"/>
            <a:chExt cx="363" cy="659"/>
          </a:xfrm>
        </p:grpSpPr>
        <p:sp>
          <p:nvSpPr>
            <p:cNvPr id="148509" name="Rectangle 27">
              <a:extLst>
                <a:ext uri="{FF2B5EF4-FFF2-40B4-BE49-F238E27FC236}">
                  <a16:creationId xmlns:a16="http://schemas.microsoft.com/office/drawing/2014/main" id="{7FC7E775-F0D6-4B43-93F6-B55A68B4F3D5}"/>
                </a:ext>
              </a:extLst>
            </p:cNvPr>
            <p:cNvSpPr>
              <a:spLocks noChangeArrowheads="1"/>
            </p:cNvSpPr>
            <p:nvPr/>
          </p:nvSpPr>
          <p:spPr bwMode="auto">
            <a:xfrm>
              <a:off x="3826" y="2506"/>
              <a:ext cx="363" cy="436"/>
            </a:xfrm>
            <a:prstGeom prst="rect">
              <a:avLst/>
            </a:prstGeom>
            <a:solidFill>
              <a:srgbClr val="F9FFFF"/>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10" name="Rectangle 28">
              <a:extLst>
                <a:ext uri="{FF2B5EF4-FFF2-40B4-BE49-F238E27FC236}">
                  <a16:creationId xmlns:a16="http://schemas.microsoft.com/office/drawing/2014/main" id="{58B91F1A-6676-4F27-8047-1D49F8519082}"/>
                </a:ext>
              </a:extLst>
            </p:cNvPr>
            <p:cNvSpPr>
              <a:spLocks noChangeArrowheads="1"/>
            </p:cNvSpPr>
            <p:nvPr/>
          </p:nvSpPr>
          <p:spPr bwMode="auto">
            <a:xfrm>
              <a:off x="3902" y="2283"/>
              <a:ext cx="195" cy="216"/>
            </a:xfrm>
            <a:prstGeom prst="rect">
              <a:avLst/>
            </a:prstGeom>
            <a:solidFill>
              <a:srgbClr val="F9F9F9"/>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11" name="Freeform 29">
              <a:extLst>
                <a:ext uri="{FF2B5EF4-FFF2-40B4-BE49-F238E27FC236}">
                  <a16:creationId xmlns:a16="http://schemas.microsoft.com/office/drawing/2014/main" id="{6543D249-5AD0-4127-85A2-E0C02C386401}"/>
                </a:ext>
              </a:extLst>
            </p:cNvPr>
            <p:cNvSpPr>
              <a:spLocks/>
            </p:cNvSpPr>
            <p:nvPr/>
          </p:nvSpPr>
          <p:spPr bwMode="auto">
            <a:xfrm>
              <a:off x="3843" y="2859"/>
              <a:ext cx="62" cy="62"/>
            </a:xfrm>
            <a:custGeom>
              <a:avLst/>
              <a:gdLst>
                <a:gd name="T0" fmla="*/ 62 w 62"/>
                <a:gd name="T1" fmla="*/ 31 h 62"/>
                <a:gd name="T2" fmla="*/ 52 w 62"/>
                <a:gd name="T3" fmla="*/ 11 h 62"/>
                <a:gd name="T4" fmla="*/ 31 w 62"/>
                <a:gd name="T5" fmla="*/ 0 h 62"/>
                <a:gd name="T6" fmla="*/ 11 w 62"/>
                <a:gd name="T7" fmla="*/ 11 h 62"/>
                <a:gd name="T8" fmla="*/ 0 w 62"/>
                <a:gd name="T9" fmla="*/ 31 h 62"/>
                <a:gd name="T10" fmla="*/ 11 w 62"/>
                <a:gd name="T11" fmla="*/ 52 h 62"/>
                <a:gd name="T12" fmla="*/ 31 w 62"/>
                <a:gd name="T13" fmla="*/ 62 h 62"/>
                <a:gd name="T14" fmla="*/ 52 w 62"/>
                <a:gd name="T15" fmla="*/ 52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1"/>
                  </a:lnTo>
                  <a:lnTo>
                    <a:pt x="31" y="0"/>
                  </a:lnTo>
                  <a:lnTo>
                    <a:pt x="11" y="11"/>
                  </a:lnTo>
                  <a:lnTo>
                    <a:pt x="0" y="31"/>
                  </a:lnTo>
                  <a:lnTo>
                    <a:pt x="11" y="52"/>
                  </a:lnTo>
                  <a:lnTo>
                    <a:pt x="31" y="62"/>
                  </a:lnTo>
                  <a:lnTo>
                    <a:pt x="52" y="52"/>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8512" name="Freeform 30">
              <a:extLst>
                <a:ext uri="{FF2B5EF4-FFF2-40B4-BE49-F238E27FC236}">
                  <a16:creationId xmlns:a16="http://schemas.microsoft.com/office/drawing/2014/main" id="{9B2CF06F-3A6D-46F7-9640-07F4689692E8}"/>
                </a:ext>
              </a:extLst>
            </p:cNvPr>
            <p:cNvSpPr>
              <a:spLocks/>
            </p:cNvSpPr>
            <p:nvPr/>
          </p:nvSpPr>
          <p:spPr bwMode="auto">
            <a:xfrm>
              <a:off x="4100" y="2863"/>
              <a:ext cx="62" cy="62"/>
            </a:xfrm>
            <a:custGeom>
              <a:avLst/>
              <a:gdLst>
                <a:gd name="T0" fmla="*/ 62 w 62"/>
                <a:gd name="T1" fmla="*/ 31 h 62"/>
                <a:gd name="T2" fmla="*/ 52 w 62"/>
                <a:gd name="T3" fmla="*/ 10 h 62"/>
                <a:gd name="T4" fmla="*/ 31 w 62"/>
                <a:gd name="T5" fmla="*/ 0 h 62"/>
                <a:gd name="T6" fmla="*/ 10 w 62"/>
                <a:gd name="T7" fmla="*/ 10 h 62"/>
                <a:gd name="T8" fmla="*/ 0 w 62"/>
                <a:gd name="T9" fmla="*/ 31 h 62"/>
                <a:gd name="T10" fmla="*/ 10 w 62"/>
                <a:gd name="T11" fmla="*/ 51 h 62"/>
                <a:gd name="T12" fmla="*/ 31 w 62"/>
                <a:gd name="T13" fmla="*/ 62 h 62"/>
                <a:gd name="T14" fmla="*/ 52 w 62"/>
                <a:gd name="T15" fmla="*/ 51 h 62"/>
                <a:gd name="T16" fmla="*/ 62 w 62"/>
                <a:gd name="T17" fmla="*/ 3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2"/>
                <a:gd name="T29" fmla="*/ 62 w 6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2">
                  <a:moveTo>
                    <a:pt x="62" y="31"/>
                  </a:moveTo>
                  <a:lnTo>
                    <a:pt x="52" y="10"/>
                  </a:lnTo>
                  <a:lnTo>
                    <a:pt x="31" y="0"/>
                  </a:lnTo>
                  <a:lnTo>
                    <a:pt x="10" y="10"/>
                  </a:lnTo>
                  <a:lnTo>
                    <a:pt x="0" y="31"/>
                  </a:lnTo>
                  <a:lnTo>
                    <a:pt x="10" y="51"/>
                  </a:lnTo>
                  <a:lnTo>
                    <a:pt x="31" y="62"/>
                  </a:lnTo>
                  <a:lnTo>
                    <a:pt x="52" y="51"/>
                  </a:lnTo>
                  <a:lnTo>
                    <a:pt x="62" y="31"/>
                  </a:lnTo>
                  <a:close/>
                </a:path>
              </a:pathLst>
            </a:custGeom>
            <a:solidFill>
              <a:srgbClr val="FF2114"/>
            </a:solidFill>
            <a:ln w="4763">
              <a:solidFill>
                <a:srgbClr val="000000"/>
              </a:solidFill>
              <a:prstDash val="solid"/>
              <a:round/>
              <a:headEnd/>
              <a:tailEnd/>
            </a:ln>
          </p:spPr>
          <p:txBody>
            <a:bodyPr/>
            <a:lstStyle/>
            <a:p>
              <a:endParaRPr lang="en-US"/>
            </a:p>
          </p:txBody>
        </p:sp>
        <p:sp>
          <p:nvSpPr>
            <p:cNvPr id="148513" name="Freeform 31">
              <a:extLst>
                <a:ext uri="{FF2B5EF4-FFF2-40B4-BE49-F238E27FC236}">
                  <a16:creationId xmlns:a16="http://schemas.microsoft.com/office/drawing/2014/main" id="{1B410509-52FC-4110-A9E0-CE16E4AAB6F6}"/>
                </a:ext>
              </a:extLst>
            </p:cNvPr>
            <p:cNvSpPr>
              <a:spLocks/>
            </p:cNvSpPr>
            <p:nvPr/>
          </p:nvSpPr>
          <p:spPr bwMode="auto">
            <a:xfrm>
              <a:off x="3967" y="2414"/>
              <a:ext cx="58" cy="61"/>
            </a:xfrm>
            <a:custGeom>
              <a:avLst/>
              <a:gdLst>
                <a:gd name="T0" fmla="*/ 58 w 58"/>
                <a:gd name="T1" fmla="*/ 31 h 61"/>
                <a:gd name="T2" fmla="*/ 51 w 58"/>
                <a:gd name="T3" fmla="*/ 10 h 61"/>
                <a:gd name="T4" fmla="*/ 27 w 58"/>
                <a:gd name="T5" fmla="*/ 0 h 61"/>
                <a:gd name="T6" fmla="*/ 6 w 58"/>
                <a:gd name="T7" fmla="*/ 10 h 61"/>
                <a:gd name="T8" fmla="*/ 0 w 58"/>
                <a:gd name="T9" fmla="*/ 31 h 61"/>
                <a:gd name="T10" fmla="*/ 6 w 58"/>
                <a:gd name="T11" fmla="*/ 51 h 61"/>
                <a:gd name="T12" fmla="*/ 27 w 58"/>
                <a:gd name="T13" fmla="*/ 61 h 61"/>
                <a:gd name="T14" fmla="*/ 51 w 58"/>
                <a:gd name="T15" fmla="*/ 51 h 61"/>
                <a:gd name="T16" fmla="*/ 58 w 58"/>
                <a:gd name="T17" fmla="*/ 3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61"/>
                <a:gd name="T29" fmla="*/ 58 w 5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61">
                  <a:moveTo>
                    <a:pt x="58" y="31"/>
                  </a:moveTo>
                  <a:lnTo>
                    <a:pt x="51" y="10"/>
                  </a:lnTo>
                  <a:lnTo>
                    <a:pt x="27" y="0"/>
                  </a:lnTo>
                  <a:lnTo>
                    <a:pt x="6" y="10"/>
                  </a:lnTo>
                  <a:lnTo>
                    <a:pt x="0" y="31"/>
                  </a:lnTo>
                  <a:lnTo>
                    <a:pt x="6" y="51"/>
                  </a:lnTo>
                  <a:lnTo>
                    <a:pt x="27" y="61"/>
                  </a:lnTo>
                  <a:lnTo>
                    <a:pt x="51" y="51"/>
                  </a:lnTo>
                  <a:lnTo>
                    <a:pt x="58" y="31"/>
                  </a:lnTo>
                  <a:close/>
                </a:path>
              </a:pathLst>
            </a:custGeom>
            <a:solidFill>
              <a:srgbClr val="FF1E00"/>
            </a:solidFill>
            <a:ln w="4763">
              <a:solidFill>
                <a:srgbClr val="000000"/>
              </a:solidFill>
              <a:prstDash val="solid"/>
              <a:round/>
              <a:headEnd/>
              <a:tailEnd/>
            </a:ln>
          </p:spPr>
          <p:txBody>
            <a:bodyPr/>
            <a:lstStyle/>
            <a:p>
              <a:endParaRPr lang="en-US"/>
            </a:p>
          </p:txBody>
        </p:sp>
        <p:sp>
          <p:nvSpPr>
            <p:cNvPr id="148514" name="Rectangle 32">
              <a:extLst>
                <a:ext uri="{FF2B5EF4-FFF2-40B4-BE49-F238E27FC236}">
                  <a16:creationId xmlns:a16="http://schemas.microsoft.com/office/drawing/2014/main" id="{288364DD-64D2-4F2A-9B68-40524BD04F64}"/>
                </a:ext>
              </a:extLst>
            </p:cNvPr>
            <p:cNvSpPr>
              <a:spLocks noChangeArrowheads="1"/>
            </p:cNvSpPr>
            <p:nvPr/>
          </p:nvSpPr>
          <p:spPr bwMode="auto">
            <a:xfrm>
              <a:off x="3980" y="2613"/>
              <a:ext cx="45" cy="19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15" name="Rectangle 33">
              <a:extLst>
                <a:ext uri="{FF2B5EF4-FFF2-40B4-BE49-F238E27FC236}">
                  <a16:creationId xmlns:a16="http://schemas.microsoft.com/office/drawing/2014/main" id="{CD5FAC28-6490-4797-9537-7CEA4947F220}"/>
                </a:ext>
              </a:extLst>
            </p:cNvPr>
            <p:cNvSpPr>
              <a:spLocks noChangeArrowheads="1"/>
            </p:cNvSpPr>
            <p:nvPr/>
          </p:nvSpPr>
          <p:spPr bwMode="auto">
            <a:xfrm>
              <a:off x="3902" y="2691"/>
              <a:ext cx="202" cy="42"/>
            </a:xfrm>
            <a:prstGeom prst="rect">
              <a:avLst/>
            </a:prstGeom>
            <a:solidFill>
              <a:srgbClr val="FF1C0C"/>
            </a:solidFill>
            <a:ln w="4763">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148492" name="Group 34">
            <a:extLst>
              <a:ext uri="{FF2B5EF4-FFF2-40B4-BE49-F238E27FC236}">
                <a16:creationId xmlns:a16="http://schemas.microsoft.com/office/drawing/2014/main" id="{492C7571-6A0E-4C69-9918-92E8F6E5D050}"/>
              </a:ext>
            </a:extLst>
          </p:cNvPr>
          <p:cNvGrpSpPr>
            <a:grpSpLocks/>
          </p:cNvGrpSpPr>
          <p:nvPr/>
        </p:nvGrpSpPr>
        <p:grpSpPr bwMode="auto">
          <a:xfrm rot="-1215427">
            <a:off x="4191000" y="3429000"/>
            <a:ext cx="574675" cy="1625600"/>
            <a:chOff x="4061" y="1421"/>
            <a:chExt cx="733" cy="2166"/>
          </a:xfrm>
        </p:grpSpPr>
        <p:sp>
          <p:nvSpPr>
            <p:cNvPr id="148494" name="Rectangle 35">
              <a:extLst>
                <a:ext uri="{FF2B5EF4-FFF2-40B4-BE49-F238E27FC236}">
                  <a16:creationId xmlns:a16="http://schemas.microsoft.com/office/drawing/2014/main" id="{BE680926-9A3D-4F1E-AA52-A4A9178D6048}"/>
                </a:ext>
              </a:extLst>
            </p:cNvPr>
            <p:cNvSpPr>
              <a:spLocks noChangeArrowheads="1"/>
            </p:cNvSpPr>
            <p:nvPr/>
          </p:nvSpPr>
          <p:spPr bwMode="auto">
            <a:xfrm>
              <a:off x="4061" y="1421"/>
              <a:ext cx="708" cy="2166"/>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495" name="Freeform 36">
              <a:extLst>
                <a:ext uri="{FF2B5EF4-FFF2-40B4-BE49-F238E27FC236}">
                  <a16:creationId xmlns:a16="http://schemas.microsoft.com/office/drawing/2014/main" id="{5B62C215-C5A0-41B1-A528-5A4335F03754}"/>
                </a:ext>
              </a:extLst>
            </p:cNvPr>
            <p:cNvSpPr>
              <a:spLocks/>
            </p:cNvSpPr>
            <p:nvPr/>
          </p:nvSpPr>
          <p:spPr bwMode="auto">
            <a:xfrm>
              <a:off x="4530" y="1463"/>
              <a:ext cx="205" cy="205"/>
            </a:xfrm>
            <a:custGeom>
              <a:avLst/>
              <a:gdLst>
                <a:gd name="T0" fmla="*/ 0 w 205"/>
                <a:gd name="T1" fmla="*/ 103 h 205"/>
                <a:gd name="T2" fmla="*/ 8 w 205"/>
                <a:gd name="T3" fmla="*/ 69 h 205"/>
                <a:gd name="T4" fmla="*/ 34 w 205"/>
                <a:gd name="T5" fmla="*/ 34 h 205"/>
                <a:gd name="T6" fmla="*/ 60 w 205"/>
                <a:gd name="T7" fmla="*/ 9 h 205"/>
                <a:gd name="T8" fmla="*/ 102 w 205"/>
                <a:gd name="T9" fmla="*/ 0 h 205"/>
                <a:gd name="T10" fmla="*/ 136 w 205"/>
                <a:gd name="T11" fmla="*/ 9 h 205"/>
                <a:gd name="T12" fmla="*/ 170 w 205"/>
                <a:gd name="T13" fmla="*/ 34 h 205"/>
                <a:gd name="T14" fmla="*/ 196 w 205"/>
                <a:gd name="T15" fmla="*/ 69 h 205"/>
                <a:gd name="T16" fmla="*/ 205 w 205"/>
                <a:gd name="T17" fmla="*/ 103 h 205"/>
                <a:gd name="T18" fmla="*/ 196 w 205"/>
                <a:gd name="T19" fmla="*/ 145 h 205"/>
                <a:gd name="T20" fmla="*/ 170 w 205"/>
                <a:gd name="T21" fmla="*/ 179 h 205"/>
                <a:gd name="T22" fmla="*/ 136 w 205"/>
                <a:gd name="T23" fmla="*/ 197 h 205"/>
                <a:gd name="T24" fmla="*/ 102 w 205"/>
                <a:gd name="T25" fmla="*/ 205 h 205"/>
                <a:gd name="T26" fmla="*/ 60 w 205"/>
                <a:gd name="T27" fmla="*/ 197 h 205"/>
                <a:gd name="T28" fmla="*/ 34 w 205"/>
                <a:gd name="T29" fmla="*/ 179 h 205"/>
                <a:gd name="T30" fmla="*/ 8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8" y="69"/>
                  </a:lnTo>
                  <a:lnTo>
                    <a:pt x="34" y="34"/>
                  </a:lnTo>
                  <a:lnTo>
                    <a:pt x="60" y="9"/>
                  </a:lnTo>
                  <a:lnTo>
                    <a:pt x="102" y="0"/>
                  </a:lnTo>
                  <a:lnTo>
                    <a:pt x="136" y="9"/>
                  </a:lnTo>
                  <a:lnTo>
                    <a:pt x="170" y="34"/>
                  </a:lnTo>
                  <a:lnTo>
                    <a:pt x="196" y="69"/>
                  </a:lnTo>
                  <a:lnTo>
                    <a:pt x="205" y="103"/>
                  </a:lnTo>
                  <a:lnTo>
                    <a:pt x="196" y="145"/>
                  </a:lnTo>
                  <a:lnTo>
                    <a:pt x="170" y="179"/>
                  </a:lnTo>
                  <a:lnTo>
                    <a:pt x="136" y="197"/>
                  </a:lnTo>
                  <a:lnTo>
                    <a:pt x="102" y="205"/>
                  </a:lnTo>
                  <a:lnTo>
                    <a:pt x="60" y="197"/>
                  </a:lnTo>
                  <a:lnTo>
                    <a:pt x="34" y="179"/>
                  </a:lnTo>
                  <a:lnTo>
                    <a:pt x="8"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8496" name="Freeform 37">
              <a:extLst>
                <a:ext uri="{FF2B5EF4-FFF2-40B4-BE49-F238E27FC236}">
                  <a16:creationId xmlns:a16="http://schemas.microsoft.com/office/drawing/2014/main" id="{2A66EC82-1EC0-4847-B9CC-39556128E967}"/>
                </a:ext>
              </a:extLst>
            </p:cNvPr>
            <p:cNvSpPr>
              <a:spLocks/>
            </p:cNvSpPr>
            <p:nvPr/>
          </p:nvSpPr>
          <p:spPr bwMode="auto">
            <a:xfrm>
              <a:off x="4120" y="1446"/>
              <a:ext cx="205" cy="205"/>
            </a:xfrm>
            <a:custGeom>
              <a:avLst/>
              <a:gdLst>
                <a:gd name="T0" fmla="*/ 0 w 205"/>
                <a:gd name="T1" fmla="*/ 103 h 205"/>
                <a:gd name="T2" fmla="*/ 9 w 205"/>
                <a:gd name="T3" fmla="*/ 69 h 205"/>
                <a:gd name="T4" fmla="*/ 35 w 205"/>
                <a:gd name="T5" fmla="*/ 34 h 205"/>
                <a:gd name="T6" fmla="*/ 60 w 205"/>
                <a:gd name="T7" fmla="*/ 9 h 205"/>
                <a:gd name="T8" fmla="*/ 103 w 205"/>
                <a:gd name="T9" fmla="*/ 0 h 205"/>
                <a:gd name="T10" fmla="*/ 145 w 205"/>
                <a:gd name="T11" fmla="*/ 9 h 205"/>
                <a:gd name="T12" fmla="*/ 171 w 205"/>
                <a:gd name="T13" fmla="*/ 34 h 205"/>
                <a:gd name="T14" fmla="*/ 197 w 205"/>
                <a:gd name="T15" fmla="*/ 69 h 205"/>
                <a:gd name="T16" fmla="*/ 205 w 205"/>
                <a:gd name="T17" fmla="*/ 103 h 205"/>
                <a:gd name="T18" fmla="*/ 197 w 205"/>
                <a:gd name="T19" fmla="*/ 145 h 205"/>
                <a:gd name="T20" fmla="*/ 171 w 205"/>
                <a:gd name="T21" fmla="*/ 171 h 205"/>
                <a:gd name="T22" fmla="*/ 145 w 205"/>
                <a:gd name="T23" fmla="*/ 196 h 205"/>
                <a:gd name="T24" fmla="*/ 103 w 205"/>
                <a:gd name="T25" fmla="*/ 205 h 205"/>
                <a:gd name="T26" fmla="*/ 60 w 205"/>
                <a:gd name="T27" fmla="*/ 196 h 205"/>
                <a:gd name="T28" fmla="*/ 35 w 205"/>
                <a:gd name="T29" fmla="*/ 171 h 205"/>
                <a:gd name="T30" fmla="*/ 9 w 205"/>
                <a:gd name="T31" fmla="*/ 145 h 205"/>
                <a:gd name="T32" fmla="*/ 0 w 205"/>
                <a:gd name="T33" fmla="*/ 103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5"/>
                <a:gd name="T52" fmla="*/ 0 h 205"/>
                <a:gd name="T53" fmla="*/ 205 w 205"/>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5" h="205">
                  <a:moveTo>
                    <a:pt x="0" y="103"/>
                  </a:moveTo>
                  <a:lnTo>
                    <a:pt x="9" y="69"/>
                  </a:lnTo>
                  <a:lnTo>
                    <a:pt x="35" y="34"/>
                  </a:lnTo>
                  <a:lnTo>
                    <a:pt x="60" y="9"/>
                  </a:lnTo>
                  <a:lnTo>
                    <a:pt x="103" y="0"/>
                  </a:lnTo>
                  <a:lnTo>
                    <a:pt x="145" y="9"/>
                  </a:lnTo>
                  <a:lnTo>
                    <a:pt x="171" y="34"/>
                  </a:lnTo>
                  <a:lnTo>
                    <a:pt x="197" y="69"/>
                  </a:lnTo>
                  <a:lnTo>
                    <a:pt x="205" y="103"/>
                  </a:lnTo>
                  <a:lnTo>
                    <a:pt x="197" y="145"/>
                  </a:lnTo>
                  <a:lnTo>
                    <a:pt x="171" y="171"/>
                  </a:lnTo>
                  <a:lnTo>
                    <a:pt x="145" y="196"/>
                  </a:lnTo>
                  <a:lnTo>
                    <a:pt x="103" y="205"/>
                  </a:lnTo>
                  <a:lnTo>
                    <a:pt x="60" y="196"/>
                  </a:lnTo>
                  <a:lnTo>
                    <a:pt x="35" y="171"/>
                  </a:lnTo>
                  <a:lnTo>
                    <a:pt x="9" y="145"/>
                  </a:lnTo>
                  <a:lnTo>
                    <a:pt x="0" y="103"/>
                  </a:lnTo>
                  <a:close/>
                </a:path>
              </a:pathLst>
            </a:custGeom>
            <a:solidFill>
              <a:srgbClr val="FF1C26"/>
            </a:solidFill>
            <a:ln w="14288">
              <a:solidFill>
                <a:srgbClr val="000000"/>
              </a:solidFill>
              <a:prstDash val="solid"/>
              <a:round/>
              <a:headEnd/>
              <a:tailEnd/>
            </a:ln>
          </p:spPr>
          <p:txBody>
            <a:bodyPr/>
            <a:lstStyle/>
            <a:p>
              <a:endParaRPr lang="en-US"/>
            </a:p>
          </p:txBody>
        </p:sp>
        <p:sp>
          <p:nvSpPr>
            <p:cNvPr id="148497" name="Line 38">
              <a:extLst>
                <a:ext uri="{FF2B5EF4-FFF2-40B4-BE49-F238E27FC236}">
                  <a16:creationId xmlns:a16="http://schemas.microsoft.com/office/drawing/2014/main" id="{83C412F6-7121-4CB4-8502-0E653090A9AC}"/>
                </a:ext>
              </a:extLst>
            </p:cNvPr>
            <p:cNvSpPr>
              <a:spLocks noChangeShapeType="1"/>
            </p:cNvSpPr>
            <p:nvPr/>
          </p:nvSpPr>
          <p:spPr bwMode="auto">
            <a:xfrm>
              <a:off x="4061" y="2018"/>
              <a:ext cx="70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8" name="Line 39">
              <a:extLst>
                <a:ext uri="{FF2B5EF4-FFF2-40B4-BE49-F238E27FC236}">
                  <a16:creationId xmlns:a16="http://schemas.microsoft.com/office/drawing/2014/main" id="{1936B79C-95B6-47DB-B3A7-1696F21038FC}"/>
                </a:ext>
              </a:extLst>
            </p:cNvPr>
            <p:cNvSpPr>
              <a:spLocks noChangeShapeType="1"/>
            </p:cNvSpPr>
            <p:nvPr/>
          </p:nvSpPr>
          <p:spPr bwMode="auto">
            <a:xfrm>
              <a:off x="4061" y="3510"/>
              <a:ext cx="73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9" name="Line 40">
              <a:extLst>
                <a:ext uri="{FF2B5EF4-FFF2-40B4-BE49-F238E27FC236}">
                  <a16:creationId xmlns:a16="http://schemas.microsoft.com/office/drawing/2014/main" id="{913FB29F-F54D-426B-8AEA-6BFDB7790091}"/>
                </a:ext>
              </a:extLst>
            </p:cNvPr>
            <p:cNvSpPr>
              <a:spLocks noChangeShapeType="1"/>
            </p:cNvSpPr>
            <p:nvPr/>
          </p:nvSpPr>
          <p:spPr bwMode="auto">
            <a:xfrm>
              <a:off x="4078" y="2410"/>
              <a:ext cx="716"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0" name="Rectangle 41">
              <a:extLst>
                <a:ext uri="{FF2B5EF4-FFF2-40B4-BE49-F238E27FC236}">
                  <a16:creationId xmlns:a16="http://schemas.microsoft.com/office/drawing/2014/main" id="{7F6EC496-734D-4380-84AE-1E11BDD68122}"/>
                </a:ext>
              </a:extLst>
            </p:cNvPr>
            <p:cNvSpPr>
              <a:spLocks noChangeArrowheads="1"/>
            </p:cNvSpPr>
            <p:nvPr/>
          </p:nvSpPr>
          <p:spPr bwMode="auto">
            <a:xfrm>
              <a:off x="4078" y="2410"/>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01" name="Rectangle 42">
              <a:extLst>
                <a:ext uri="{FF2B5EF4-FFF2-40B4-BE49-F238E27FC236}">
                  <a16:creationId xmlns:a16="http://schemas.microsoft.com/office/drawing/2014/main" id="{2314E952-554C-4E07-B991-A4EE503B5056}"/>
                </a:ext>
              </a:extLst>
            </p:cNvPr>
            <p:cNvSpPr>
              <a:spLocks noChangeArrowheads="1"/>
            </p:cNvSpPr>
            <p:nvPr/>
          </p:nvSpPr>
          <p:spPr bwMode="auto">
            <a:xfrm>
              <a:off x="4240"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02" name="Rectangle 43">
              <a:extLst>
                <a:ext uri="{FF2B5EF4-FFF2-40B4-BE49-F238E27FC236}">
                  <a16:creationId xmlns:a16="http://schemas.microsoft.com/office/drawing/2014/main" id="{C809B3A5-8B82-4DE9-AA84-5BCFA3D5652B}"/>
                </a:ext>
              </a:extLst>
            </p:cNvPr>
            <p:cNvSpPr>
              <a:spLocks noChangeArrowheads="1"/>
            </p:cNvSpPr>
            <p:nvPr/>
          </p:nvSpPr>
          <p:spPr bwMode="auto">
            <a:xfrm>
              <a:off x="4385"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03" name="Rectangle 44">
              <a:extLst>
                <a:ext uri="{FF2B5EF4-FFF2-40B4-BE49-F238E27FC236}">
                  <a16:creationId xmlns:a16="http://schemas.microsoft.com/office/drawing/2014/main" id="{7017A1C7-671F-4BD2-82CD-BA3E28506EC6}"/>
                </a:ext>
              </a:extLst>
            </p:cNvPr>
            <p:cNvSpPr>
              <a:spLocks noChangeArrowheads="1"/>
            </p:cNvSpPr>
            <p:nvPr/>
          </p:nvSpPr>
          <p:spPr bwMode="auto">
            <a:xfrm>
              <a:off x="4521" y="2401"/>
              <a:ext cx="77"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04" name="Rectangle 45">
              <a:extLst>
                <a:ext uri="{FF2B5EF4-FFF2-40B4-BE49-F238E27FC236}">
                  <a16:creationId xmlns:a16="http://schemas.microsoft.com/office/drawing/2014/main" id="{2F37A738-93F2-4183-942C-DF18C6279FAA}"/>
                </a:ext>
              </a:extLst>
            </p:cNvPr>
            <p:cNvSpPr>
              <a:spLocks noChangeArrowheads="1"/>
            </p:cNvSpPr>
            <p:nvPr/>
          </p:nvSpPr>
          <p:spPr bwMode="auto">
            <a:xfrm>
              <a:off x="4649" y="2401"/>
              <a:ext cx="68" cy="1032"/>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8505" name="Rectangle 46">
              <a:extLst>
                <a:ext uri="{FF2B5EF4-FFF2-40B4-BE49-F238E27FC236}">
                  <a16:creationId xmlns:a16="http://schemas.microsoft.com/office/drawing/2014/main" id="{B2DA7424-E99D-4676-BE46-49D90D91BA49}"/>
                </a:ext>
              </a:extLst>
            </p:cNvPr>
            <p:cNvSpPr>
              <a:spLocks noChangeArrowheads="1"/>
            </p:cNvSpPr>
            <p:nvPr/>
          </p:nvSpPr>
          <p:spPr bwMode="auto">
            <a:xfrm>
              <a:off x="4166" y="1753"/>
              <a:ext cx="0"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31850">
                <a:defRPr>
                  <a:solidFill>
                    <a:schemeClr val="tx1"/>
                  </a:solidFill>
                  <a:latin typeface="Calibri" panose="020F0502020204030204" pitchFamily="34" charset="0"/>
                </a:defRPr>
              </a:lvl1pPr>
              <a:lvl2pPr marL="742950" indent="-285750" defTabSz="831850">
                <a:defRPr>
                  <a:solidFill>
                    <a:schemeClr val="tx1"/>
                  </a:solidFill>
                  <a:latin typeface="Calibri" panose="020F0502020204030204" pitchFamily="34" charset="0"/>
                </a:defRPr>
              </a:lvl2pPr>
              <a:lvl3pPr marL="1143000" indent="-228600" defTabSz="831850">
                <a:defRPr>
                  <a:solidFill>
                    <a:schemeClr val="tx1"/>
                  </a:solidFill>
                  <a:latin typeface="Calibri" panose="020F0502020204030204" pitchFamily="34" charset="0"/>
                </a:defRPr>
              </a:lvl3pPr>
              <a:lvl4pPr marL="1600200" indent="-228600" defTabSz="831850">
                <a:defRPr>
                  <a:solidFill>
                    <a:schemeClr val="tx1"/>
                  </a:solidFill>
                  <a:latin typeface="Calibri" panose="020F0502020204030204" pitchFamily="34" charset="0"/>
                </a:defRPr>
              </a:lvl4pPr>
              <a:lvl5pPr marL="2057400" indent="-228600" defTabSz="831850">
                <a:defRPr>
                  <a:solidFill>
                    <a:schemeClr val="tx1"/>
                  </a:solidFill>
                  <a:latin typeface="Calibri" panose="020F0502020204030204" pitchFamily="34" charset="0"/>
                </a:defRPr>
              </a:lvl5pPr>
              <a:lvl6pPr marL="2514600" indent="-228600" defTabSz="831850" eaLnBrk="0" fontAlgn="base" hangingPunct="0">
                <a:spcBef>
                  <a:spcPct val="0"/>
                </a:spcBef>
                <a:spcAft>
                  <a:spcPct val="0"/>
                </a:spcAft>
                <a:defRPr>
                  <a:solidFill>
                    <a:schemeClr val="tx1"/>
                  </a:solidFill>
                  <a:latin typeface="Calibri" panose="020F0502020204030204" pitchFamily="34" charset="0"/>
                </a:defRPr>
              </a:lvl6pPr>
              <a:lvl7pPr marL="2971800" indent="-228600" defTabSz="831850" eaLnBrk="0" fontAlgn="base" hangingPunct="0">
                <a:spcBef>
                  <a:spcPct val="0"/>
                </a:spcBef>
                <a:spcAft>
                  <a:spcPct val="0"/>
                </a:spcAft>
                <a:defRPr>
                  <a:solidFill>
                    <a:schemeClr val="tx1"/>
                  </a:solidFill>
                  <a:latin typeface="Calibri" panose="020F0502020204030204" pitchFamily="34" charset="0"/>
                </a:defRPr>
              </a:lvl7pPr>
              <a:lvl8pPr marL="3429000" indent="-228600" defTabSz="831850" eaLnBrk="0" fontAlgn="base" hangingPunct="0">
                <a:spcBef>
                  <a:spcPct val="0"/>
                </a:spcBef>
                <a:spcAft>
                  <a:spcPct val="0"/>
                </a:spcAft>
                <a:defRPr>
                  <a:solidFill>
                    <a:schemeClr val="tx1"/>
                  </a:solidFill>
                  <a:latin typeface="Calibri" panose="020F0502020204030204" pitchFamily="34" charset="0"/>
                </a:defRPr>
              </a:lvl8pPr>
              <a:lvl9pPr marL="3886200" indent="-228600" defTabSz="83185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latin typeface="Times New Roman" panose="02020603050405020304" pitchFamily="18" charset="0"/>
              </a:endParaRPr>
            </a:p>
          </p:txBody>
        </p:sp>
        <p:sp>
          <p:nvSpPr>
            <p:cNvPr id="148506" name="Freeform 47">
              <a:extLst>
                <a:ext uri="{FF2B5EF4-FFF2-40B4-BE49-F238E27FC236}">
                  <a16:creationId xmlns:a16="http://schemas.microsoft.com/office/drawing/2014/main" id="{ECEA2AD3-764B-4C05-A476-15FACBC502F1}"/>
                </a:ext>
              </a:extLst>
            </p:cNvPr>
            <p:cNvSpPr>
              <a:spLocks/>
            </p:cNvSpPr>
            <p:nvPr/>
          </p:nvSpPr>
          <p:spPr bwMode="auto">
            <a:xfrm>
              <a:off x="4095" y="2052"/>
              <a:ext cx="145" cy="307"/>
            </a:xfrm>
            <a:custGeom>
              <a:avLst/>
              <a:gdLst>
                <a:gd name="T0" fmla="*/ 51 w 145"/>
                <a:gd name="T1" fmla="*/ 0 h 307"/>
                <a:gd name="T2" fmla="*/ 17 w 145"/>
                <a:gd name="T3" fmla="*/ 17 h 307"/>
                <a:gd name="T4" fmla="*/ 0 w 145"/>
                <a:gd name="T5" fmla="*/ 51 h 307"/>
                <a:gd name="T6" fmla="*/ 0 w 145"/>
                <a:gd name="T7" fmla="*/ 256 h 307"/>
                <a:gd name="T8" fmla="*/ 17 w 145"/>
                <a:gd name="T9" fmla="*/ 290 h 307"/>
                <a:gd name="T10" fmla="*/ 51 w 145"/>
                <a:gd name="T11" fmla="*/ 307 h 307"/>
                <a:gd name="T12" fmla="*/ 94 w 145"/>
                <a:gd name="T13" fmla="*/ 307 h 307"/>
                <a:gd name="T14" fmla="*/ 128 w 145"/>
                <a:gd name="T15" fmla="*/ 290 h 307"/>
                <a:gd name="T16" fmla="*/ 145 w 145"/>
                <a:gd name="T17" fmla="*/ 256 h 307"/>
                <a:gd name="T18" fmla="*/ 145 w 145"/>
                <a:gd name="T19" fmla="*/ 51 h 307"/>
                <a:gd name="T20" fmla="*/ 128 w 145"/>
                <a:gd name="T21" fmla="*/ 17 h 307"/>
                <a:gd name="T22" fmla="*/ 94 w 145"/>
                <a:gd name="T23" fmla="*/ 0 h 307"/>
                <a:gd name="T24" fmla="*/ 51 w 145"/>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307"/>
                <a:gd name="T41" fmla="*/ 145 w 145"/>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307">
                  <a:moveTo>
                    <a:pt x="51" y="0"/>
                  </a:moveTo>
                  <a:lnTo>
                    <a:pt x="17" y="17"/>
                  </a:lnTo>
                  <a:lnTo>
                    <a:pt x="0" y="51"/>
                  </a:lnTo>
                  <a:lnTo>
                    <a:pt x="0" y="256"/>
                  </a:lnTo>
                  <a:lnTo>
                    <a:pt x="17" y="290"/>
                  </a:lnTo>
                  <a:lnTo>
                    <a:pt x="51" y="307"/>
                  </a:lnTo>
                  <a:lnTo>
                    <a:pt x="94" y="307"/>
                  </a:lnTo>
                  <a:lnTo>
                    <a:pt x="128" y="290"/>
                  </a:lnTo>
                  <a:lnTo>
                    <a:pt x="145" y="256"/>
                  </a:lnTo>
                  <a:lnTo>
                    <a:pt x="145" y="51"/>
                  </a:lnTo>
                  <a:lnTo>
                    <a:pt x="128" y="17"/>
                  </a:lnTo>
                  <a:lnTo>
                    <a:pt x="94" y="0"/>
                  </a:lnTo>
                  <a:lnTo>
                    <a:pt x="51" y="0"/>
                  </a:lnTo>
                  <a:close/>
                </a:path>
              </a:pathLst>
            </a:custGeom>
            <a:solidFill>
              <a:srgbClr val="FF1C26"/>
            </a:solidFill>
            <a:ln w="14288">
              <a:solidFill>
                <a:srgbClr val="000000"/>
              </a:solidFill>
              <a:prstDash val="solid"/>
              <a:round/>
              <a:headEnd/>
              <a:tailEnd/>
            </a:ln>
          </p:spPr>
          <p:txBody>
            <a:bodyPr/>
            <a:lstStyle/>
            <a:p>
              <a:endParaRPr lang="en-US"/>
            </a:p>
          </p:txBody>
        </p:sp>
        <p:sp>
          <p:nvSpPr>
            <p:cNvPr id="148507" name="Freeform 48">
              <a:extLst>
                <a:ext uri="{FF2B5EF4-FFF2-40B4-BE49-F238E27FC236}">
                  <a16:creationId xmlns:a16="http://schemas.microsoft.com/office/drawing/2014/main" id="{65D00E61-03F4-4B25-9470-F2C0ECD083B1}"/>
                </a:ext>
              </a:extLst>
            </p:cNvPr>
            <p:cNvSpPr>
              <a:spLocks/>
            </p:cNvSpPr>
            <p:nvPr/>
          </p:nvSpPr>
          <p:spPr bwMode="auto">
            <a:xfrm>
              <a:off x="4581" y="2052"/>
              <a:ext cx="136" cy="307"/>
            </a:xfrm>
            <a:custGeom>
              <a:avLst/>
              <a:gdLst>
                <a:gd name="T0" fmla="*/ 43 w 136"/>
                <a:gd name="T1" fmla="*/ 0 h 307"/>
                <a:gd name="T2" fmla="*/ 9 w 136"/>
                <a:gd name="T3" fmla="*/ 17 h 307"/>
                <a:gd name="T4" fmla="*/ 0 w 136"/>
                <a:gd name="T5" fmla="*/ 51 h 307"/>
                <a:gd name="T6" fmla="*/ 0 w 136"/>
                <a:gd name="T7" fmla="*/ 256 h 307"/>
                <a:gd name="T8" fmla="*/ 9 w 136"/>
                <a:gd name="T9" fmla="*/ 290 h 307"/>
                <a:gd name="T10" fmla="*/ 43 w 136"/>
                <a:gd name="T11" fmla="*/ 307 h 307"/>
                <a:gd name="T12" fmla="*/ 94 w 136"/>
                <a:gd name="T13" fmla="*/ 307 h 307"/>
                <a:gd name="T14" fmla="*/ 128 w 136"/>
                <a:gd name="T15" fmla="*/ 290 h 307"/>
                <a:gd name="T16" fmla="*/ 136 w 136"/>
                <a:gd name="T17" fmla="*/ 256 h 307"/>
                <a:gd name="T18" fmla="*/ 136 w 136"/>
                <a:gd name="T19" fmla="*/ 51 h 307"/>
                <a:gd name="T20" fmla="*/ 128 w 136"/>
                <a:gd name="T21" fmla="*/ 17 h 307"/>
                <a:gd name="T22" fmla="*/ 94 w 136"/>
                <a:gd name="T23" fmla="*/ 0 h 307"/>
                <a:gd name="T24" fmla="*/ 43 w 136"/>
                <a:gd name="T25" fmla="*/ 0 h 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307"/>
                <a:gd name="T41" fmla="*/ 136 w 136"/>
                <a:gd name="T42" fmla="*/ 307 h 3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307">
                  <a:moveTo>
                    <a:pt x="43" y="0"/>
                  </a:moveTo>
                  <a:lnTo>
                    <a:pt x="9" y="17"/>
                  </a:lnTo>
                  <a:lnTo>
                    <a:pt x="0" y="51"/>
                  </a:lnTo>
                  <a:lnTo>
                    <a:pt x="0" y="256"/>
                  </a:lnTo>
                  <a:lnTo>
                    <a:pt x="9" y="290"/>
                  </a:lnTo>
                  <a:lnTo>
                    <a:pt x="43" y="307"/>
                  </a:lnTo>
                  <a:lnTo>
                    <a:pt x="94" y="307"/>
                  </a:lnTo>
                  <a:lnTo>
                    <a:pt x="128" y="290"/>
                  </a:lnTo>
                  <a:lnTo>
                    <a:pt x="136" y="256"/>
                  </a:lnTo>
                  <a:lnTo>
                    <a:pt x="136" y="51"/>
                  </a:lnTo>
                  <a:lnTo>
                    <a:pt x="128" y="17"/>
                  </a:lnTo>
                  <a:lnTo>
                    <a:pt x="94" y="0"/>
                  </a:lnTo>
                  <a:lnTo>
                    <a:pt x="43" y="0"/>
                  </a:lnTo>
                  <a:close/>
                </a:path>
              </a:pathLst>
            </a:custGeom>
            <a:solidFill>
              <a:srgbClr val="FF1C26"/>
            </a:solidFill>
            <a:ln w="14288">
              <a:solidFill>
                <a:srgbClr val="000000"/>
              </a:solidFill>
              <a:prstDash val="solid"/>
              <a:round/>
              <a:headEnd/>
              <a:tailEnd/>
            </a:ln>
          </p:spPr>
          <p:txBody>
            <a:bodyPr/>
            <a:lstStyle/>
            <a:p>
              <a:endParaRPr lang="en-US"/>
            </a:p>
          </p:txBody>
        </p:sp>
        <p:sp>
          <p:nvSpPr>
            <p:cNvPr id="148508" name="Rectangle 49">
              <a:extLst>
                <a:ext uri="{FF2B5EF4-FFF2-40B4-BE49-F238E27FC236}">
                  <a16:creationId xmlns:a16="http://schemas.microsoft.com/office/drawing/2014/main" id="{61A369C0-2FC5-4FE7-BE66-9C18FB30510F}"/>
                </a:ext>
              </a:extLst>
            </p:cNvPr>
            <p:cNvSpPr>
              <a:spLocks noChangeArrowheads="1"/>
            </p:cNvSpPr>
            <p:nvPr/>
          </p:nvSpPr>
          <p:spPr bwMode="auto">
            <a:xfrm>
              <a:off x="4368" y="2052"/>
              <a:ext cx="85" cy="307"/>
            </a:xfrm>
            <a:prstGeom prst="rect">
              <a:avLst/>
            </a:prstGeom>
            <a:solidFill>
              <a:srgbClr val="FF1C26"/>
            </a:solidFill>
            <a:ln w="14288">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148493" name="TextBox 43">
            <a:extLst>
              <a:ext uri="{FF2B5EF4-FFF2-40B4-BE49-F238E27FC236}">
                <a16:creationId xmlns:a16="http://schemas.microsoft.com/office/drawing/2014/main" id="{7DA3A421-8F9C-491C-B528-44CB0E3523F2}"/>
              </a:ext>
            </a:extLst>
          </p:cNvPr>
          <p:cNvSpPr txBox="1">
            <a:spLocks noChangeArrowheads="1"/>
          </p:cNvSpPr>
          <p:nvPr/>
        </p:nvSpPr>
        <p:spPr bwMode="auto">
          <a:xfrm>
            <a:off x="8191500" y="64119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3-64</a:t>
            </a:r>
          </a:p>
        </p:txBody>
      </p:sp>
    </p:spTree>
    <p:extLst>
      <p:ext uri="{BB962C8B-B14F-4D97-AF65-F5344CB8AC3E}">
        <p14:creationId xmlns:p14="http://schemas.microsoft.com/office/powerpoint/2010/main" val="156911599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7AE998D6-6C81-4F56-ADC7-014FA152C472}"/>
              </a:ext>
            </a:extLst>
          </p:cNvPr>
          <p:cNvSpPr>
            <a:spLocks noGrp="1" noChangeArrowheads="1"/>
          </p:cNvSpPr>
          <p:nvPr>
            <p:ph type="title"/>
          </p:nvPr>
        </p:nvSpPr>
        <p:spPr>
          <a:xfrm>
            <a:off x="568325" y="84138"/>
            <a:ext cx="7886700" cy="1085850"/>
          </a:xfrm>
        </p:spPr>
        <p:txBody>
          <a:bodyPr/>
          <a:lstStyle/>
          <a:p>
            <a:pPr eaLnBrk="1" hangingPunct="1"/>
            <a:r>
              <a:rPr lang="en-US" altLang="en-US" sz="4400"/>
              <a:t>Take Action!</a:t>
            </a:r>
          </a:p>
        </p:txBody>
      </p:sp>
      <p:sp>
        <p:nvSpPr>
          <p:cNvPr id="150531" name="Rectangle 13">
            <a:extLst>
              <a:ext uri="{FF2B5EF4-FFF2-40B4-BE49-F238E27FC236}">
                <a16:creationId xmlns:a16="http://schemas.microsoft.com/office/drawing/2014/main" id="{37A34CF4-ABC1-4107-915E-1421A1E9931E}"/>
              </a:ext>
            </a:extLst>
          </p:cNvPr>
          <p:cNvSpPr>
            <a:spLocks noChangeArrowheads="1"/>
          </p:cNvSpPr>
          <p:nvPr/>
        </p:nvSpPr>
        <p:spPr bwMode="auto">
          <a:xfrm>
            <a:off x="685800" y="2133600"/>
            <a:ext cx="1200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Awareness</a:t>
            </a:r>
          </a:p>
        </p:txBody>
      </p:sp>
      <p:sp>
        <p:nvSpPr>
          <p:cNvPr id="150532" name="Rectangle 14">
            <a:extLst>
              <a:ext uri="{FF2B5EF4-FFF2-40B4-BE49-F238E27FC236}">
                <a16:creationId xmlns:a16="http://schemas.microsoft.com/office/drawing/2014/main" id="{89CABF81-5D0A-410F-BC34-8851941CDAA2}"/>
              </a:ext>
            </a:extLst>
          </p:cNvPr>
          <p:cNvSpPr>
            <a:spLocks noChangeArrowheads="1"/>
          </p:cNvSpPr>
          <p:nvPr/>
        </p:nvSpPr>
        <p:spPr bwMode="auto">
          <a:xfrm>
            <a:off x="838200" y="3505200"/>
            <a:ext cx="92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Training</a:t>
            </a:r>
          </a:p>
        </p:txBody>
      </p:sp>
      <p:sp>
        <p:nvSpPr>
          <p:cNvPr id="150533" name="Rectangle 15">
            <a:extLst>
              <a:ext uri="{FF2B5EF4-FFF2-40B4-BE49-F238E27FC236}">
                <a16:creationId xmlns:a16="http://schemas.microsoft.com/office/drawing/2014/main" id="{8ECFA732-0AD2-4706-A0E4-7F8C90B700F4}"/>
              </a:ext>
            </a:extLst>
          </p:cNvPr>
          <p:cNvSpPr>
            <a:spLocks noChangeArrowheads="1"/>
          </p:cNvSpPr>
          <p:nvPr/>
        </p:nvSpPr>
        <p:spPr bwMode="auto">
          <a:xfrm>
            <a:off x="533400" y="4953000"/>
            <a:ext cx="192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Equipment</a:t>
            </a:r>
            <a:br>
              <a:rPr lang="en-US" altLang="en-US"/>
            </a:br>
            <a:r>
              <a:rPr lang="en-US" altLang="en-US"/>
              <a:t>(New and Existing)</a:t>
            </a:r>
          </a:p>
        </p:txBody>
      </p:sp>
      <p:sp>
        <p:nvSpPr>
          <p:cNvPr id="150534" name="Rectangle 21">
            <a:extLst>
              <a:ext uri="{FF2B5EF4-FFF2-40B4-BE49-F238E27FC236}">
                <a16:creationId xmlns:a16="http://schemas.microsoft.com/office/drawing/2014/main" id="{EBC521C9-AA10-4E19-987E-3277D832495E}"/>
              </a:ext>
            </a:extLst>
          </p:cNvPr>
          <p:cNvSpPr>
            <a:spLocks noChangeArrowheads="1"/>
          </p:cNvSpPr>
          <p:nvPr/>
        </p:nvSpPr>
        <p:spPr bwMode="auto">
          <a:xfrm>
            <a:off x="6172200" y="1828800"/>
            <a:ext cx="1362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Strategy and</a:t>
            </a:r>
            <a:br>
              <a:rPr lang="en-US" altLang="en-US"/>
            </a:br>
            <a:r>
              <a:rPr lang="en-US" altLang="en-US"/>
              <a:t>Tactics</a:t>
            </a:r>
          </a:p>
        </p:txBody>
      </p:sp>
      <p:sp>
        <p:nvSpPr>
          <p:cNvPr id="150535" name="Rectangle 22">
            <a:extLst>
              <a:ext uri="{FF2B5EF4-FFF2-40B4-BE49-F238E27FC236}">
                <a16:creationId xmlns:a16="http://schemas.microsoft.com/office/drawing/2014/main" id="{A257CC0A-24BB-40D1-9768-4C68A34DC37A}"/>
              </a:ext>
            </a:extLst>
          </p:cNvPr>
          <p:cNvSpPr>
            <a:spLocks noChangeArrowheads="1"/>
          </p:cNvSpPr>
          <p:nvPr/>
        </p:nvSpPr>
        <p:spPr bwMode="auto">
          <a:xfrm>
            <a:off x="7315200" y="3276600"/>
            <a:ext cx="868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S.O.G.’s</a:t>
            </a:r>
          </a:p>
        </p:txBody>
      </p:sp>
      <p:sp>
        <p:nvSpPr>
          <p:cNvPr id="150536" name="Rectangle 23">
            <a:extLst>
              <a:ext uri="{FF2B5EF4-FFF2-40B4-BE49-F238E27FC236}">
                <a16:creationId xmlns:a16="http://schemas.microsoft.com/office/drawing/2014/main" id="{63288612-A22D-4AED-B898-EC4EC9E085EB}"/>
              </a:ext>
            </a:extLst>
          </p:cNvPr>
          <p:cNvSpPr>
            <a:spLocks noChangeArrowheads="1"/>
          </p:cNvSpPr>
          <p:nvPr/>
        </p:nvSpPr>
        <p:spPr bwMode="auto">
          <a:xfrm>
            <a:off x="7086600" y="4953000"/>
            <a:ext cx="1208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Leadership</a:t>
            </a:r>
          </a:p>
        </p:txBody>
      </p:sp>
      <p:sp>
        <p:nvSpPr>
          <p:cNvPr id="150537" name="Rectangle 24">
            <a:extLst>
              <a:ext uri="{FF2B5EF4-FFF2-40B4-BE49-F238E27FC236}">
                <a16:creationId xmlns:a16="http://schemas.microsoft.com/office/drawing/2014/main" id="{8AC5302B-4CB2-4F61-8E89-CEE12C8CA184}"/>
              </a:ext>
            </a:extLst>
          </p:cNvPr>
          <p:cNvSpPr>
            <a:spLocks noChangeArrowheads="1"/>
          </p:cNvSpPr>
          <p:nvPr/>
        </p:nvSpPr>
        <p:spPr bwMode="auto">
          <a:xfrm>
            <a:off x="2362200" y="5867400"/>
            <a:ext cx="4108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4000" b="1"/>
              <a:t>Don’t Be A Target!</a:t>
            </a:r>
            <a:r>
              <a:rPr lang="en-US" altLang="en-US" b="1"/>
              <a:t> </a:t>
            </a:r>
          </a:p>
        </p:txBody>
      </p:sp>
      <p:pic>
        <p:nvPicPr>
          <p:cNvPr id="150538" name="Picture 23" descr="Image result for fire emblem clipart">
            <a:extLst>
              <a:ext uri="{FF2B5EF4-FFF2-40B4-BE49-F238E27FC236}">
                <a16:creationId xmlns:a16="http://schemas.microsoft.com/office/drawing/2014/main" id="{C3A1CCE0-C302-4C63-BFEF-98E38B42D6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6763" y="1490663"/>
            <a:ext cx="23368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9" name="Picture 25" descr="Image result for target clipart">
            <a:extLst>
              <a:ext uri="{FF2B5EF4-FFF2-40B4-BE49-F238E27FC236}">
                <a16:creationId xmlns:a16="http://schemas.microsoft.com/office/drawing/2014/main" id="{2481A155-FCC7-4DE3-AE84-182800EBA72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088" y="1716088"/>
            <a:ext cx="19621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0" name="Picture 29" descr="Image result for start of life clipart">
            <a:extLst>
              <a:ext uri="{FF2B5EF4-FFF2-40B4-BE49-F238E27FC236}">
                <a16:creationId xmlns:a16="http://schemas.microsoft.com/office/drawing/2014/main" id="{67C7C058-6267-4D5A-A29D-0B99894EBD8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8238" y="2895600"/>
            <a:ext cx="2243137"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1" name="Picture 25" descr="Image result for target clipart">
            <a:extLst>
              <a:ext uri="{FF2B5EF4-FFF2-40B4-BE49-F238E27FC236}">
                <a16:creationId xmlns:a16="http://schemas.microsoft.com/office/drawing/2014/main" id="{3E5DE8BA-1276-418C-B531-5E483D954A1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8900" y="3059113"/>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2" name="TextBox 13">
            <a:extLst>
              <a:ext uri="{FF2B5EF4-FFF2-40B4-BE49-F238E27FC236}">
                <a16:creationId xmlns:a16="http://schemas.microsoft.com/office/drawing/2014/main" id="{7F262667-EDE9-4F73-B383-C43BA5126BD1}"/>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3-65</a:t>
            </a:r>
          </a:p>
        </p:txBody>
      </p:sp>
    </p:spTree>
    <p:extLst>
      <p:ext uri="{BB962C8B-B14F-4D97-AF65-F5344CB8AC3E}">
        <p14:creationId xmlns:p14="http://schemas.microsoft.com/office/powerpoint/2010/main" val="327499883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a:extLst>
              <a:ext uri="{FF2B5EF4-FFF2-40B4-BE49-F238E27FC236}">
                <a16:creationId xmlns:a16="http://schemas.microsoft.com/office/drawing/2014/main" id="{903989DC-A38A-4040-B0F7-D8F12A9D71D6}"/>
              </a:ext>
            </a:extLst>
          </p:cNvPr>
          <p:cNvSpPr>
            <a:spLocks noGrp="1" noChangeArrowheads="1"/>
          </p:cNvSpPr>
          <p:nvPr>
            <p:ph idx="1"/>
          </p:nvPr>
        </p:nvSpPr>
        <p:spPr>
          <a:xfrm>
            <a:off x="685800" y="1752600"/>
            <a:ext cx="7772400" cy="4876800"/>
          </a:xfrm>
        </p:spPr>
        <p:txBody>
          <a:bodyPr/>
          <a:lstStyle/>
          <a:p>
            <a:pPr algn="ctr" eaLnBrk="1" hangingPunct="1">
              <a:spcBef>
                <a:spcPct val="0"/>
              </a:spcBef>
              <a:buFontTx/>
              <a:buNone/>
            </a:pPr>
            <a:r>
              <a:rPr lang="en-US" altLang="en-US" sz="8800" b="1">
                <a:solidFill>
                  <a:srgbClr val="FF0000"/>
                </a:solidFill>
              </a:rPr>
              <a:t>SUMMARY!!</a:t>
            </a:r>
          </a:p>
          <a:p>
            <a:pPr algn="ctr" eaLnBrk="1" hangingPunct="1">
              <a:spcBef>
                <a:spcPct val="0"/>
              </a:spcBef>
              <a:buFontTx/>
              <a:buNone/>
            </a:pPr>
            <a:endParaRPr lang="en-US" altLang="en-US" sz="8800"/>
          </a:p>
        </p:txBody>
      </p:sp>
      <p:sp>
        <p:nvSpPr>
          <p:cNvPr id="152579" name="TextBox 2">
            <a:extLst>
              <a:ext uri="{FF2B5EF4-FFF2-40B4-BE49-F238E27FC236}">
                <a16:creationId xmlns:a16="http://schemas.microsoft.com/office/drawing/2014/main" id="{C6837608-78FA-4D90-A39F-FE7BF481E143}"/>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3-66</a:t>
            </a:r>
          </a:p>
        </p:txBody>
      </p:sp>
    </p:spTree>
    <p:extLst>
      <p:ext uri="{BB962C8B-B14F-4D97-AF65-F5344CB8AC3E}">
        <p14:creationId xmlns:p14="http://schemas.microsoft.com/office/powerpoint/2010/main" val="357326537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6" descr="Image result for questions clipart">
            <a:extLst>
              <a:ext uri="{FF2B5EF4-FFF2-40B4-BE49-F238E27FC236}">
                <a16:creationId xmlns:a16="http://schemas.microsoft.com/office/drawing/2014/main" id="{F2997EE3-B8A4-4DDF-96DC-359297FA2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
            <a:ext cx="6324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extBox 2">
            <a:extLst>
              <a:ext uri="{FF2B5EF4-FFF2-40B4-BE49-F238E27FC236}">
                <a16:creationId xmlns:a16="http://schemas.microsoft.com/office/drawing/2014/main" id="{ABC38101-21F8-4D99-962C-46D83551CE0A}"/>
              </a:ext>
            </a:extLst>
          </p:cNvPr>
          <p:cNvSpPr txBox="1">
            <a:spLocks noChangeArrowheads="1"/>
          </p:cNvSpPr>
          <p:nvPr/>
        </p:nvSpPr>
        <p:spPr bwMode="auto">
          <a:xfrm>
            <a:off x="81915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3-67</a:t>
            </a:r>
          </a:p>
        </p:txBody>
      </p:sp>
    </p:spTree>
    <p:extLst>
      <p:ext uri="{BB962C8B-B14F-4D97-AF65-F5344CB8AC3E}">
        <p14:creationId xmlns:p14="http://schemas.microsoft.com/office/powerpoint/2010/main" val="2542677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5856EA9-7CC4-409D-9BF1-A88CE835AEA0}"/>
              </a:ext>
            </a:extLst>
          </p:cNvPr>
          <p:cNvSpPr>
            <a:spLocks noGrp="1" noChangeArrowheads="1"/>
          </p:cNvSpPr>
          <p:nvPr>
            <p:ph type="title"/>
          </p:nvPr>
        </p:nvSpPr>
        <p:spPr>
          <a:xfrm>
            <a:off x="711200" y="190500"/>
            <a:ext cx="7772400" cy="762000"/>
          </a:xfrm>
        </p:spPr>
        <p:txBody>
          <a:bodyPr/>
          <a:lstStyle/>
          <a:p>
            <a:pPr eaLnBrk="1" fontAlgn="auto" hangingPunct="1">
              <a:spcAft>
                <a:spcPts val="0"/>
              </a:spcAft>
              <a:defRPr/>
            </a:pPr>
            <a:r>
              <a:rPr lang="en-US" altLang="en-US" sz="4400" dirty="0">
                <a:solidFill>
                  <a:schemeClr val="accent2"/>
                </a:solidFill>
              </a:rPr>
              <a:t>Desirable Student Attributes</a:t>
            </a:r>
          </a:p>
        </p:txBody>
      </p:sp>
      <p:sp>
        <p:nvSpPr>
          <p:cNvPr id="69635" name="Rectangle 3">
            <a:extLst>
              <a:ext uri="{FF2B5EF4-FFF2-40B4-BE49-F238E27FC236}">
                <a16:creationId xmlns:a16="http://schemas.microsoft.com/office/drawing/2014/main" id="{C5435397-C019-437F-AACE-B1A3A4F80121}"/>
              </a:ext>
            </a:extLst>
          </p:cNvPr>
          <p:cNvSpPr>
            <a:spLocks noGrp="1" noChangeArrowheads="1"/>
          </p:cNvSpPr>
          <p:nvPr>
            <p:ph idx="1"/>
          </p:nvPr>
        </p:nvSpPr>
        <p:spPr>
          <a:xfrm>
            <a:off x="685800" y="1447800"/>
            <a:ext cx="7772400" cy="5105400"/>
          </a:xfrm>
        </p:spPr>
        <p:txBody>
          <a:bodyPr/>
          <a:lstStyle/>
          <a:p>
            <a:pPr eaLnBrk="1" hangingPunct="1"/>
            <a:r>
              <a:rPr lang="en-US" altLang="en-US" sz="3200" dirty="0">
                <a:solidFill>
                  <a:srgbClr val="003300"/>
                </a:solidFill>
              </a:rPr>
              <a:t>Skills</a:t>
            </a:r>
          </a:p>
          <a:p>
            <a:pPr lvl="1" eaLnBrk="1" hangingPunct="1"/>
            <a:r>
              <a:rPr lang="en-US" altLang="en-US" sz="2800" dirty="0">
                <a:solidFill>
                  <a:srgbClr val="003300"/>
                </a:solidFill>
              </a:rPr>
              <a:t>Reading</a:t>
            </a:r>
          </a:p>
          <a:p>
            <a:pPr lvl="1" eaLnBrk="1" hangingPunct="1"/>
            <a:r>
              <a:rPr lang="en-US" altLang="en-US" sz="2800" dirty="0">
                <a:solidFill>
                  <a:srgbClr val="003300"/>
                </a:solidFill>
              </a:rPr>
              <a:t>Writing</a:t>
            </a:r>
          </a:p>
          <a:p>
            <a:pPr lvl="1" eaLnBrk="1" hangingPunct="1"/>
            <a:r>
              <a:rPr lang="en-US" altLang="en-US" sz="2800" dirty="0">
                <a:solidFill>
                  <a:srgbClr val="003300"/>
                </a:solidFill>
              </a:rPr>
              <a:t>Mechanical</a:t>
            </a:r>
          </a:p>
          <a:p>
            <a:pPr eaLnBrk="1" hangingPunct="1"/>
            <a:r>
              <a:rPr lang="en-US" altLang="en-US" sz="3200" dirty="0">
                <a:solidFill>
                  <a:srgbClr val="003300"/>
                </a:solidFill>
              </a:rPr>
              <a:t>Physical Fitness</a:t>
            </a:r>
          </a:p>
          <a:p>
            <a:pPr lvl="1" eaLnBrk="1" hangingPunct="1"/>
            <a:r>
              <a:rPr lang="en-US" altLang="en-US" sz="2800" dirty="0">
                <a:solidFill>
                  <a:srgbClr val="003300"/>
                </a:solidFill>
              </a:rPr>
              <a:t>Vision</a:t>
            </a:r>
          </a:p>
          <a:p>
            <a:pPr lvl="1" eaLnBrk="1" hangingPunct="1"/>
            <a:r>
              <a:rPr lang="en-US" altLang="en-US" sz="2800" dirty="0">
                <a:solidFill>
                  <a:srgbClr val="003300"/>
                </a:solidFill>
              </a:rPr>
              <a:t>Hearing</a:t>
            </a:r>
          </a:p>
          <a:p>
            <a:pPr lvl="1" eaLnBrk="1" hangingPunct="1"/>
            <a:r>
              <a:rPr lang="en-US" altLang="en-US" sz="2800" dirty="0">
                <a:solidFill>
                  <a:srgbClr val="003300"/>
                </a:solidFill>
              </a:rPr>
              <a:t>Disabilities</a:t>
            </a:r>
            <a:endParaRPr lang="en-US" altLang="en-US" sz="3200" dirty="0"/>
          </a:p>
        </p:txBody>
      </p:sp>
      <p:pic>
        <p:nvPicPr>
          <p:cNvPr id="69636" name="Picture 7" descr="Image result for student driving clip art">
            <a:hlinkClick r:id="rId3"/>
            <a:extLst>
              <a:ext uri="{FF2B5EF4-FFF2-40B4-BE49-F238E27FC236}">
                <a16:creationId xmlns:a16="http://schemas.microsoft.com/office/drawing/2014/main" id="{5EE62359-BDE7-4776-988D-F067FECC86F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475" y="1371600"/>
            <a:ext cx="5480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6">
            <a:extLst>
              <a:ext uri="{FF2B5EF4-FFF2-40B4-BE49-F238E27FC236}">
                <a16:creationId xmlns:a16="http://schemas.microsoft.com/office/drawing/2014/main" id="{FB26BC8C-C184-4E62-9EF8-C9B6429C57A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1-22</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5362" name="Rectangle 1027">
            <a:extLst>
              <a:ext uri="{FF2B5EF4-FFF2-40B4-BE49-F238E27FC236}">
                <a16:creationId xmlns:a16="http://schemas.microsoft.com/office/drawing/2014/main" id="{FC0ADCFB-74BD-427C-A067-FC11516DDE8A}"/>
              </a:ext>
            </a:extLst>
          </p:cNvPr>
          <p:cNvSpPr>
            <a:spLocks noGrp="1" noChangeArrowheads="1"/>
          </p:cNvSpPr>
          <p:nvPr>
            <p:ph type="subTitle" idx="4294967295"/>
          </p:nvPr>
        </p:nvSpPr>
        <p:spPr>
          <a:xfrm>
            <a:off x="660400" y="2854325"/>
            <a:ext cx="8483600" cy="1262063"/>
          </a:xfrm>
          <a:ln w="28575">
            <a:solidFill>
              <a:schemeClr val="tx1"/>
            </a:solidFill>
            <a:miter lim="800000"/>
            <a:headEnd/>
            <a:tailEnd/>
          </a:ln>
        </p:spPr>
        <p:txBody>
          <a:bodyPr/>
          <a:lstStyle/>
          <a:p>
            <a:pPr marL="0" marR="0" lvl="0" indent="0" algn="ctr"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Emergency Vehicle </a:t>
            </a:r>
            <a:b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b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Operator’s Course</a:t>
            </a:r>
          </a:p>
        </p:txBody>
      </p:sp>
      <p:pic>
        <p:nvPicPr>
          <p:cNvPr id="20483" name="Picture 7" descr="C:\Documents and Settings\gdalton\My Documents\My Pictures\Logos\VAVRS Logo.jpg">
            <a:extLst>
              <a:ext uri="{FF2B5EF4-FFF2-40B4-BE49-F238E27FC236}">
                <a16:creationId xmlns:a16="http://schemas.microsoft.com/office/drawing/2014/main" id="{D5192C2E-1043-4069-B20F-7B452177AC7D}"/>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00" y="4419600"/>
            <a:ext cx="16859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0" descr="vdfp logo">
            <a:extLst>
              <a:ext uri="{FF2B5EF4-FFF2-40B4-BE49-F238E27FC236}">
                <a16:creationId xmlns:a16="http://schemas.microsoft.com/office/drawing/2014/main" id="{B7DE02A8-64C7-43CE-BA81-54B7D9E07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228600"/>
            <a:ext cx="22780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2" descr="Image result for VAVRS">
            <a:hlinkClick r:id="rId5"/>
            <a:extLst>
              <a:ext uri="{FF2B5EF4-FFF2-40B4-BE49-F238E27FC236}">
                <a16:creationId xmlns:a16="http://schemas.microsoft.com/office/drawing/2014/main" id="{BE648371-0866-47BC-989A-7511343DB1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284663"/>
            <a:ext cx="68834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4" descr="Image result for virginia department of fire programs">
            <a:hlinkClick r:id="rId7"/>
            <a:extLst>
              <a:ext uri="{FF2B5EF4-FFF2-40B4-BE49-F238E27FC236}">
                <a16:creationId xmlns:a16="http://schemas.microsoft.com/office/drawing/2014/main" id="{0393686C-9888-46DB-840F-9C8FAC6AB6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276225"/>
            <a:ext cx="487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
            <a:extLst>
              <a:ext uri="{FF2B5EF4-FFF2-40B4-BE49-F238E27FC236}">
                <a16:creationId xmlns:a16="http://schemas.microsoft.com/office/drawing/2014/main" id="{5FEABCA7-1499-4B66-91B3-3224781DB5BC}"/>
              </a:ext>
            </a:extLst>
          </p:cNvPr>
          <p:cNvSpPr txBox="1">
            <a:spLocks noChangeArrowheads="1"/>
          </p:cNvSpPr>
          <p:nvPr/>
        </p:nvSpPr>
        <p:spPr bwMode="auto">
          <a:xfrm>
            <a:off x="203072" y="6246474"/>
            <a:ext cx="1930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Updated </a:t>
            </a:r>
            <a:r>
              <a:rPr lang="en-US" altLang="en-US" dirty="0" smtClean="0"/>
              <a:t>7/1/2022</a:t>
            </a:r>
            <a:endParaRPr lang="en-US" altLang="en-US" dirty="0"/>
          </a:p>
        </p:txBody>
      </p:sp>
    </p:spTree>
    <p:extLst>
      <p:ext uri="{BB962C8B-B14F-4D97-AF65-F5344CB8AC3E}">
        <p14:creationId xmlns:p14="http://schemas.microsoft.com/office/powerpoint/2010/main" val="218684023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Placeholder 2">
            <a:extLst>
              <a:ext uri="{FF2B5EF4-FFF2-40B4-BE49-F238E27FC236}">
                <a16:creationId xmlns:a16="http://schemas.microsoft.com/office/drawing/2014/main" id="{ACA5CAAB-50D0-4530-86C9-7A5E720DE6F0}"/>
              </a:ext>
            </a:extLst>
          </p:cNvPr>
          <p:cNvSpPr>
            <a:spLocks noGrp="1"/>
          </p:cNvSpPr>
          <p:nvPr>
            <p:ph type="body" idx="4294967295"/>
          </p:nvPr>
        </p:nvSpPr>
        <p:spPr>
          <a:xfrm>
            <a:off x="641838" y="1981200"/>
            <a:ext cx="7886700" cy="1500188"/>
          </a:xfrm>
        </p:spPr>
        <p:txBody>
          <a:bodyPr rtlCol="0">
            <a:normAutofit/>
          </a:bodyPr>
          <a:lstStyle/>
          <a:p>
            <a:pPr marL="0" marR="0" lvl="0" indent="0" algn="ctr"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9000" b="0" i="0" u="none" strike="noStrike" kern="1200" cap="all" spc="200" normalizeH="0" baseline="0" noProof="0" dirty="0">
                <a:ln>
                  <a:noFill/>
                </a:ln>
                <a:solidFill>
                  <a:srgbClr val="BD582C"/>
                </a:solidFill>
                <a:effectLst/>
                <a:uLnTx/>
                <a:uFillTx/>
                <a:latin typeface="Calibri Light" panose="020F0302020204030204"/>
                <a:ea typeface="+mn-ea"/>
                <a:cs typeface="+mn-cs"/>
              </a:rPr>
              <a:t>Session 4</a:t>
            </a:r>
          </a:p>
        </p:txBody>
      </p:sp>
      <p:sp>
        <p:nvSpPr>
          <p:cNvPr id="17411" name="TextBox 54">
            <a:extLst>
              <a:ext uri="{FF2B5EF4-FFF2-40B4-BE49-F238E27FC236}">
                <a16:creationId xmlns:a16="http://schemas.microsoft.com/office/drawing/2014/main" id="{8D1CB5A8-C22E-481F-BE1E-74799975DD41}"/>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4-1</a:t>
            </a:r>
          </a:p>
        </p:txBody>
      </p:sp>
    </p:spTree>
    <p:extLst>
      <p:ext uri="{BB962C8B-B14F-4D97-AF65-F5344CB8AC3E}">
        <p14:creationId xmlns:p14="http://schemas.microsoft.com/office/powerpoint/2010/main" val="62478191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269AD7-9911-4424-8B81-80701972E23C}"/>
              </a:ext>
            </a:extLst>
          </p:cNvPr>
          <p:cNvSpPr>
            <a:spLocks noGrp="1"/>
          </p:cNvSpPr>
          <p:nvPr>
            <p:ph type="body" idx="4294967295"/>
          </p:nvPr>
        </p:nvSpPr>
        <p:spPr>
          <a:xfrm>
            <a:off x="533400" y="381000"/>
            <a:ext cx="7886700" cy="5486400"/>
          </a:xfrm>
        </p:spPr>
        <p:txBody>
          <a:bodyPr rtlCol="0">
            <a:normAutofit fontScale="55000" lnSpcReduction="20000"/>
          </a:bodyPr>
          <a:lstStyle/>
          <a:p>
            <a:pPr eaLnBrk="1" hangingPunct="1">
              <a:spcBef>
                <a:spcPct val="0"/>
              </a:spcBef>
              <a:defRPr/>
            </a:pPr>
            <a:r>
              <a:rPr lang="en-US" sz="3600" b="1" dirty="0">
                <a:solidFill>
                  <a:schemeClr val="tx1"/>
                </a:solidFill>
              </a:rPr>
              <a:t>GUIDELINES FOR THE DRIVING RANGE</a:t>
            </a:r>
          </a:p>
          <a:p>
            <a:pPr eaLnBrk="1" hangingPunct="1">
              <a:spcBef>
                <a:spcPct val="0"/>
              </a:spcBef>
              <a:defRPr/>
            </a:pPr>
            <a:r>
              <a:rPr lang="en-US" sz="3600" b="1" dirty="0">
                <a:solidFill>
                  <a:schemeClr val="tx1"/>
                </a:solidFill>
              </a:rPr>
              <a:t> </a:t>
            </a:r>
            <a:endParaRPr lang="en-US" sz="3600" dirty="0">
              <a:solidFill>
                <a:schemeClr val="tx1"/>
              </a:solidFill>
            </a:endParaRPr>
          </a:p>
          <a:p>
            <a:pPr eaLnBrk="1" hangingPunct="1">
              <a:spcBef>
                <a:spcPct val="0"/>
              </a:spcBef>
              <a:defRPr/>
            </a:pPr>
            <a:r>
              <a:rPr lang="en-US" sz="3600" dirty="0">
                <a:solidFill>
                  <a:schemeClr val="tx1"/>
                </a:solidFill>
              </a:rPr>
              <a:t>Driving Range </a:t>
            </a:r>
            <a:r>
              <a:rPr lang="en-US" sz="3600" dirty="0" smtClean="0">
                <a:solidFill>
                  <a:schemeClr val="tx1"/>
                </a:solidFill>
              </a:rPr>
              <a:t>Rules</a:t>
            </a:r>
            <a:endParaRPr lang="en-US" sz="3600" i="1" dirty="0">
              <a:solidFill>
                <a:schemeClr val="tx1"/>
              </a:solidFill>
            </a:endParaRPr>
          </a:p>
          <a:p>
            <a:pPr marL="571500" lvl="1" indent="-571500" eaLnBrk="1" hangingPunct="1">
              <a:spcBef>
                <a:spcPct val="0"/>
              </a:spcBef>
              <a:buFont typeface="Arial" panose="020B0604020202020204" pitchFamily="34" charset="0"/>
              <a:buChar char="•"/>
              <a:defRPr/>
            </a:pPr>
            <a:endParaRPr lang="en-US" sz="3600" dirty="0">
              <a:solidFill>
                <a:schemeClr val="tx1"/>
              </a:solidFill>
            </a:endParaRPr>
          </a:p>
          <a:p>
            <a:pPr marL="800100" lvl="2" indent="-457200" eaLnBrk="1" hangingPunct="1">
              <a:spcBef>
                <a:spcPct val="0"/>
              </a:spcBef>
              <a:buFont typeface="Arial" panose="020B0604020202020204" pitchFamily="34" charset="0"/>
              <a:buChar char="•"/>
              <a:defRPr/>
            </a:pPr>
            <a:r>
              <a:rPr lang="en-US" sz="3450" dirty="0">
                <a:solidFill>
                  <a:schemeClr val="tx1"/>
                </a:solidFill>
              </a:rPr>
              <a:t>Arrive on time.</a:t>
            </a:r>
          </a:p>
          <a:p>
            <a:pPr marL="914400" lvl="2" indent="-571500" eaLnBrk="1" hangingPunct="1">
              <a:spcBef>
                <a:spcPct val="0"/>
              </a:spcBef>
              <a:buFont typeface="Arial" panose="020B0604020202020204" pitchFamily="34" charset="0"/>
              <a:buChar char="•"/>
              <a:defRPr/>
            </a:pPr>
            <a:endParaRPr lang="en-US" sz="3450" dirty="0">
              <a:solidFill>
                <a:schemeClr val="tx1"/>
              </a:solidFill>
            </a:endParaRPr>
          </a:p>
          <a:p>
            <a:pPr marL="800100" lvl="2" indent="-457200" eaLnBrk="1" hangingPunct="1">
              <a:spcBef>
                <a:spcPct val="0"/>
              </a:spcBef>
              <a:buFont typeface="Arial" panose="020B0604020202020204" pitchFamily="34" charset="0"/>
              <a:buChar char="•"/>
              <a:defRPr/>
            </a:pPr>
            <a:r>
              <a:rPr lang="en-US" sz="3500" dirty="0">
                <a:solidFill>
                  <a:schemeClr val="tx1"/>
                </a:solidFill>
              </a:rPr>
              <a:t>No persons allowed in the vehicle except the driver during testing.</a:t>
            </a:r>
          </a:p>
          <a:p>
            <a:pPr marL="800100" lvl="2" indent="-457200" eaLnBrk="1" hangingPunct="1">
              <a:spcBef>
                <a:spcPct val="0"/>
              </a:spcBef>
              <a:buFont typeface="Arial" panose="020B0604020202020204" pitchFamily="34" charset="0"/>
              <a:buChar char="•"/>
              <a:defRPr/>
            </a:pPr>
            <a:endParaRPr lang="en-US" sz="3500" dirty="0">
              <a:solidFill>
                <a:schemeClr val="tx1"/>
              </a:solidFill>
            </a:endParaRPr>
          </a:p>
          <a:p>
            <a:pPr marL="800100" lvl="2" indent="-457200" eaLnBrk="1" hangingPunct="1">
              <a:spcBef>
                <a:spcPct val="0"/>
              </a:spcBef>
              <a:buFont typeface="Arial" panose="020B0604020202020204" pitchFamily="34" charset="0"/>
              <a:buChar char="•"/>
              <a:defRPr/>
            </a:pPr>
            <a:r>
              <a:rPr lang="en-US" sz="3500" dirty="0">
                <a:solidFill>
                  <a:schemeClr val="tx1"/>
                </a:solidFill>
              </a:rPr>
              <a:t>Seat belts will be worn at all times.</a:t>
            </a:r>
          </a:p>
          <a:p>
            <a:pPr marL="800100" lvl="2" indent="-457200" eaLnBrk="1" hangingPunct="1">
              <a:spcBef>
                <a:spcPct val="0"/>
              </a:spcBef>
              <a:buFont typeface="Arial" panose="020B0604020202020204" pitchFamily="34" charset="0"/>
              <a:buChar char="•"/>
              <a:defRPr/>
            </a:pPr>
            <a:endParaRPr lang="en-US" sz="3500" dirty="0">
              <a:solidFill>
                <a:schemeClr val="tx1"/>
              </a:solidFill>
            </a:endParaRPr>
          </a:p>
          <a:p>
            <a:pPr marL="800100" lvl="2" indent="-457200" eaLnBrk="1" hangingPunct="1">
              <a:spcBef>
                <a:spcPct val="0"/>
              </a:spcBef>
              <a:buFont typeface="Arial" panose="020B0604020202020204" pitchFamily="34" charset="0"/>
              <a:buChar char="•"/>
              <a:defRPr/>
            </a:pPr>
            <a:r>
              <a:rPr lang="en-US" sz="3500" dirty="0">
                <a:solidFill>
                  <a:schemeClr val="tx1"/>
                </a:solidFill>
              </a:rPr>
              <a:t>Horn must be sounded before any reverse maneuver.</a:t>
            </a:r>
          </a:p>
          <a:p>
            <a:pPr marL="800100" lvl="2" indent="-457200" eaLnBrk="1" hangingPunct="1">
              <a:spcBef>
                <a:spcPct val="0"/>
              </a:spcBef>
              <a:buFont typeface="Arial" panose="020B0604020202020204" pitchFamily="34" charset="0"/>
              <a:buChar char="•"/>
              <a:defRPr/>
            </a:pPr>
            <a:endParaRPr lang="en-US" sz="3500" dirty="0">
              <a:solidFill>
                <a:schemeClr val="tx1"/>
              </a:solidFill>
            </a:endParaRPr>
          </a:p>
          <a:p>
            <a:pPr marL="800100" lvl="2" indent="-457200" eaLnBrk="1" hangingPunct="1">
              <a:spcBef>
                <a:spcPct val="0"/>
              </a:spcBef>
              <a:buFont typeface="Arial" panose="020B0604020202020204" pitchFamily="34" charset="0"/>
              <a:buChar char="•"/>
              <a:defRPr/>
            </a:pPr>
            <a:r>
              <a:rPr lang="en-US" sz="3500" dirty="0">
                <a:solidFill>
                  <a:schemeClr val="tx1"/>
                </a:solidFill>
              </a:rPr>
              <a:t>Engage parking brake and wheel chocks (Class 3 and above) when vehicle is stopped.</a:t>
            </a:r>
          </a:p>
          <a:p>
            <a:pPr marL="800100" lvl="2" indent="-457200" eaLnBrk="1" hangingPunct="1">
              <a:spcBef>
                <a:spcPct val="0"/>
              </a:spcBef>
              <a:buFont typeface="Arial" panose="020B0604020202020204" pitchFamily="34" charset="0"/>
              <a:buChar char="•"/>
              <a:defRPr/>
            </a:pPr>
            <a:endParaRPr lang="en-US" sz="3500" dirty="0">
              <a:solidFill>
                <a:schemeClr val="tx1"/>
              </a:solidFill>
            </a:endParaRPr>
          </a:p>
          <a:p>
            <a:pPr marL="800100" lvl="2" indent="-457200" eaLnBrk="1" hangingPunct="1">
              <a:spcBef>
                <a:spcPct val="0"/>
              </a:spcBef>
              <a:buFont typeface="Arial" panose="020B0604020202020204" pitchFamily="34" charset="0"/>
              <a:buChar char="•"/>
              <a:defRPr/>
            </a:pPr>
            <a:r>
              <a:rPr lang="en-US" sz="3500" dirty="0">
                <a:solidFill>
                  <a:schemeClr val="tx1"/>
                </a:solidFill>
              </a:rPr>
              <a:t>Emergency flashers on when vehicle is parked.</a:t>
            </a:r>
          </a:p>
          <a:p>
            <a:pPr marL="800100" lvl="2" indent="-457200" eaLnBrk="1" hangingPunct="1">
              <a:spcBef>
                <a:spcPct val="0"/>
              </a:spcBef>
              <a:buFont typeface="Arial" panose="020B0604020202020204" pitchFamily="34" charset="0"/>
              <a:buChar char="•"/>
              <a:defRPr/>
            </a:pPr>
            <a:endParaRPr lang="en-US" sz="3500" dirty="0">
              <a:solidFill>
                <a:schemeClr val="tx1"/>
              </a:solidFill>
            </a:endParaRPr>
          </a:p>
          <a:p>
            <a:pPr marL="800100" lvl="2" indent="-457200" eaLnBrk="1" hangingPunct="1">
              <a:spcBef>
                <a:spcPct val="0"/>
              </a:spcBef>
              <a:buFont typeface="Arial" panose="020B0604020202020204" pitchFamily="34" charset="0"/>
              <a:buChar char="•"/>
              <a:defRPr/>
            </a:pPr>
            <a:r>
              <a:rPr lang="en-US" sz="3500" dirty="0">
                <a:solidFill>
                  <a:schemeClr val="tx1"/>
                </a:solidFill>
              </a:rPr>
              <a:t>Door closed when driver exits vehicle.</a:t>
            </a:r>
          </a:p>
          <a:p>
            <a:pPr marL="800100" lvl="2" indent="-457200" eaLnBrk="1" hangingPunct="1">
              <a:spcBef>
                <a:spcPct val="0"/>
              </a:spcBef>
              <a:buFont typeface="Arial" panose="020B0604020202020204" pitchFamily="34" charset="0"/>
              <a:buChar char="•"/>
              <a:defRPr/>
            </a:pPr>
            <a:endParaRPr lang="en-US" sz="3500" dirty="0">
              <a:solidFill>
                <a:schemeClr val="tx1"/>
              </a:solidFill>
            </a:endParaRPr>
          </a:p>
          <a:p>
            <a:pPr marL="800100" lvl="2" indent="-457200" eaLnBrk="1" hangingPunct="1">
              <a:spcBef>
                <a:spcPct val="0"/>
              </a:spcBef>
              <a:buFont typeface="Arial" panose="020B0604020202020204" pitchFamily="34" charset="0"/>
              <a:buChar char="•"/>
              <a:defRPr/>
            </a:pPr>
            <a:r>
              <a:rPr lang="en-US" sz="3500" dirty="0">
                <a:solidFill>
                  <a:schemeClr val="tx1"/>
                </a:solidFill>
              </a:rPr>
              <a:t>Other course / location / vehicle specific rules.</a:t>
            </a:r>
          </a:p>
        </p:txBody>
      </p:sp>
      <p:sp>
        <p:nvSpPr>
          <p:cNvPr id="19459" name="TextBox 54">
            <a:extLst>
              <a:ext uri="{FF2B5EF4-FFF2-40B4-BE49-F238E27FC236}">
                <a16:creationId xmlns:a16="http://schemas.microsoft.com/office/drawing/2014/main" id="{240EA0CF-8ECA-4311-BC6B-9AAA11ECACD1}"/>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4-2</a:t>
            </a:r>
          </a:p>
        </p:txBody>
      </p:sp>
    </p:spTree>
    <p:extLst>
      <p:ext uri="{BB962C8B-B14F-4D97-AF65-F5344CB8AC3E}">
        <p14:creationId xmlns:p14="http://schemas.microsoft.com/office/powerpoint/2010/main" val="201795486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D2BD3F-4948-4373-87C4-C9F153508824}"/>
              </a:ext>
            </a:extLst>
          </p:cNvPr>
          <p:cNvSpPr>
            <a:spLocks noGrp="1"/>
          </p:cNvSpPr>
          <p:nvPr>
            <p:ph type="body" idx="4294967295"/>
          </p:nvPr>
        </p:nvSpPr>
        <p:spPr>
          <a:xfrm>
            <a:off x="533400" y="381000"/>
            <a:ext cx="7886700" cy="5486400"/>
          </a:xfrm>
        </p:spPr>
        <p:txBody>
          <a:bodyPr rtlCol="0">
            <a:normAutofit/>
          </a:bodyPr>
          <a:lstStyle/>
          <a:p>
            <a:pPr eaLnBrk="1" hangingPunct="1">
              <a:lnSpc>
                <a:spcPct val="70000"/>
              </a:lnSpc>
              <a:spcBef>
                <a:spcPct val="0"/>
              </a:spcBef>
              <a:defRPr/>
            </a:pPr>
            <a:r>
              <a:rPr lang="en-US" sz="2300" b="1" dirty="0">
                <a:solidFill>
                  <a:schemeClr val="tx1"/>
                </a:solidFill>
              </a:rPr>
              <a:t>SCORING FOR THE DRIVING RANGE</a:t>
            </a:r>
          </a:p>
          <a:p>
            <a:pPr eaLnBrk="1" hangingPunct="1">
              <a:spcBef>
                <a:spcPct val="0"/>
              </a:spcBef>
              <a:defRPr/>
            </a:pPr>
            <a:r>
              <a:rPr lang="en-US" sz="3600" b="1" dirty="0">
                <a:solidFill>
                  <a:schemeClr val="tx1"/>
                </a:solidFill>
              </a:rPr>
              <a:t> </a:t>
            </a:r>
          </a:p>
          <a:p>
            <a:pPr marL="0" lvl="1" eaLnBrk="1" hangingPunct="1">
              <a:lnSpc>
                <a:spcPct val="70000"/>
              </a:lnSpc>
              <a:spcBef>
                <a:spcPct val="0"/>
              </a:spcBef>
              <a:defRPr/>
            </a:pPr>
            <a:r>
              <a:rPr lang="en-US" sz="2400" dirty="0">
                <a:solidFill>
                  <a:schemeClr val="tx1"/>
                </a:solidFill>
              </a:rPr>
              <a:t>Students must pass minimum skill test requirements on all range work.  Minimum passing is:</a:t>
            </a:r>
          </a:p>
          <a:p>
            <a:pPr lvl="1" indent="-571500" eaLnBrk="1" hangingPunct="1">
              <a:lnSpc>
                <a:spcPct val="70000"/>
              </a:lnSpc>
              <a:spcBef>
                <a:spcPct val="0"/>
              </a:spcBef>
              <a:buFont typeface="Arial" panose="020B0604020202020204" pitchFamily="34" charset="0"/>
              <a:buChar char="•"/>
              <a:defRPr/>
            </a:pPr>
            <a:endParaRPr lang="en-US" sz="2400" dirty="0">
              <a:solidFill>
                <a:schemeClr val="tx1"/>
              </a:solidFill>
            </a:endParaRPr>
          </a:p>
          <a:p>
            <a:pPr lvl="2" indent="-571500" eaLnBrk="1" hangingPunct="1">
              <a:lnSpc>
                <a:spcPct val="70000"/>
              </a:lnSpc>
              <a:spcBef>
                <a:spcPct val="0"/>
              </a:spcBef>
              <a:buFont typeface="Arial" panose="020B0604020202020204" pitchFamily="34" charset="0"/>
              <a:buChar char="•"/>
              <a:defRPr/>
            </a:pPr>
            <a:r>
              <a:rPr lang="en-US" sz="2400" dirty="0">
                <a:solidFill>
                  <a:schemeClr val="tx1"/>
                </a:solidFill>
              </a:rPr>
              <a:t>Successfully complete each course set-up on the range.</a:t>
            </a:r>
          </a:p>
          <a:p>
            <a:pPr lvl="2" indent="-571500" eaLnBrk="1" hangingPunct="1">
              <a:lnSpc>
                <a:spcPct val="70000"/>
              </a:lnSpc>
              <a:spcBef>
                <a:spcPct val="0"/>
              </a:spcBef>
              <a:buFont typeface="Arial" panose="020B0604020202020204" pitchFamily="34" charset="0"/>
              <a:buChar char="•"/>
              <a:defRPr/>
            </a:pPr>
            <a:endParaRPr lang="en-US" sz="2400" dirty="0">
              <a:solidFill>
                <a:schemeClr val="tx1"/>
              </a:solidFill>
            </a:endParaRPr>
          </a:p>
          <a:p>
            <a:pPr lvl="2" indent="-571500" eaLnBrk="1" hangingPunct="1">
              <a:lnSpc>
                <a:spcPct val="70000"/>
              </a:lnSpc>
              <a:spcBef>
                <a:spcPct val="0"/>
              </a:spcBef>
              <a:buFont typeface="Arial" panose="020B0604020202020204" pitchFamily="34" charset="0"/>
              <a:buChar char="•"/>
              <a:defRPr/>
            </a:pPr>
            <a:r>
              <a:rPr lang="en-US" sz="2400" dirty="0">
                <a:solidFill>
                  <a:schemeClr val="tx1"/>
                </a:solidFill>
              </a:rPr>
              <a:t>Does not exceed the number of points assigned to the driving course by the Lead Instructor.</a:t>
            </a:r>
          </a:p>
          <a:p>
            <a:pPr lvl="2" indent="-571500" eaLnBrk="1" hangingPunct="1">
              <a:lnSpc>
                <a:spcPct val="70000"/>
              </a:lnSpc>
              <a:spcBef>
                <a:spcPct val="0"/>
              </a:spcBef>
              <a:buFont typeface="Arial" panose="020B0604020202020204" pitchFamily="34" charset="0"/>
              <a:buChar char="•"/>
              <a:defRPr/>
            </a:pPr>
            <a:endParaRPr lang="en-US" sz="2400" dirty="0">
              <a:solidFill>
                <a:schemeClr val="tx1"/>
              </a:solidFill>
            </a:endParaRPr>
          </a:p>
          <a:p>
            <a:pPr lvl="2" indent="-571500" eaLnBrk="1" hangingPunct="1">
              <a:lnSpc>
                <a:spcPct val="70000"/>
              </a:lnSpc>
              <a:spcBef>
                <a:spcPct val="0"/>
              </a:spcBef>
              <a:buFont typeface="Arial" panose="020B0604020202020204" pitchFamily="34" charset="0"/>
              <a:buChar char="•"/>
              <a:defRPr/>
            </a:pPr>
            <a:r>
              <a:rPr lang="en-US" sz="2400" dirty="0">
                <a:solidFill>
                  <a:schemeClr val="tx1"/>
                </a:solidFill>
              </a:rPr>
              <a:t>Points are assessed for cone strikes and range rule violations.   </a:t>
            </a:r>
          </a:p>
          <a:p>
            <a:pPr lvl="2" indent="-571500" eaLnBrk="1" hangingPunct="1">
              <a:lnSpc>
                <a:spcPct val="70000"/>
              </a:lnSpc>
              <a:spcBef>
                <a:spcPct val="0"/>
              </a:spcBef>
              <a:buFont typeface="Arial" panose="020B0604020202020204" pitchFamily="34" charset="0"/>
              <a:buChar char="•"/>
              <a:defRPr/>
            </a:pPr>
            <a:endParaRPr lang="en-US" sz="2400" dirty="0">
              <a:solidFill>
                <a:schemeClr val="tx1"/>
              </a:solidFill>
            </a:endParaRPr>
          </a:p>
          <a:p>
            <a:pPr lvl="2" indent="-571500" eaLnBrk="1" hangingPunct="1">
              <a:lnSpc>
                <a:spcPct val="70000"/>
              </a:lnSpc>
              <a:spcBef>
                <a:spcPct val="0"/>
              </a:spcBef>
              <a:buFont typeface="Arial" panose="020B0604020202020204" pitchFamily="34" charset="0"/>
              <a:buChar char="•"/>
              <a:defRPr/>
            </a:pPr>
            <a:r>
              <a:rPr lang="en-US" sz="2400" dirty="0">
                <a:solidFill>
                  <a:schemeClr val="tx1"/>
                </a:solidFill>
              </a:rPr>
              <a:t>A student may be tested up to two (2) times during the course.</a:t>
            </a:r>
          </a:p>
          <a:p>
            <a:pPr lvl="2" indent="-571500" eaLnBrk="1" hangingPunct="1">
              <a:lnSpc>
                <a:spcPct val="70000"/>
              </a:lnSpc>
              <a:spcBef>
                <a:spcPct val="0"/>
              </a:spcBef>
              <a:buFont typeface="Arial" panose="020B0604020202020204" pitchFamily="34" charset="0"/>
              <a:buChar char="•"/>
              <a:defRPr/>
            </a:pPr>
            <a:endParaRPr lang="en-US" sz="2400" dirty="0">
              <a:solidFill>
                <a:schemeClr val="tx1"/>
              </a:solidFill>
            </a:endParaRPr>
          </a:p>
          <a:p>
            <a:pPr lvl="2" indent="-571500" eaLnBrk="1" hangingPunct="1">
              <a:lnSpc>
                <a:spcPct val="70000"/>
              </a:lnSpc>
              <a:spcBef>
                <a:spcPct val="0"/>
              </a:spcBef>
              <a:buFont typeface="Arial" panose="020B0604020202020204" pitchFamily="34" charset="0"/>
              <a:buChar char="•"/>
              <a:defRPr/>
            </a:pPr>
            <a:r>
              <a:rPr lang="en-US" sz="2400" dirty="0">
                <a:solidFill>
                  <a:schemeClr val="tx1"/>
                </a:solidFill>
              </a:rPr>
              <a:t>Time requirements for completing the driving course are flexible according to the course set-up. </a:t>
            </a:r>
          </a:p>
        </p:txBody>
      </p:sp>
      <p:sp>
        <p:nvSpPr>
          <p:cNvPr id="20483" name="TextBox 54">
            <a:extLst>
              <a:ext uri="{FF2B5EF4-FFF2-40B4-BE49-F238E27FC236}">
                <a16:creationId xmlns:a16="http://schemas.microsoft.com/office/drawing/2014/main" id="{4F2E0878-75A7-4D08-A0D6-B848F3702294}"/>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4-3</a:t>
            </a:r>
          </a:p>
        </p:txBody>
      </p:sp>
    </p:spTree>
    <p:extLst>
      <p:ext uri="{BB962C8B-B14F-4D97-AF65-F5344CB8AC3E}">
        <p14:creationId xmlns:p14="http://schemas.microsoft.com/office/powerpoint/2010/main" val="126961862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8">
            <a:extLst>
              <a:ext uri="{FF2B5EF4-FFF2-40B4-BE49-F238E27FC236}">
                <a16:creationId xmlns:a16="http://schemas.microsoft.com/office/drawing/2014/main" id="{A652E0C4-919C-4D18-BD71-26368BAE8890}"/>
              </a:ext>
            </a:extLst>
          </p:cNvPr>
          <p:cNvGrpSpPr>
            <a:grpSpLocks/>
          </p:cNvGrpSpPr>
          <p:nvPr/>
        </p:nvGrpSpPr>
        <p:grpSpPr bwMode="auto">
          <a:xfrm>
            <a:off x="1828800" y="2667000"/>
            <a:ext cx="5689600" cy="2857500"/>
            <a:chOff x="1008" y="720"/>
            <a:chExt cx="2688" cy="2400"/>
          </a:xfrm>
        </p:grpSpPr>
        <p:sp>
          <p:nvSpPr>
            <p:cNvPr id="21519" name="Oval 9">
              <a:extLst>
                <a:ext uri="{FF2B5EF4-FFF2-40B4-BE49-F238E27FC236}">
                  <a16:creationId xmlns:a16="http://schemas.microsoft.com/office/drawing/2014/main" id="{7E206B26-AE95-449C-944F-614558D6DBE9}"/>
                </a:ext>
              </a:extLst>
            </p:cNvPr>
            <p:cNvSpPr>
              <a:spLocks noChangeArrowheads="1"/>
            </p:cNvSpPr>
            <p:nvPr/>
          </p:nvSpPr>
          <p:spPr bwMode="auto">
            <a:xfrm>
              <a:off x="3552" y="23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20" name="Oval 10">
              <a:extLst>
                <a:ext uri="{FF2B5EF4-FFF2-40B4-BE49-F238E27FC236}">
                  <a16:creationId xmlns:a16="http://schemas.microsoft.com/office/drawing/2014/main" id="{B31093E0-CA80-4276-8081-F5C389A05481}"/>
                </a:ext>
              </a:extLst>
            </p:cNvPr>
            <p:cNvSpPr>
              <a:spLocks noChangeArrowheads="1"/>
            </p:cNvSpPr>
            <p:nvPr/>
          </p:nvSpPr>
          <p:spPr bwMode="auto">
            <a:xfrm>
              <a:off x="2160"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21" name="Oval 11">
              <a:extLst>
                <a:ext uri="{FF2B5EF4-FFF2-40B4-BE49-F238E27FC236}">
                  <a16:creationId xmlns:a16="http://schemas.microsoft.com/office/drawing/2014/main" id="{B2838C03-16FD-4587-AD50-2C6D5D177FB0}"/>
                </a:ext>
              </a:extLst>
            </p:cNvPr>
            <p:cNvSpPr>
              <a:spLocks noChangeArrowheads="1"/>
            </p:cNvSpPr>
            <p:nvPr/>
          </p:nvSpPr>
          <p:spPr bwMode="auto">
            <a:xfrm>
              <a:off x="1896"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22" name="Oval 12">
              <a:extLst>
                <a:ext uri="{FF2B5EF4-FFF2-40B4-BE49-F238E27FC236}">
                  <a16:creationId xmlns:a16="http://schemas.microsoft.com/office/drawing/2014/main" id="{671C6615-2E40-472C-99CD-A9C2E36CD633}"/>
                </a:ext>
              </a:extLst>
            </p:cNvPr>
            <p:cNvSpPr>
              <a:spLocks noChangeArrowheads="1"/>
            </p:cNvSpPr>
            <p:nvPr/>
          </p:nvSpPr>
          <p:spPr bwMode="auto">
            <a:xfrm>
              <a:off x="3456" y="153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23" name="Oval 13">
              <a:extLst>
                <a:ext uri="{FF2B5EF4-FFF2-40B4-BE49-F238E27FC236}">
                  <a16:creationId xmlns:a16="http://schemas.microsoft.com/office/drawing/2014/main" id="{A0D7A98D-613E-483A-AC29-A6AD26FEFC28}"/>
                </a:ext>
              </a:extLst>
            </p:cNvPr>
            <p:cNvSpPr>
              <a:spLocks noChangeArrowheads="1"/>
            </p:cNvSpPr>
            <p:nvPr/>
          </p:nvSpPr>
          <p:spPr bwMode="auto">
            <a:xfrm>
              <a:off x="2640" y="76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24" name="Oval 14">
              <a:extLst>
                <a:ext uri="{FF2B5EF4-FFF2-40B4-BE49-F238E27FC236}">
                  <a16:creationId xmlns:a16="http://schemas.microsoft.com/office/drawing/2014/main" id="{CC825122-EB45-4EFB-803B-FA86CF4DC3B1}"/>
                </a:ext>
              </a:extLst>
            </p:cNvPr>
            <p:cNvSpPr>
              <a:spLocks noChangeArrowheads="1"/>
            </p:cNvSpPr>
            <p:nvPr/>
          </p:nvSpPr>
          <p:spPr bwMode="auto">
            <a:xfrm>
              <a:off x="3120" y="100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25" name="Oval 15">
              <a:extLst>
                <a:ext uri="{FF2B5EF4-FFF2-40B4-BE49-F238E27FC236}">
                  <a16:creationId xmlns:a16="http://schemas.microsoft.com/office/drawing/2014/main" id="{C321AE39-2E8E-4B97-A8CB-A1C3D2EB2CA9}"/>
                </a:ext>
              </a:extLst>
            </p:cNvPr>
            <p:cNvSpPr>
              <a:spLocks noChangeArrowheads="1"/>
            </p:cNvSpPr>
            <p:nvPr/>
          </p:nvSpPr>
          <p:spPr bwMode="auto">
            <a:xfrm>
              <a:off x="1560"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26" name="Oval 16">
              <a:extLst>
                <a:ext uri="{FF2B5EF4-FFF2-40B4-BE49-F238E27FC236}">
                  <a16:creationId xmlns:a16="http://schemas.microsoft.com/office/drawing/2014/main" id="{39EE7F62-AF0C-45CA-8FE9-4D5EA900C751}"/>
                </a:ext>
              </a:extLst>
            </p:cNvPr>
            <p:cNvSpPr>
              <a:spLocks noChangeArrowheads="1"/>
            </p:cNvSpPr>
            <p:nvPr/>
          </p:nvSpPr>
          <p:spPr bwMode="auto">
            <a:xfrm>
              <a:off x="3552"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27" name="Oval 17">
              <a:extLst>
                <a:ext uri="{FF2B5EF4-FFF2-40B4-BE49-F238E27FC236}">
                  <a16:creationId xmlns:a16="http://schemas.microsoft.com/office/drawing/2014/main" id="{32D2A7BA-E269-4AE6-9ECF-0EE8BBEF1147}"/>
                </a:ext>
              </a:extLst>
            </p:cNvPr>
            <p:cNvSpPr>
              <a:spLocks noChangeArrowheads="1"/>
            </p:cNvSpPr>
            <p:nvPr/>
          </p:nvSpPr>
          <p:spPr bwMode="auto">
            <a:xfrm>
              <a:off x="3552" y="29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28" name="Oval 18">
              <a:extLst>
                <a:ext uri="{FF2B5EF4-FFF2-40B4-BE49-F238E27FC236}">
                  <a16:creationId xmlns:a16="http://schemas.microsoft.com/office/drawing/2014/main" id="{B553DE6B-CEB7-44A8-9E94-17A310A343C8}"/>
                </a:ext>
              </a:extLst>
            </p:cNvPr>
            <p:cNvSpPr>
              <a:spLocks noChangeArrowheads="1"/>
            </p:cNvSpPr>
            <p:nvPr/>
          </p:nvSpPr>
          <p:spPr bwMode="auto">
            <a:xfrm>
              <a:off x="1008" y="11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29" name="Oval 19">
              <a:extLst>
                <a:ext uri="{FF2B5EF4-FFF2-40B4-BE49-F238E27FC236}">
                  <a16:creationId xmlns:a16="http://schemas.microsoft.com/office/drawing/2014/main" id="{05688AF9-9696-4444-8619-C4A782A2F5AF}"/>
                </a:ext>
              </a:extLst>
            </p:cNvPr>
            <p:cNvSpPr>
              <a:spLocks noChangeArrowheads="1"/>
            </p:cNvSpPr>
            <p:nvPr/>
          </p:nvSpPr>
          <p:spPr bwMode="auto">
            <a:xfrm>
              <a:off x="2160"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30" name="Oval 20">
              <a:extLst>
                <a:ext uri="{FF2B5EF4-FFF2-40B4-BE49-F238E27FC236}">
                  <a16:creationId xmlns:a16="http://schemas.microsoft.com/office/drawing/2014/main" id="{F10FDB4B-95F0-4253-89CD-A95AD3413CC4}"/>
                </a:ext>
              </a:extLst>
            </p:cNvPr>
            <p:cNvSpPr>
              <a:spLocks noChangeArrowheads="1"/>
            </p:cNvSpPr>
            <p:nvPr/>
          </p:nvSpPr>
          <p:spPr bwMode="auto">
            <a:xfrm>
              <a:off x="2832" y="21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31" name="Oval 21">
              <a:extLst>
                <a:ext uri="{FF2B5EF4-FFF2-40B4-BE49-F238E27FC236}">
                  <a16:creationId xmlns:a16="http://schemas.microsoft.com/office/drawing/2014/main" id="{5F1F79BE-4051-4FCF-846F-690C1AA38892}"/>
                </a:ext>
              </a:extLst>
            </p:cNvPr>
            <p:cNvSpPr>
              <a:spLocks noChangeArrowheads="1"/>
            </p:cNvSpPr>
            <p:nvPr/>
          </p:nvSpPr>
          <p:spPr bwMode="auto">
            <a:xfrm>
              <a:off x="2640" y="15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32" name="Oval 22">
              <a:extLst>
                <a:ext uri="{FF2B5EF4-FFF2-40B4-BE49-F238E27FC236}">
                  <a16:creationId xmlns:a16="http://schemas.microsoft.com/office/drawing/2014/main" id="{6F0BB326-8979-4CAB-8D9B-686C4BCDF4AC}"/>
                </a:ext>
              </a:extLst>
            </p:cNvPr>
            <p:cNvSpPr>
              <a:spLocks noChangeArrowheads="1"/>
            </p:cNvSpPr>
            <p:nvPr/>
          </p:nvSpPr>
          <p:spPr bwMode="auto">
            <a:xfrm>
              <a:off x="1608"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33" name="Oval 23">
              <a:extLst>
                <a:ext uri="{FF2B5EF4-FFF2-40B4-BE49-F238E27FC236}">
                  <a16:creationId xmlns:a16="http://schemas.microsoft.com/office/drawing/2014/main" id="{3BB372E1-5083-4DEE-B17D-63D1DA2E38A8}"/>
                </a:ext>
              </a:extLst>
            </p:cNvPr>
            <p:cNvSpPr>
              <a:spLocks noChangeArrowheads="1"/>
            </p:cNvSpPr>
            <p:nvPr/>
          </p:nvSpPr>
          <p:spPr bwMode="auto">
            <a:xfrm>
              <a:off x="2832"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34" name="Oval 24">
              <a:extLst>
                <a:ext uri="{FF2B5EF4-FFF2-40B4-BE49-F238E27FC236}">
                  <a16:creationId xmlns:a16="http://schemas.microsoft.com/office/drawing/2014/main" id="{2D03DEA1-BE12-4457-8407-FF8EA458FAFB}"/>
                </a:ext>
              </a:extLst>
            </p:cNvPr>
            <p:cNvSpPr>
              <a:spLocks noChangeArrowheads="1"/>
            </p:cNvSpPr>
            <p:nvPr/>
          </p:nvSpPr>
          <p:spPr bwMode="auto">
            <a:xfrm>
              <a:off x="2832" y="29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35" name="Oval 25">
              <a:extLst>
                <a:ext uri="{FF2B5EF4-FFF2-40B4-BE49-F238E27FC236}">
                  <a16:creationId xmlns:a16="http://schemas.microsoft.com/office/drawing/2014/main" id="{8B55D318-4989-4961-9AC5-E8ED7D0231A6}"/>
                </a:ext>
              </a:extLst>
            </p:cNvPr>
            <p:cNvSpPr>
              <a:spLocks noChangeArrowheads="1"/>
            </p:cNvSpPr>
            <p:nvPr/>
          </p:nvSpPr>
          <p:spPr bwMode="auto">
            <a:xfrm>
              <a:off x="2832" y="240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36" name="Oval 26">
              <a:extLst>
                <a:ext uri="{FF2B5EF4-FFF2-40B4-BE49-F238E27FC236}">
                  <a16:creationId xmlns:a16="http://schemas.microsoft.com/office/drawing/2014/main" id="{34288627-2E0C-427F-AC5B-1A1BAE97E910}"/>
                </a:ext>
              </a:extLst>
            </p:cNvPr>
            <p:cNvSpPr>
              <a:spLocks noChangeArrowheads="1"/>
            </p:cNvSpPr>
            <p:nvPr/>
          </p:nvSpPr>
          <p:spPr bwMode="auto">
            <a:xfrm>
              <a:off x="278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37" name="Oval 27">
              <a:extLst>
                <a:ext uri="{FF2B5EF4-FFF2-40B4-BE49-F238E27FC236}">
                  <a16:creationId xmlns:a16="http://schemas.microsoft.com/office/drawing/2014/main" id="{DB165C31-4E0B-475A-93A3-7B344D009938}"/>
                </a:ext>
              </a:extLst>
            </p:cNvPr>
            <p:cNvSpPr>
              <a:spLocks noChangeArrowheads="1"/>
            </p:cNvSpPr>
            <p:nvPr/>
          </p:nvSpPr>
          <p:spPr bwMode="auto">
            <a:xfrm>
              <a:off x="1848"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38" name="Oval 28">
              <a:extLst>
                <a:ext uri="{FF2B5EF4-FFF2-40B4-BE49-F238E27FC236}">
                  <a16:creationId xmlns:a16="http://schemas.microsoft.com/office/drawing/2014/main" id="{06F29781-800D-4176-88E9-43078FB4F6B1}"/>
                </a:ext>
              </a:extLst>
            </p:cNvPr>
            <p:cNvSpPr>
              <a:spLocks noChangeArrowheads="1"/>
            </p:cNvSpPr>
            <p:nvPr/>
          </p:nvSpPr>
          <p:spPr bwMode="auto">
            <a:xfrm>
              <a:off x="2448" y="14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39" name="Oval 29">
              <a:extLst>
                <a:ext uri="{FF2B5EF4-FFF2-40B4-BE49-F238E27FC236}">
                  <a16:creationId xmlns:a16="http://schemas.microsoft.com/office/drawing/2014/main" id="{D1870225-C74A-4FFD-AE90-A3612A095A83}"/>
                </a:ext>
              </a:extLst>
            </p:cNvPr>
            <p:cNvSpPr>
              <a:spLocks noChangeArrowheads="1"/>
            </p:cNvSpPr>
            <p:nvPr/>
          </p:nvSpPr>
          <p:spPr bwMode="auto">
            <a:xfrm>
              <a:off x="2880" y="8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40" name="Oval 30">
              <a:extLst>
                <a:ext uri="{FF2B5EF4-FFF2-40B4-BE49-F238E27FC236}">
                  <a16:creationId xmlns:a16="http://schemas.microsoft.com/office/drawing/2014/main" id="{474A71DF-3D61-45B5-9751-D837625B53EE}"/>
                </a:ext>
              </a:extLst>
            </p:cNvPr>
            <p:cNvSpPr>
              <a:spLocks noChangeArrowheads="1"/>
            </p:cNvSpPr>
            <p:nvPr/>
          </p:nvSpPr>
          <p:spPr bwMode="auto">
            <a:xfrm>
              <a:off x="2400"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41" name="Oval 31">
              <a:extLst>
                <a:ext uri="{FF2B5EF4-FFF2-40B4-BE49-F238E27FC236}">
                  <a16:creationId xmlns:a16="http://schemas.microsoft.com/office/drawing/2014/main" id="{D3DE3F86-4FC2-47C1-BF43-5A917ED67B85}"/>
                </a:ext>
              </a:extLst>
            </p:cNvPr>
            <p:cNvSpPr>
              <a:spLocks noChangeArrowheads="1"/>
            </p:cNvSpPr>
            <p:nvPr/>
          </p:nvSpPr>
          <p:spPr bwMode="auto">
            <a:xfrm>
              <a:off x="3312" y="12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42" name="Oval 32">
              <a:extLst>
                <a:ext uri="{FF2B5EF4-FFF2-40B4-BE49-F238E27FC236}">
                  <a16:creationId xmlns:a16="http://schemas.microsoft.com/office/drawing/2014/main" id="{7122EDA2-B122-47EA-B807-12CA3213C902}"/>
                </a:ext>
              </a:extLst>
            </p:cNvPr>
            <p:cNvSpPr>
              <a:spLocks noChangeArrowheads="1"/>
            </p:cNvSpPr>
            <p:nvPr/>
          </p:nvSpPr>
          <p:spPr bwMode="auto">
            <a:xfrm>
              <a:off x="3552" y="20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43" name="Oval 33">
              <a:extLst>
                <a:ext uri="{FF2B5EF4-FFF2-40B4-BE49-F238E27FC236}">
                  <a16:creationId xmlns:a16="http://schemas.microsoft.com/office/drawing/2014/main" id="{055A9EAF-04F4-44E9-ABFD-E40AE09E1BE2}"/>
                </a:ext>
              </a:extLst>
            </p:cNvPr>
            <p:cNvSpPr>
              <a:spLocks noChangeArrowheads="1"/>
            </p:cNvSpPr>
            <p:nvPr/>
          </p:nvSpPr>
          <p:spPr bwMode="auto">
            <a:xfrm>
              <a:off x="350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44" name="Oval 34">
              <a:extLst>
                <a:ext uri="{FF2B5EF4-FFF2-40B4-BE49-F238E27FC236}">
                  <a16:creationId xmlns:a16="http://schemas.microsoft.com/office/drawing/2014/main" id="{64E5EB7C-ABA8-478C-94AE-C688EBC68AF6}"/>
                </a:ext>
              </a:extLst>
            </p:cNvPr>
            <p:cNvSpPr>
              <a:spLocks noChangeArrowheads="1"/>
            </p:cNvSpPr>
            <p:nvPr/>
          </p:nvSpPr>
          <p:spPr bwMode="auto">
            <a:xfrm>
              <a:off x="1008" y="9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45" name="Oval 35">
              <a:extLst>
                <a:ext uri="{FF2B5EF4-FFF2-40B4-BE49-F238E27FC236}">
                  <a16:creationId xmlns:a16="http://schemas.microsoft.com/office/drawing/2014/main" id="{F90599E3-DB45-4319-BBBF-CA97A96ABD09}"/>
                </a:ext>
              </a:extLst>
            </p:cNvPr>
            <p:cNvSpPr>
              <a:spLocks noChangeArrowheads="1"/>
            </p:cNvSpPr>
            <p:nvPr/>
          </p:nvSpPr>
          <p:spPr bwMode="auto">
            <a:xfrm>
              <a:off x="1008"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46" name="Oval 36">
              <a:extLst>
                <a:ext uri="{FF2B5EF4-FFF2-40B4-BE49-F238E27FC236}">
                  <a16:creationId xmlns:a16="http://schemas.microsoft.com/office/drawing/2014/main" id="{D71E4734-D318-4AF7-923F-729CDCB4C729}"/>
                </a:ext>
              </a:extLst>
            </p:cNvPr>
            <p:cNvSpPr>
              <a:spLocks noChangeArrowheads="1"/>
            </p:cNvSpPr>
            <p:nvPr/>
          </p:nvSpPr>
          <p:spPr bwMode="auto">
            <a:xfrm>
              <a:off x="1272"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47" name="Oval 37">
              <a:extLst>
                <a:ext uri="{FF2B5EF4-FFF2-40B4-BE49-F238E27FC236}">
                  <a16:creationId xmlns:a16="http://schemas.microsoft.com/office/drawing/2014/main" id="{166658B9-CF86-4EAF-B7DA-2B4BC0889B7E}"/>
                </a:ext>
              </a:extLst>
            </p:cNvPr>
            <p:cNvSpPr>
              <a:spLocks noChangeArrowheads="1"/>
            </p:cNvSpPr>
            <p:nvPr/>
          </p:nvSpPr>
          <p:spPr bwMode="auto">
            <a:xfrm>
              <a:off x="1272"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1548" name="Oval 38">
              <a:extLst>
                <a:ext uri="{FF2B5EF4-FFF2-40B4-BE49-F238E27FC236}">
                  <a16:creationId xmlns:a16="http://schemas.microsoft.com/office/drawing/2014/main" id="{475EAFEF-F689-4195-A126-2EDDAEE0421A}"/>
                </a:ext>
              </a:extLst>
            </p:cNvPr>
            <p:cNvSpPr>
              <a:spLocks noChangeArrowheads="1"/>
            </p:cNvSpPr>
            <p:nvPr/>
          </p:nvSpPr>
          <p:spPr bwMode="auto">
            <a:xfrm>
              <a:off x="1008"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21507" name="Rectangle 39">
            <a:extLst>
              <a:ext uri="{FF2B5EF4-FFF2-40B4-BE49-F238E27FC236}">
                <a16:creationId xmlns:a16="http://schemas.microsoft.com/office/drawing/2014/main" id="{69236A4C-28BA-480A-970F-F8CF16E3FEFF}"/>
              </a:ext>
            </a:extLst>
          </p:cNvPr>
          <p:cNvSpPr>
            <a:spLocks noChangeArrowheads="1"/>
          </p:cNvSpPr>
          <p:nvPr/>
        </p:nvSpPr>
        <p:spPr bwMode="auto">
          <a:xfrm>
            <a:off x="1974234" y="152400"/>
            <a:ext cx="51764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a:t>Blindside Backing </a:t>
            </a:r>
            <a:r>
              <a:rPr lang="en-US" altLang="en-US" sz="3600" b="1" dirty="0" smtClean="0"/>
              <a:t>Exercise</a:t>
            </a:r>
            <a:endParaRPr lang="en-US" altLang="en-US" b="1" dirty="0"/>
          </a:p>
        </p:txBody>
      </p:sp>
      <p:sp>
        <p:nvSpPr>
          <p:cNvPr id="21508" name="Rectangle 40">
            <a:extLst>
              <a:ext uri="{FF2B5EF4-FFF2-40B4-BE49-F238E27FC236}">
                <a16:creationId xmlns:a16="http://schemas.microsoft.com/office/drawing/2014/main" id="{C01B956A-6578-4BA6-B38D-7CD5DB0DCD4D}"/>
              </a:ext>
            </a:extLst>
          </p:cNvPr>
          <p:cNvSpPr>
            <a:spLocks noChangeArrowheads="1"/>
          </p:cNvSpPr>
          <p:nvPr/>
        </p:nvSpPr>
        <p:spPr bwMode="auto">
          <a:xfrm>
            <a:off x="228600" y="3962400"/>
            <a:ext cx="2895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Back into alley - </a:t>
            </a:r>
          </a:p>
          <a:p>
            <a:pPr eaLnBrk="1" hangingPunct="1"/>
            <a:r>
              <a:rPr lang="en-US" altLang="en-US"/>
              <a:t>Stop bumper within 12” of cones – </a:t>
            </a:r>
          </a:p>
          <a:p>
            <a:pPr eaLnBrk="1" hangingPunct="1"/>
            <a:r>
              <a:rPr lang="en-US" altLang="en-US"/>
              <a:t>Exit alley</a:t>
            </a:r>
          </a:p>
          <a:p>
            <a:pPr eaLnBrk="1" hangingPunct="1">
              <a:spcBef>
                <a:spcPct val="50000"/>
              </a:spcBef>
            </a:pPr>
            <a:r>
              <a:rPr lang="en-US" altLang="en-US">
                <a:solidFill>
                  <a:srgbClr val="FF0000"/>
                </a:solidFill>
              </a:rPr>
              <a:t>Adjust course for vehicle as needed</a:t>
            </a:r>
          </a:p>
          <a:p>
            <a:pPr eaLnBrk="1" hangingPunct="1"/>
            <a:endParaRPr lang="en-US" altLang="en-US"/>
          </a:p>
        </p:txBody>
      </p:sp>
      <p:sp>
        <p:nvSpPr>
          <p:cNvPr id="21509" name="Rectangle 41">
            <a:extLst>
              <a:ext uri="{FF2B5EF4-FFF2-40B4-BE49-F238E27FC236}">
                <a16:creationId xmlns:a16="http://schemas.microsoft.com/office/drawing/2014/main" id="{C30017F8-635E-48CE-A88F-29506CFC5EBB}"/>
              </a:ext>
            </a:extLst>
          </p:cNvPr>
          <p:cNvSpPr>
            <a:spLocks noChangeArrowheads="1"/>
          </p:cNvSpPr>
          <p:nvPr/>
        </p:nvSpPr>
        <p:spPr bwMode="auto">
          <a:xfrm>
            <a:off x="6400800" y="5638800"/>
            <a:ext cx="596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dirty="0"/>
              <a:t>12’</a:t>
            </a:r>
          </a:p>
        </p:txBody>
      </p:sp>
      <p:sp>
        <p:nvSpPr>
          <p:cNvPr id="21510" name="Line 42">
            <a:extLst>
              <a:ext uri="{FF2B5EF4-FFF2-40B4-BE49-F238E27FC236}">
                <a16:creationId xmlns:a16="http://schemas.microsoft.com/office/drawing/2014/main" id="{E3DCA947-B84F-4EA3-BFB3-0A009A6002F6}"/>
              </a:ext>
            </a:extLst>
          </p:cNvPr>
          <p:cNvSpPr>
            <a:spLocks noChangeShapeType="1"/>
          </p:cNvSpPr>
          <p:nvPr/>
        </p:nvSpPr>
        <p:spPr bwMode="auto">
          <a:xfrm>
            <a:off x="5994400" y="5505450"/>
            <a:ext cx="11176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1" name="Line 43">
            <a:extLst>
              <a:ext uri="{FF2B5EF4-FFF2-40B4-BE49-F238E27FC236}">
                <a16:creationId xmlns:a16="http://schemas.microsoft.com/office/drawing/2014/main" id="{35548349-4539-423B-99E9-9C31F5987B37}"/>
              </a:ext>
            </a:extLst>
          </p:cNvPr>
          <p:cNvSpPr>
            <a:spLocks noChangeShapeType="1"/>
          </p:cNvSpPr>
          <p:nvPr/>
        </p:nvSpPr>
        <p:spPr bwMode="auto">
          <a:xfrm flipV="1">
            <a:off x="6502400" y="4762500"/>
            <a:ext cx="0" cy="4000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2" name="Line 44">
            <a:extLst>
              <a:ext uri="{FF2B5EF4-FFF2-40B4-BE49-F238E27FC236}">
                <a16:creationId xmlns:a16="http://schemas.microsoft.com/office/drawing/2014/main" id="{79B320C0-257E-4F5F-94C4-FC4F66D8FB90}"/>
              </a:ext>
            </a:extLst>
          </p:cNvPr>
          <p:cNvSpPr>
            <a:spLocks noChangeShapeType="1"/>
          </p:cNvSpPr>
          <p:nvPr/>
        </p:nvSpPr>
        <p:spPr bwMode="auto">
          <a:xfrm rot="19787543" flipV="1">
            <a:off x="6502400" y="3790950"/>
            <a:ext cx="1588" cy="4000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3" name="Line 45">
            <a:extLst>
              <a:ext uri="{FF2B5EF4-FFF2-40B4-BE49-F238E27FC236}">
                <a16:creationId xmlns:a16="http://schemas.microsoft.com/office/drawing/2014/main" id="{24560EDA-C83E-4316-BC0C-FD6DFBE0C487}"/>
              </a:ext>
            </a:extLst>
          </p:cNvPr>
          <p:cNvSpPr>
            <a:spLocks noChangeShapeType="1"/>
          </p:cNvSpPr>
          <p:nvPr/>
        </p:nvSpPr>
        <p:spPr bwMode="auto">
          <a:xfrm rot="18346202" flipV="1">
            <a:off x="5333206" y="2977357"/>
            <a:ext cx="1587" cy="711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4" name="Line 46">
            <a:extLst>
              <a:ext uri="{FF2B5EF4-FFF2-40B4-BE49-F238E27FC236}">
                <a16:creationId xmlns:a16="http://schemas.microsoft.com/office/drawing/2014/main" id="{A418A9A8-AB18-44C3-BA5E-A35D74CFF419}"/>
              </a:ext>
            </a:extLst>
          </p:cNvPr>
          <p:cNvSpPr>
            <a:spLocks noChangeShapeType="1"/>
          </p:cNvSpPr>
          <p:nvPr/>
        </p:nvSpPr>
        <p:spPr bwMode="auto">
          <a:xfrm rot="16237967" flipV="1">
            <a:off x="3098006" y="2807494"/>
            <a:ext cx="1588" cy="711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5" name="Line 47">
            <a:extLst>
              <a:ext uri="{FF2B5EF4-FFF2-40B4-BE49-F238E27FC236}">
                <a16:creationId xmlns:a16="http://schemas.microsoft.com/office/drawing/2014/main" id="{0A097F33-3F3D-4B0E-BFA7-14FA4A1FA071}"/>
              </a:ext>
            </a:extLst>
          </p:cNvPr>
          <p:cNvSpPr>
            <a:spLocks noChangeShapeType="1"/>
          </p:cNvSpPr>
          <p:nvPr/>
        </p:nvSpPr>
        <p:spPr bwMode="auto">
          <a:xfrm>
            <a:off x="2235200" y="2876550"/>
            <a:ext cx="0" cy="62865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1516" name="Line 48">
            <a:extLst>
              <a:ext uri="{FF2B5EF4-FFF2-40B4-BE49-F238E27FC236}">
                <a16:creationId xmlns:a16="http://schemas.microsoft.com/office/drawing/2014/main" id="{4667EF2B-8DE7-4F10-8685-0DDE03B269BF}"/>
              </a:ext>
            </a:extLst>
          </p:cNvPr>
          <p:cNvSpPr>
            <a:spLocks noChangeShapeType="1"/>
          </p:cNvSpPr>
          <p:nvPr/>
        </p:nvSpPr>
        <p:spPr bwMode="auto">
          <a:xfrm rot="312844">
            <a:off x="2209800" y="2128838"/>
            <a:ext cx="76200" cy="6286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7" name="Rectangle 49">
            <a:extLst>
              <a:ext uri="{FF2B5EF4-FFF2-40B4-BE49-F238E27FC236}">
                <a16:creationId xmlns:a16="http://schemas.microsoft.com/office/drawing/2014/main" id="{D10B4B9F-09A9-45F6-B96B-C71FD3A415C0}"/>
              </a:ext>
            </a:extLst>
          </p:cNvPr>
          <p:cNvSpPr>
            <a:spLocks noChangeArrowheads="1"/>
          </p:cNvSpPr>
          <p:nvPr/>
        </p:nvSpPr>
        <p:spPr bwMode="auto">
          <a:xfrm>
            <a:off x="1905000" y="1600200"/>
            <a:ext cx="596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12’</a:t>
            </a:r>
          </a:p>
        </p:txBody>
      </p:sp>
      <p:sp>
        <p:nvSpPr>
          <p:cNvPr id="21518" name="TextBox 54">
            <a:extLst>
              <a:ext uri="{FF2B5EF4-FFF2-40B4-BE49-F238E27FC236}">
                <a16:creationId xmlns:a16="http://schemas.microsoft.com/office/drawing/2014/main" id="{F10C2D80-EFB8-423E-B4FA-EAA567DE69B7}"/>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4-4</a:t>
            </a:r>
          </a:p>
        </p:txBody>
      </p:sp>
      <p:sp>
        <p:nvSpPr>
          <p:cNvPr id="45" name="Line 42">
            <a:extLst>
              <a:ext uri="{FF2B5EF4-FFF2-40B4-BE49-F238E27FC236}">
                <a16:creationId xmlns:a16="http://schemas.microsoft.com/office/drawing/2014/main" id="{E3DCA947-B84F-4EA3-BFB3-0A009A6002F6}"/>
              </a:ext>
            </a:extLst>
          </p:cNvPr>
          <p:cNvSpPr>
            <a:spLocks noChangeShapeType="1"/>
          </p:cNvSpPr>
          <p:nvPr/>
        </p:nvSpPr>
        <p:spPr bwMode="auto">
          <a:xfrm flipH="1" flipV="1">
            <a:off x="5397499" y="4023946"/>
            <a:ext cx="12700" cy="1500554"/>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 name="Line 42">
            <a:extLst>
              <a:ext uri="{FF2B5EF4-FFF2-40B4-BE49-F238E27FC236}">
                <a16:creationId xmlns:a16="http://schemas.microsoft.com/office/drawing/2014/main" id="{E3DCA947-B84F-4EA3-BFB3-0A009A6002F6}"/>
              </a:ext>
            </a:extLst>
          </p:cNvPr>
          <p:cNvSpPr>
            <a:spLocks noChangeShapeType="1"/>
          </p:cNvSpPr>
          <p:nvPr/>
        </p:nvSpPr>
        <p:spPr bwMode="auto">
          <a:xfrm>
            <a:off x="1981200" y="3962400"/>
            <a:ext cx="34290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 name="Rectangle 41">
            <a:extLst>
              <a:ext uri="{FF2B5EF4-FFF2-40B4-BE49-F238E27FC236}">
                <a16:creationId xmlns:a16="http://schemas.microsoft.com/office/drawing/2014/main" id="{C30017F8-635E-48CE-A88F-29506CFC5EBB}"/>
              </a:ext>
            </a:extLst>
          </p:cNvPr>
          <p:cNvSpPr>
            <a:spLocks noChangeArrowheads="1"/>
          </p:cNvSpPr>
          <p:nvPr/>
        </p:nvSpPr>
        <p:spPr bwMode="auto">
          <a:xfrm>
            <a:off x="4927437" y="4596884"/>
            <a:ext cx="476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dirty="0" smtClean="0"/>
              <a:t>30’</a:t>
            </a:r>
            <a:endParaRPr lang="en-US" altLang="en-US" dirty="0"/>
          </a:p>
        </p:txBody>
      </p:sp>
      <p:sp>
        <p:nvSpPr>
          <p:cNvPr id="48" name="Rectangle 41">
            <a:extLst>
              <a:ext uri="{FF2B5EF4-FFF2-40B4-BE49-F238E27FC236}">
                <a16:creationId xmlns:a16="http://schemas.microsoft.com/office/drawing/2014/main" id="{C30017F8-635E-48CE-A88F-29506CFC5EBB}"/>
              </a:ext>
            </a:extLst>
          </p:cNvPr>
          <p:cNvSpPr>
            <a:spLocks noChangeArrowheads="1"/>
          </p:cNvSpPr>
          <p:nvPr/>
        </p:nvSpPr>
        <p:spPr bwMode="auto">
          <a:xfrm>
            <a:off x="3336148" y="4014008"/>
            <a:ext cx="476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dirty="0" smtClean="0"/>
              <a:t>30’</a:t>
            </a:r>
            <a:endParaRPr lang="en-US" altLang="en-US" dirty="0"/>
          </a:p>
        </p:txBody>
      </p:sp>
    </p:spTree>
    <p:extLst>
      <p:ext uri="{BB962C8B-B14F-4D97-AF65-F5344CB8AC3E}">
        <p14:creationId xmlns:p14="http://schemas.microsoft.com/office/powerpoint/2010/main" val="416111341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a:extLst>
              <a:ext uri="{FF2B5EF4-FFF2-40B4-BE49-F238E27FC236}">
                <a16:creationId xmlns:a16="http://schemas.microsoft.com/office/drawing/2014/main" id="{CD24E793-D01A-4976-B0CE-12DB2C76216E}"/>
              </a:ext>
            </a:extLst>
          </p:cNvPr>
          <p:cNvSpPr>
            <a:spLocks noChangeArrowheads="1"/>
          </p:cNvSpPr>
          <p:nvPr/>
        </p:nvSpPr>
        <p:spPr bwMode="auto">
          <a:xfrm>
            <a:off x="457200" y="5791200"/>
            <a:ext cx="289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dirty="0"/>
              <a:t>Adjust exit </a:t>
            </a:r>
            <a:r>
              <a:rPr lang="en-US" altLang="en-US" dirty="0" smtClean="0"/>
              <a:t>to width </a:t>
            </a:r>
            <a:r>
              <a:rPr lang="en-US" altLang="en-US" dirty="0"/>
              <a:t>for vehicle </a:t>
            </a:r>
            <a:r>
              <a:rPr lang="en-US" altLang="en-US" dirty="0" smtClean="0"/>
              <a:t>plus 4 in.</a:t>
            </a:r>
            <a:endParaRPr lang="en-US" altLang="en-US" dirty="0"/>
          </a:p>
        </p:txBody>
      </p:sp>
      <p:sp>
        <p:nvSpPr>
          <p:cNvPr id="23555" name="Rectangle 9">
            <a:extLst>
              <a:ext uri="{FF2B5EF4-FFF2-40B4-BE49-F238E27FC236}">
                <a16:creationId xmlns:a16="http://schemas.microsoft.com/office/drawing/2014/main" id="{A0B69263-F4EF-471E-BE63-C6877A3FDFE0}"/>
              </a:ext>
            </a:extLst>
          </p:cNvPr>
          <p:cNvSpPr>
            <a:spLocks noChangeArrowheads="1"/>
          </p:cNvSpPr>
          <p:nvPr/>
        </p:nvSpPr>
        <p:spPr bwMode="auto">
          <a:xfrm>
            <a:off x="1663700" y="85587"/>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a:t>Diminishing </a:t>
            </a:r>
            <a:r>
              <a:rPr lang="en-US" altLang="en-US" sz="3600" b="1" dirty="0" smtClean="0"/>
              <a:t>Clearance Exercise</a:t>
            </a:r>
            <a:endParaRPr lang="en-US" altLang="en-US" sz="3600" b="1" dirty="0"/>
          </a:p>
        </p:txBody>
      </p:sp>
      <p:sp>
        <p:nvSpPr>
          <p:cNvPr id="23556" name="Line 10">
            <a:extLst>
              <a:ext uri="{FF2B5EF4-FFF2-40B4-BE49-F238E27FC236}">
                <a16:creationId xmlns:a16="http://schemas.microsoft.com/office/drawing/2014/main" id="{089D4B29-F1E6-468E-9C17-D11E2E8935B8}"/>
              </a:ext>
            </a:extLst>
          </p:cNvPr>
          <p:cNvSpPr>
            <a:spLocks noChangeShapeType="1"/>
          </p:cNvSpPr>
          <p:nvPr/>
        </p:nvSpPr>
        <p:spPr bwMode="auto">
          <a:xfrm>
            <a:off x="3581400" y="1447800"/>
            <a:ext cx="233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93" name="Rectangle 11">
            <a:extLst>
              <a:ext uri="{FF2B5EF4-FFF2-40B4-BE49-F238E27FC236}">
                <a16:creationId xmlns:a16="http://schemas.microsoft.com/office/drawing/2014/main" id="{F08A258E-B3D6-4FD2-8610-3A7FCE7DC188}"/>
              </a:ext>
            </a:extLst>
          </p:cNvPr>
          <p:cNvSpPr>
            <a:spLocks noChangeArrowheads="1"/>
          </p:cNvSpPr>
          <p:nvPr/>
        </p:nvSpPr>
        <p:spPr bwMode="auto">
          <a:xfrm>
            <a:off x="4419600" y="838200"/>
            <a:ext cx="596900" cy="461963"/>
          </a:xfrm>
          <a:prstGeom prst="rect">
            <a:avLst/>
          </a:prstGeom>
          <a:noFill/>
          <a:ln w="9525">
            <a:noFill/>
            <a:miter lim="800000"/>
            <a:headEnd/>
            <a:tailEnd/>
          </a:ln>
        </p:spPr>
        <p:txBody>
          <a:bodyPr wrap="none">
            <a:spAutoFit/>
          </a:bodyPr>
          <a:lstStyle/>
          <a:p>
            <a:pPr eaLnBrk="1" fontAlgn="auto" hangingPunct="1">
              <a:spcBef>
                <a:spcPct val="50000"/>
              </a:spcBef>
              <a:spcAft>
                <a:spcPts val="0"/>
              </a:spcAft>
              <a:defRPr/>
            </a:pPr>
            <a:r>
              <a:rPr lang="en-US" dirty="0">
                <a:latin typeface="+mj-lt"/>
              </a:rPr>
              <a:t>13’</a:t>
            </a:r>
          </a:p>
        </p:txBody>
      </p:sp>
      <p:grpSp>
        <p:nvGrpSpPr>
          <p:cNvPr id="23558" name="Group 12">
            <a:extLst>
              <a:ext uri="{FF2B5EF4-FFF2-40B4-BE49-F238E27FC236}">
                <a16:creationId xmlns:a16="http://schemas.microsoft.com/office/drawing/2014/main" id="{8D9A609D-255B-4DF5-8A62-FDE8D0BBFA1D}"/>
              </a:ext>
            </a:extLst>
          </p:cNvPr>
          <p:cNvGrpSpPr>
            <a:grpSpLocks/>
          </p:cNvGrpSpPr>
          <p:nvPr/>
        </p:nvGrpSpPr>
        <p:grpSpPr bwMode="auto">
          <a:xfrm rot="194087">
            <a:off x="5715000" y="1600200"/>
            <a:ext cx="304800" cy="4286250"/>
            <a:chOff x="2400" y="816"/>
            <a:chExt cx="144" cy="3600"/>
          </a:xfrm>
        </p:grpSpPr>
        <p:grpSp>
          <p:nvGrpSpPr>
            <p:cNvPr id="23581" name="Group 13">
              <a:extLst>
                <a:ext uri="{FF2B5EF4-FFF2-40B4-BE49-F238E27FC236}">
                  <a16:creationId xmlns:a16="http://schemas.microsoft.com/office/drawing/2014/main" id="{8A982B13-82A9-4822-AB32-70F61564E36B}"/>
                </a:ext>
              </a:extLst>
            </p:cNvPr>
            <p:cNvGrpSpPr>
              <a:grpSpLocks/>
            </p:cNvGrpSpPr>
            <p:nvPr/>
          </p:nvGrpSpPr>
          <p:grpSpPr bwMode="auto">
            <a:xfrm>
              <a:off x="2400" y="3408"/>
              <a:ext cx="144" cy="1008"/>
              <a:chOff x="2688" y="2640"/>
              <a:chExt cx="144" cy="1008"/>
            </a:xfrm>
          </p:grpSpPr>
          <p:sp>
            <p:nvSpPr>
              <p:cNvPr id="23590" name="Oval 14">
                <a:extLst>
                  <a:ext uri="{FF2B5EF4-FFF2-40B4-BE49-F238E27FC236}">
                    <a16:creationId xmlns:a16="http://schemas.microsoft.com/office/drawing/2014/main" id="{C6270BCB-854F-4250-8BEE-2F61EEFE25AE}"/>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91" name="Oval 15">
                <a:extLst>
                  <a:ext uri="{FF2B5EF4-FFF2-40B4-BE49-F238E27FC236}">
                    <a16:creationId xmlns:a16="http://schemas.microsoft.com/office/drawing/2014/main" id="{B8E9D298-DD5E-4FE8-8E0F-70DBA896576B}"/>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92" name="Oval 16">
                <a:extLst>
                  <a:ext uri="{FF2B5EF4-FFF2-40B4-BE49-F238E27FC236}">
                    <a16:creationId xmlns:a16="http://schemas.microsoft.com/office/drawing/2014/main" id="{71060655-9F38-4DB1-87E3-8334267D62F1}"/>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23582" name="Group 17">
              <a:extLst>
                <a:ext uri="{FF2B5EF4-FFF2-40B4-BE49-F238E27FC236}">
                  <a16:creationId xmlns:a16="http://schemas.microsoft.com/office/drawing/2014/main" id="{FBBF96E3-294D-400F-9320-A2DD4C5DE59D}"/>
                </a:ext>
              </a:extLst>
            </p:cNvPr>
            <p:cNvGrpSpPr>
              <a:grpSpLocks/>
            </p:cNvGrpSpPr>
            <p:nvPr/>
          </p:nvGrpSpPr>
          <p:grpSpPr bwMode="auto">
            <a:xfrm>
              <a:off x="2400" y="2112"/>
              <a:ext cx="144" cy="1008"/>
              <a:chOff x="2688" y="2640"/>
              <a:chExt cx="144" cy="1008"/>
            </a:xfrm>
          </p:grpSpPr>
          <p:sp>
            <p:nvSpPr>
              <p:cNvPr id="23587" name="Oval 18">
                <a:extLst>
                  <a:ext uri="{FF2B5EF4-FFF2-40B4-BE49-F238E27FC236}">
                    <a16:creationId xmlns:a16="http://schemas.microsoft.com/office/drawing/2014/main" id="{BBC6EAA0-09AF-4290-AFF4-B429A8B53DF7}"/>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88" name="Oval 19">
                <a:extLst>
                  <a:ext uri="{FF2B5EF4-FFF2-40B4-BE49-F238E27FC236}">
                    <a16:creationId xmlns:a16="http://schemas.microsoft.com/office/drawing/2014/main" id="{1E7886D6-F649-4D32-BE0B-8B4100E11079}"/>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89" name="Oval 20">
                <a:extLst>
                  <a:ext uri="{FF2B5EF4-FFF2-40B4-BE49-F238E27FC236}">
                    <a16:creationId xmlns:a16="http://schemas.microsoft.com/office/drawing/2014/main" id="{03B05387-5811-40A4-8F07-3ECB540CC0A1}"/>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23583" name="Group 21">
              <a:extLst>
                <a:ext uri="{FF2B5EF4-FFF2-40B4-BE49-F238E27FC236}">
                  <a16:creationId xmlns:a16="http://schemas.microsoft.com/office/drawing/2014/main" id="{569CF2E4-DE58-46A2-8366-A47FBAB51BB6}"/>
                </a:ext>
              </a:extLst>
            </p:cNvPr>
            <p:cNvGrpSpPr>
              <a:grpSpLocks/>
            </p:cNvGrpSpPr>
            <p:nvPr/>
          </p:nvGrpSpPr>
          <p:grpSpPr bwMode="auto">
            <a:xfrm>
              <a:off x="2400" y="816"/>
              <a:ext cx="144" cy="1008"/>
              <a:chOff x="2400" y="816"/>
              <a:chExt cx="144" cy="1008"/>
            </a:xfrm>
          </p:grpSpPr>
          <p:sp>
            <p:nvSpPr>
              <p:cNvPr id="23584" name="Oval 22">
                <a:extLst>
                  <a:ext uri="{FF2B5EF4-FFF2-40B4-BE49-F238E27FC236}">
                    <a16:creationId xmlns:a16="http://schemas.microsoft.com/office/drawing/2014/main" id="{E71035DF-3049-47AE-9D5B-720B2438C746}"/>
                  </a:ext>
                </a:extLst>
              </p:cNvPr>
              <p:cNvSpPr>
                <a:spLocks noChangeArrowheads="1"/>
              </p:cNvSpPr>
              <p:nvPr/>
            </p:nvSpPr>
            <p:spPr bwMode="auto">
              <a:xfrm>
                <a:off x="2400" y="12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85" name="Oval 23">
                <a:extLst>
                  <a:ext uri="{FF2B5EF4-FFF2-40B4-BE49-F238E27FC236}">
                    <a16:creationId xmlns:a16="http://schemas.microsoft.com/office/drawing/2014/main" id="{E49884ED-5A7F-4D56-93E2-47352D5AFACE}"/>
                  </a:ext>
                </a:extLst>
              </p:cNvPr>
              <p:cNvSpPr>
                <a:spLocks noChangeArrowheads="1"/>
              </p:cNvSpPr>
              <p:nvPr/>
            </p:nvSpPr>
            <p:spPr bwMode="auto">
              <a:xfrm>
                <a:off x="2400" y="16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86" name="Oval 24">
                <a:extLst>
                  <a:ext uri="{FF2B5EF4-FFF2-40B4-BE49-F238E27FC236}">
                    <a16:creationId xmlns:a16="http://schemas.microsoft.com/office/drawing/2014/main" id="{AB63BB2B-06AA-4782-82EE-9F38B35401EC}"/>
                  </a:ext>
                </a:extLst>
              </p:cNvPr>
              <p:cNvSpPr>
                <a:spLocks noChangeArrowheads="1"/>
              </p:cNvSpPr>
              <p:nvPr/>
            </p:nvSpPr>
            <p:spPr bwMode="auto">
              <a:xfrm>
                <a:off x="2400" y="8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23559" name="Group 25">
            <a:extLst>
              <a:ext uri="{FF2B5EF4-FFF2-40B4-BE49-F238E27FC236}">
                <a16:creationId xmlns:a16="http://schemas.microsoft.com/office/drawing/2014/main" id="{F6B9209C-F23D-4113-8BF1-822CF300D665}"/>
              </a:ext>
            </a:extLst>
          </p:cNvPr>
          <p:cNvGrpSpPr>
            <a:grpSpLocks/>
          </p:cNvGrpSpPr>
          <p:nvPr/>
        </p:nvGrpSpPr>
        <p:grpSpPr bwMode="auto">
          <a:xfrm rot="-278086">
            <a:off x="3657600" y="1600200"/>
            <a:ext cx="304800" cy="4286250"/>
            <a:chOff x="1872" y="816"/>
            <a:chExt cx="144" cy="3600"/>
          </a:xfrm>
        </p:grpSpPr>
        <p:grpSp>
          <p:nvGrpSpPr>
            <p:cNvPr id="23569" name="Group 26">
              <a:extLst>
                <a:ext uri="{FF2B5EF4-FFF2-40B4-BE49-F238E27FC236}">
                  <a16:creationId xmlns:a16="http://schemas.microsoft.com/office/drawing/2014/main" id="{AA8E83C6-72B2-4BF7-981E-F98872939FC9}"/>
                </a:ext>
              </a:extLst>
            </p:cNvPr>
            <p:cNvGrpSpPr>
              <a:grpSpLocks/>
            </p:cNvGrpSpPr>
            <p:nvPr/>
          </p:nvGrpSpPr>
          <p:grpSpPr bwMode="auto">
            <a:xfrm>
              <a:off x="1872" y="3408"/>
              <a:ext cx="144" cy="1008"/>
              <a:chOff x="2688" y="2640"/>
              <a:chExt cx="144" cy="1008"/>
            </a:xfrm>
          </p:grpSpPr>
          <p:sp>
            <p:nvSpPr>
              <p:cNvPr id="23578" name="Oval 27">
                <a:extLst>
                  <a:ext uri="{FF2B5EF4-FFF2-40B4-BE49-F238E27FC236}">
                    <a16:creationId xmlns:a16="http://schemas.microsoft.com/office/drawing/2014/main" id="{E96F5ADE-1B7E-48F9-B77A-17BCA20D49DC}"/>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79" name="Oval 28">
                <a:extLst>
                  <a:ext uri="{FF2B5EF4-FFF2-40B4-BE49-F238E27FC236}">
                    <a16:creationId xmlns:a16="http://schemas.microsoft.com/office/drawing/2014/main" id="{0FEBC3DA-B00E-4E65-9D3F-219CFAEDFF09}"/>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80" name="Oval 29">
                <a:extLst>
                  <a:ext uri="{FF2B5EF4-FFF2-40B4-BE49-F238E27FC236}">
                    <a16:creationId xmlns:a16="http://schemas.microsoft.com/office/drawing/2014/main" id="{94EC1AFC-4699-418C-A478-BAE284AB60F9}"/>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23570" name="Group 30">
              <a:extLst>
                <a:ext uri="{FF2B5EF4-FFF2-40B4-BE49-F238E27FC236}">
                  <a16:creationId xmlns:a16="http://schemas.microsoft.com/office/drawing/2014/main" id="{FCA09F66-EF25-4AC7-ADD0-77ECDBD050E4}"/>
                </a:ext>
              </a:extLst>
            </p:cNvPr>
            <p:cNvGrpSpPr>
              <a:grpSpLocks/>
            </p:cNvGrpSpPr>
            <p:nvPr/>
          </p:nvGrpSpPr>
          <p:grpSpPr bwMode="auto">
            <a:xfrm>
              <a:off x="1872" y="2112"/>
              <a:ext cx="144" cy="1008"/>
              <a:chOff x="2688" y="2640"/>
              <a:chExt cx="144" cy="1008"/>
            </a:xfrm>
          </p:grpSpPr>
          <p:sp>
            <p:nvSpPr>
              <p:cNvPr id="23575" name="Oval 31">
                <a:extLst>
                  <a:ext uri="{FF2B5EF4-FFF2-40B4-BE49-F238E27FC236}">
                    <a16:creationId xmlns:a16="http://schemas.microsoft.com/office/drawing/2014/main" id="{D20270EC-244F-45FF-9E13-51962C93EDAE}"/>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76" name="Oval 32">
                <a:extLst>
                  <a:ext uri="{FF2B5EF4-FFF2-40B4-BE49-F238E27FC236}">
                    <a16:creationId xmlns:a16="http://schemas.microsoft.com/office/drawing/2014/main" id="{6C62B70F-C533-4BF3-AA35-2DB3B1D9A8F6}"/>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77" name="Oval 33">
                <a:extLst>
                  <a:ext uri="{FF2B5EF4-FFF2-40B4-BE49-F238E27FC236}">
                    <a16:creationId xmlns:a16="http://schemas.microsoft.com/office/drawing/2014/main" id="{6642A472-E959-4380-916F-540BF7434CE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23571" name="Group 34">
              <a:extLst>
                <a:ext uri="{FF2B5EF4-FFF2-40B4-BE49-F238E27FC236}">
                  <a16:creationId xmlns:a16="http://schemas.microsoft.com/office/drawing/2014/main" id="{EFFCB61E-16BB-4CBC-B020-F8087CFD151A}"/>
                </a:ext>
              </a:extLst>
            </p:cNvPr>
            <p:cNvGrpSpPr>
              <a:grpSpLocks/>
            </p:cNvGrpSpPr>
            <p:nvPr/>
          </p:nvGrpSpPr>
          <p:grpSpPr bwMode="auto">
            <a:xfrm>
              <a:off x="1872" y="816"/>
              <a:ext cx="144" cy="1008"/>
              <a:chOff x="1872" y="816"/>
              <a:chExt cx="144" cy="1008"/>
            </a:xfrm>
          </p:grpSpPr>
          <p:sp>
            <p:nvSpPr>
              <p:cNvPr id="23572" name="Oval 35">
                <a:extLst>
                  <a:ext uri="{FF2B5EF4-FFF2-40B4-BE49-F238E27FC236}">
                    <a16:creationId xmlns:a16="http://schemas.microsoft.com/office/drawing/2014/main" id="{165D2EB7-6F45-4CB1-B990-DFF256FC1A6A}"/>
                  </a:ext>
                </a:extLst>
              </p:cNvPr>
              <p:cNvSpPr>
                <a:spLocks noChangeArrowheads="1"/>
              </p:cNvSpPr>
              <p:nvPr/>
            </p:nvSpPr>
            <p:spPr bwMode="auto">
              <a:xfrm>
                <a:off x="1872" y="12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73" name="Oval 36">
                <a:extLst>
                  <a:ext uri="{FF2B5EF4-FFF2-40B4-BE49-F238E27FC236}">
                    <a16:creationId xmlns:a16="http://schemas.microsoft.com/office/drawing/2014/main" id="{51888031-D0F1-426A-AB9B-5CEDFFFE0E07}"/>
                  </a:ext>
                </a:extLst>
              </p:cNvPr>
              <p:cNvSpPr>
                <a:spLocks noChangeArrowheads="1"/>
              </p:cNvSpPr>
              <p:nvPr/>
            </p:nvSpPr>
            <p:spPr bwMode="auto">
              <a:xfrm>
                <a:off x="1872" y="16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3574" name="Oval 37">
                <a:extLst>
                  <a:ext uri="{FF2B5EF4-FFF2-40B4-BE49-F238E27FC236}">
                    <a16:creationId xmlns:a16="http://schemas.microsoft.com/office/drawing/2014/main" id="{AEBBB3AC-AFE3-4617-BB2E-63EB623CD931}"/>
                  </a:ext>
                </a:extLst>
              </p:cNvPr>
              <p:cNvSpPr>
                <a:spLocks noChangeArrowheads="1"/>
              </p:cNvSpPr>
              <p:nvPr/>
            </p:nvSpPr>
            <p:spPr bwMode="auto">
              <a:xfrm>
                <a:off x="1872" y="8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sp>
        <p:nvSpPr>
          <p:cNvPr id="23560" name="Line 38">
            <a:extLst>
              <a:ext uri="{FF2B5EF4-FFF2-40B4-BE49-F238E27FC236}">
                <a16:creationId xmlns:a16="http://schemas.microsoft.com/office/drawing/2014/main" id="{86D3E1E0-07EB-4FA4-B3B8-584BF8F723BF}"/>
              </a:ext>
            </a:extLst>
          </p:cNvPr>
          <p:cNvSpPr>
            <a:spLocks noChangeShapeType="1"/>
          </p:cNvSpPr>
          <p:nvPr/>
        </p:nvSpPr>
        <p:spPr bwMode="auto">
          <a:xfrm>
            <a:off x="4267200" y="5943600"/>
            <a:ext cx="132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Rectangle 39">
            <a:extLst>
              <a:ext uri="{FF2B5EF4-FFF2-40B4-BE49-F238E27FC236}">
                <a16:creationId xmlns:a16="http://schemas.microsoft.com/office/drawing/2014/main" id="{E3818FC7-E1DF-4298-A2A0-D2EA3C82F4F2}"/>
              </a:ext>
            </a:extLst>
          </p:cNvPr>
          <p:cNvSpPr>
            <a:spLocks noChangeArrowheads="1"/>
          </p:cNvSpPr>
          <p:nvPr/>
        </p:nvSpPr>
        <p:spPr bwMode="auto">
          <a:xfrm>
            <a:off x="3935077" y="5997916"/>
            <a:ext cx="1923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dirty="0" smtClean="0"/>
              <a:t>Vehicle Width + 4”</a:t>
            </a:r>
            <a:endParaRPr lang="en-US" altLang="en-US" dirty="0"/>
          </a:p>
        </p:txBody>
      </p:sp>
      <p:sp>
        <p:nvSpPr>
          <p:cNvPr id="23562" name="Line 40">
            <a:extLst>
              <a:ext uri="{FF2B5EF4-FFF2-40B4-BE49-F238E27FC236}">
                <a16:creationId xmlns:a16="http://schemas.microsoft.com/office/drawing/2014/main" id="{8806186A-CCE4-4831-AB0A-DE351DA2CE00}"/>
              </a:ext>
            </a:extLst>
          </p:cNvPr>
          <p:cNvSpPr>
            <a:spLocks noChangeShapeType="1"/>
          </p:cNvSpPr>
          <p:nvPr/>
        </p:nvSpPr>
        <p:spPr bwMode="auto">
          <a:xfrm>
            <a:off x="6400800" y="59436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3" name="Line 41">
            <a:extLst>
              <a:ext uri="{FF2B5EF4-FFF2-40B4-BE49-F238E27FC236}">
                <a16:creationId xmlns:a16="http://schemas.microsoft.com/office/drawing/2014/main" id="{03FE22C6-25FB-496C-82CF-D364D59FF505}"/>
              </a:ext>
            </a:extLst>
          </p:cNvPr>
          <p:cNvSpPr>
            <a:spLocks noChangeShapeType="1"/>
          </p:cNvSpPr>
          <p:nvPr/>
        </p:nvSpPr>
        <p:spPr bwMode="auto">
          <a:xfrm>
            <a:off x="6781800" y="1447800"/>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4" name="Line 42">
            <a:extLst>
              <a:ext uri="{FF2B5EF4-FFF2-40B4-BE49-F238E27FC236}">
                <a16:creationId xmlns:a16="http://schemas.microsoft.com/office/drawing/2014/main" id="{A5385B2C-C6C2-4244-8C9C-023850A64A63}"/>
              </a:ext>
            </a:extLst>
          </p:cNvPr>
          <p:cNvSpPr>
            <a:spLocks noChangeShapeType="1"/>
          </p:cNvSpPr>
          <p:nvPr/>
        </p:nvSpPr>
        <p:spPr bwMode="auto">
          <a:xfrm flipV="1">
            <a:off x="7696200" y="1447800"/>
            <a:ext cx="0" cy="18859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5" name="Line 43">
            <a:extLst>
              <a:ext uri="{FF2B5EF4-FFF2-40B4-BE49-F238E27FC236}">
                <a16:creationId xmlns:a16="http://schemas.microsoft.com/office/drawing/2014/main" id="{F9C637ED-23CA-4D26-9707-D479EC29D752}"/>
              </a:ext>
            </a:extLst>
          </p:cNvPr>
          <p:cNvSpPr>
            <a:spLocks noChangeShapeType="1"/>
          </p:cNvSpPr>
          <p:nvPr/>
        </p:nvSpPr>
        <p:spPr bwMode="auto">
          <a:xfrm>
            <a:off x="7696200" y="4114800"/>
            <a:ext cx="0" cy="17145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6" name="Rectangle 44">
            <a:extLst>
              <a:ext uri="{FF2B5EF4-FFF2-40B4-BE49-F238E27FC236}">
                <a16:creationId xmlns:a16="http://schemas.microsoft.com/office/drawing/2014/main" id="{DF83A072-5B93-4CA9-8152-FDDF6DB7783A}"/>
              </a:ext>
            </a:extLst>
          </p:cNvPr>
          <p:cNvSpPr>
            <a:spLocks noChangeArrowheads="1"/>
          </p:cNvSpPr>
          <p:nvPr/>
        </p:nvSpPr>
        <p:spPr bwMode="auto">
          <a:xfrm>
            <a:off x="7391400" y="34290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dirty="0" smtClean="0"/>
              <a:t>75-100</a:t>
            </a:r>
            <a:r>
              <a:rPr lang="en-US" altLang="en-US" dirty="0"/>
              <a:t>’</a:t>
            </a:r>
          </a:p>
        </p:txBody>
      </p:sp>
      <p:sp>
        <p:nvSpPr>
          <p:cNvPr id="23567" name="Line 45">
            <a:extLst>
              <a:ext uri="{FF2B5EF4-FFF2-40B4-BE49-F238E27FC236}">
                <a16:creationId xmlns:a16="http://schemas.microsoft.com/office/drawing/2014/main" id="{9BE580E1-A622-4C9D-B442-8E1638EC3A50}"/>
              </a:ext>
            </a:extLst>
          </p:cNvPr>
          <p:cNvSpPr>
            <a:spLocks noChangeShapeType="1"/>
          </p:cNvSpPr>
          <p:nvPr/>
        </p:nvSpPr>
        <p:spPr bwMode="auto">
          <a:xfrm>
            <a:off x="4800600" y="2057400"/>
            <a:ext cx="0" cy="10858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8" name="TextBox 54">
            <a:extLst>
              <a:ext uri="{FF2B5EF4-FFF2-40B4-BE49-F238E27FC236}">
                <a16:creationId xmlns:a16="http://schemas.microsoft.com/office/drawing/2014/main" id="{7753E420-507E-42B7-ADC6-ADB3E4FF21C2}"/>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4-5</a:t>
            </a:r>
          </a:p>
        </p:txBody>
      </p:sp>
    </p:spTree>
    <p:extLst>
      <p:ext uri="{BB962C8B-B14F-4D97-AF65-F5344CB8AC3E}">
        <p14:creationId xmlns:p14="http://schemas.microsoft.com/office/powerpoint/2010/main" val="309658539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8">
            <a:extLst>
              <a:ext uri="{FF2B5EF4-FFF2-40B4-BE49-F238E27FC236}">
                <a16:creationId xmlns:a16="http://schemas.microsoft.com/office/drawing/2014/main" id="{006C99D8-43FB-4DAA-900C-8614466E3B2C}"/>
              </a:ext>
            </a:extLst>
          </p:cNvPr>
          <p:cNvGrpSpPr>
            <a:grpSpLocks/>
          </p:cNvGrpSpPr>
          <p:nvPr/>
        </p:nvGrpSpPr>
        <p:grpSpPr bwMode="auto">
          <a:xfrm>
            <a:off x="1524000" y="857250"/>
            <a:ext cx="6096000" cy="4743450"/>
            <a:chOff x="720" y="720"/>
            <a:chExt cx="2880" cy="3984"/>
          </a:xfrm>
        </p:grpSpPr>
        <p:sp>
          <p:nvSpPr>
            <p:cNvPr id="25615" name="Oval 9">
              <a:extLst>
                <a:ext uri="{FF2B5EF4-FFF2-40B4-BE49-F238E27FC236}">
                  <a16:creationId xmlns:a16="http://schemas.microsoft.com/office/drawing/2014/main" id="{04CD91EA-1728-485C-8824-3E1EBAE8B416}"/>
                </a:ext>
              </a:extLst>
            </p:cNvPr>
            <p:cNvSpPr>
              <a:spLocks noChangeArrowheads="1"/>
            </p:cNvSpPr>
            <p:nvPr/>
          </p:nvSpPr>
          <p:spPr bwMode="auto">
            <a:xfrm>
              <a:off x="1680" y="38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16" name="Oval 10">
              <a:extLst>
                <a:ext uri="{FF2B5EF4-FFF2-40B4-BE49-F238E27FC236}">
                  <a16:creationId xmlns:a16="http://schemas.microsoft.com/office/drawing/2014/main" id="{FFD034A4-D9D6-4CBF-B1E3-77DDF05F0266}"/>
                </a:ext>
              </a:extLst>
            </p:cNvPr>
            <p:cNvSpPr>
              <a:spLocks noChangeArrowheads="1"/>
            </p:cNvSpPr>
            <p:nvPr/>
          </p:nvSpPr>
          <p:spPr bwMode="auto">
            <a:xfrm>
              <a:off x="3456" y="21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17" name="Oval 11">
              <a:extLst>
                <a:ext uri="{FF2B5EF4-FFF2-40B4-BE49-F238E27FC236}">
                  <a16:creationId xmlns:a16="http://schemas.microsoft.com/office/drawing/2014/main" id="{F44B9175-E103-4D90-BACC-E7D63D4F94A9}"/>
                </a:ext>
              </a:extLst>
            </p:cNvPr>
            <p:cNvSpPr>
              <a:spLocks noChangeArrowheads="1"/>
            </p:cNvSpPr>
            <p:nvPr/>
          </p:nvSpPr>
          <p:spPr bwMode="auto">
            <a:xfrm>
              <a:off x="2088"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18" name="Oval 12">
              <a:extLst>
                <a:ext uri="{FF2B5EF4-FFF2-40B4-BE49-F238E27FC236}">
                  <a16:creationId xmlns:a16="http://schemas.microsoft.com/office/drawing/2014/main" id="{E92CFBDA-A060-4D9A-B9A1-B38DE3A22C3D}"/>
                </a:ext>
              </a:extLst>
            </p:cNvPr>
            <p:cNvSpPr>
              <a:spLocks noChangeArrowheads="1"/>
            </p:cNvSpPr>
            <p:nvPr/>
          </p:nvSpPr>
          <p:spPr bwMode="auto">
            <a:xfrm>
              <a:off x="1536" y="8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19" name="Oval 13">
              <a:extLst>
                <a:ext uri="{FF2B5EF4-FFF2-40B4-BE49-F238E27FC236}">
                  <a16:creationId xmlns:a16="http://schemas.microsoft.com/office/drawing/2014/main" id="{49488E19-214C-47E3-B717-BF85EE70BBEA}"/>
                </a:ext>
              </a:extLst>
            </p:cNvPr>
            <p:cNvSpPr>
              <a:spLocks noChangeArrowheads="1"/>
            </p:cNvSpPr>
            <p:nvPr/>
          </p:nvSpPr>
          <p:spPr bwMode="auto">
            <a:xfrm>
              <a:off x="3360" y="153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20" name="Oval 14">
              <a:extLst>
                <a:ext uri="{FF2B5EF4-FFF2-40B4-BE49-F238E27FC236}">
                  <a16:creationId xmlns:a16="http://schemas.microsoft.com/office/drawing/2014/main" id="{3FF0FDF8-DDCA-49E2-8EF7-C3B40B454A8F}"/>
                </a:ext>
              </a:extLst>
            </p:cNvPr>
            <p:cNvSpPr>
              <a:spLocks noChangeArrowheads="1"/>
            </p:cNvSpPr>
            <p:nvPr/>
          </p:nvSpPr>
          <p:spPr bwMode="auto">
            <a:xfrm>
              <a:off x="2592" y="8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21" name="Oval 15">
              <a:extLst>
                <a:ext uri="{FF2B5EF4-FFF2-40B4-BE49-F238E27FC236}">
                  <a16:creationId xmlns:a16="http://schemas.microsoft.com/office/drawing/2014/main" id="{941DF6B8-D981-42D3-A1BF-DAF73EA3F70E}"/>
                </a:ext>
              </a:extLst>
            </p:cNvPr>
            <p:cNvSpPr>
              <a:spLocks noChangeArrowheads="1"/>
            </p:cNvSpPr>
            <p:nvPr/>
          </p:nvSpPr>
          <p:spPr bwMode="auto">
            <a:xfrm>
              <a:off x="3024" y="11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22" name="Oval 16">
              <a:extLst>
                <a:ext uri="{FF2B5EF4-FFF2-40B4-BE49-F238E27FC236}">
                  <a16:creationId xmlns:a16="http://schemas.microsoft.com/office/drawing/2014/main" id="{D6A4DD5F-4D44-4999-9A4F-F7971CBF03FE}"/>
                </a:ext>
              </a:extLst>
            </p:cNvPr>
            <p:cNvSpPr>
              <a:spLocks noChangeArrowheads="1"/>
            </p:cNvSpPr>
            <p:nvPr/>
          </p:nvSpPr>
          <p:spPr bwMode="auto">
            <a:xfrm>
              <a:off x="1152" y="11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23" name="Oval 17">
              <a:extLst>
                <a:ext uri="{FF2B5EF4-FFF2-40B4-BE49-F238E27FC236}">
                  <a16:creationId xmlns:a16="http://schemas.microsoft.com/office/drawing/2014/main" id="{C2A00EA0-16CB-49DF-90CE-D80DF21A9CB0}"/>
                </a:ext>
              </a:extLst>
            </p:cNvPr>
            <p:cNvSpPr>
              <a:spLocks noChangeArrowheads="1"/>
            </p:cNvSpPr>
            <p:nvPr/>
          </p:nvSpPr>
          <p:spPr bwMode="auto">
            <a:xfrm>
              <a:off x="720" y="21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24" name="Oval 18">
              <a:extLst>
                <a:ext uri="{FF2B5EF4-FFF2-40B4-BE49-F238E27FC236}">
                  <a16:creationId xmlns:a16="http://schemas.microsoft.com/office/drawing/2014/main" id="{D7C238BE-5140-4063-B5F0-61F4A487591B}"/>
                </a:ext>
              </a:extLst>
            </p:cNvPr>
            <p:cNvSpPr>
              <a:spLocks noChangeArrowheads="1"/>
            </p:cNvSpPr>
            <p:nvPr/>
          </p:nvSpPr>
          <p:spPr bwMode="auto">
            <a:xfrm>
              <a:off x="1056" y="31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25" name="Oval 19">
              <a:extLst>
                <a:ext uri="{FF2B5EF4-FFF2-40B4-BE49-F238E27FC236}">
                  <a16:creationId xmlns:a16="http://schemas.microsoft.com/office/drawing/2014/main" id="{BB074C44-09D8-4014-AA42-A820A857ACDC}"/>
                </a:ext>
              </a:extLst>
            </p:cNvPr>
            <p:cNvSpPr>
              <a:spLocks noChangeArrowheads="1"/>
            </p:cNvSpPr>
            <p:nvPr/>
          </p:nvSpPr>
          <p:spPr bwMode="auto">
            <a:xfrm>
              <a:off x="3408"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26" name="Oval 20">
              <a:extLst>
                <a:ext uri="{FF2B5EF4-FFF2-40B4-BE49-F238E27FC236}">
                  <a16:creationId xmlns:a16="http://schemas.microsoft.com/office/drawing/2014/main" id="{066F3D1F-6AD3-43B7-AEFB-4332D407B5D6}"/>
                </a:ext>
              </a:extLst>
            </p:cNvPr>
            <p:cNvSpPr>
              <a:spLocks noChangeArrowheads="1"/>
            </p:cNvSpPr>
            <p:nvPr/>
          </p:nvSpPr>
          <p:spPr bwMode="auto">
            <a:xfrm>
              <a:off x="3120" y="316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27" name="Oval 21">
              <a:extLst>
                <a:ext uri="{FF2B5EF4-FFF2-40B4-BE49-F238E27FC236}">
                  <a16:creationId xmlns:a16="http://schemas.microsoft.com/office/drawing/2014/main" id="{D9174F98-EDB0-42D8-97B2-55A8CD698334}"/>
                </a:ext>
              </a:extLst>
            </p:cNvPr>
            <p:cNvSpPr>
              <a:spLocks noChangeArrowheads="1"/>
            </p:cNvSpPr>
            <p:nvPr/>
          </p:nvSpPr>
          <p:spPr bwMode="auto">
            <a:xfrm>
              <a:off x="816" y="16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28" name="Oval 22">
              <a:extLst>
                <a:ext uri="{FF2B5EF4-FFF2-40B4-BE49-F238E27FC236}">
                  <a16:creationId xmlns:a16="http://schemas.microsoft.com/office/drawing/2014/main" id="{475A2056-84B3-44CD-B0D4-96DAEC3D919B}"/>
                </a:ext>
              </a:extLst>
            </p:cNvPr>
            <p:cNvSpPr>
              <a:spLocks noChangeArrowheads="1"/>
            </p:cNvSpPr>
            <p:nvPr/>
          </p:nvSpPr>
          <p:spPr bwMode="auto">
            <a:xfrm>
              <a:off x="1440"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29" name="Oval 23">
              <a:extLst>
                <a:ext uri="{FF2B5EF4-FFF2-40B4-BE49-F238E27FC236}">
                  <a16:creationId xmlns:a16="http://schemas.microsoft.com/office/drawing/2014/main" id="{B4ABDA0C-F6F0-4AE9-B72A-7A94E544017A}"/>
                </a:ext>
              </a:extLst>
            </p:cNvPr>
            <p:cNvSpPr>
              <a:spLocks noChangeArrowheads="1"/>
            </p:cNvSpPr>
            <p:nvPr/>
          </p:nvSpPr>
          <p:spPr bwMode="auto">
            <a:xfrm>
              <a:off x="816"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30" name="Oval 24">
              <a:extLst>
                <a:ext uri="{FF2B5EF4-FFF2-40B4-BE49-F238E27FC236}">
                  <a16:creationId xmlns:a16="http://schemas.microsoft.com/office/drawing/2014/main" id="{9F1B81BE-91D7-4785-A787-E55037364452}"/>
                </a:ext>
              </a:extLst>
            </p:cNvPr>
            <p:cNvSpPr>
              <a:spLocks noChangeArrowheads="1"/>
            </p:cNvSpPr>
            <p:nvPr/>
          </p:nvSpPr>
          <p:spPr bwMode="auto">
            <a:xfrm>
              <a:off x="1776" y="41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31" name="Oval 25">
              <a:extLst>
                <a:ext uri="{FF2B5EF4-FFF2-40B4-BE49-F238E27FC236}">
                  <a16:creationId xmlns:a16="http://schemas.microsoft.com/office/drawing/2014/main" id="{B869F48D-09CF-4224-8742-5C9E24F98482}"/>
                </a:ext>
              </a:extLst>
            </p:cNvPr>
            <p:cNvSpPr>
              <a:spLocks noChangeArrowheads="1"/>
            </p:cNvSpPr>
            <p:nvPr/>
          </p:nvSpPr>
          <p:spPr bwMode="auto">
            <a:xfrm>
              <a:off x="1776" y="45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32" name="Oval 26">
              <a:extLst>
                <a:ext uri="{FF2B5EF4-FFF2-40B4-BE49-F238E27FC236}">
                  <a16:creationId xmlns:a16="http://schemas.microsoft.com/office/drawing/2014/main" id="{583B2DCA-3A17-4264-AF67-FEADEA78DEE5}"/>
                </a:ext>
              </a:extLst>
            </p:cNvPr>
            <p:cNvSpPr>
              <a:spLocks noChangeArrowheads="1"/>
            </p:cNvSpPr>
            <p:nvPr/>
          </p:nvSpPr>
          <p:spPr bwMode="auto">
            <a:xfrm>
              <a:off x="2784"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33" name="Oval 27">
              <a:extLst>
                <a:ext uri="{FF2B5EF4-FFF2-40B4-BE49-F238E27FC236}">
                  <a16:creationId xmlns:a16="http://schemas.microsoft.com/office/drawing/2014/main" id="{A8E51EFF-4B01-4698-B9D5-E107E76B5676}"/>
                </a:ext>
              </a:extLst>
            </p:cNvPr>
            <p:cNvSpPr>
              <a:spLocks noChangeArrowheads="1"/>
            </p:cNvSpPr>
            <p:nvPr/>
          </p:nvSpPr>
          <p:spPr bwMode="auto">
            <a:xfrm>
              <a:off x="2544" y="38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34" name="Oval 28">
              <a:extLst>
                <a:ext uri="{FF2B5EF4-FFF2-40B4-BE49-F238E27FC236}">
                  <a16:creationId xmlns:a16="http://schemas.microsoft.com/office/drawing/2014/main" id="{78A849E5-622D-47A5-A646-A7EC25E7B910}"/>
                </a:ext>
              </a:extLst>
            </p:cNvPr>
            <p:cNvSpPr>
              <a:spLocks noChangeArrowheads="1"/>
            </p:cNvSpPr>
            <p:nvPr/>
          </p:nvSpPr>
          <p:spPr bwMode="auto">
            <a:xfrm>
              <a:off x="2448" y="41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35" name="Oval 29">
              <a:extLst>
                <a:ext uri="{FF2B5EF4-FFF2-40B4-BE49-F238E27FC236}">
                  <a16:creationId xmlns:a16="http://schemas.microsoft.com/office/drawing/2014/main" id="{EE9E95E8-A2B6-4E4C-ABD6-28F09A54AAAB}"/>
                </a:ext>
              </a:extLst>
            </p:cNvPr>
            <p:cNvSpPr>
              <a:spLocks noChangeArrowheads="1"/>
            </p:cNvSpPr>
            <p:nvPr/>
          </p:nvSpPr>
          <p:spPr bwMode="auto">
            <a:xfrm>
              <a:off x="2448" y="45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36" name="Oval 30">
              <a:extLst>
                <a:ext uri="{FF2B5EF4-FFF2-40B4-BE49-F238E27FC236}">
                  <a16:creationId xmlns:a16="http://schemas.microsoft.com/office/drawing/2014/main" id="{7A76F2A1-BEE3-4CB9-8675-F8443E4836FC}"/>
                </a:ext>
              </a:extLst>
            </p:cNvPr>
            <p:cNvSpPr>
              <a:spLocks noChangeArrowheads="1"/>
            </p:cNvSpPr>
            <p:nvPr/>
          </p:nvSpPr>
          <p:spPr bwMode="auto">
            <a:xfrm>
              <a:off x="2088" y="12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37" name="Oval 31">
              <a:extLst>
                <a:ext uri="{FF2B5EF4-FFF2-40B4-BE49-F238E27FC236}">
                  <a16:creationId xmlns:a16="http://schemas.microsoft.com/office/drawing/2014/main" id="{3788CFF8-DEE8-4486-8971-8DE06B883743}"/>
                </a:ext>
              </a:extLst>
            </p:cNvPr>
            <p:cNvSpPr>
              <a:spLocks noChangeArrowheads="1"/>
            </p:cNvSpPr>
            <p:nvPr/>
          </p:nvSpPr>
          <p:spPr bwMode="auto">
            <a:xfrm>
              <a:off x="1296" y="21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38" name="Oval 32">
              <a:extLst>
                <a:ext uri="{FF2B5EF4-FFF2-40B4-BE49-F238E27FC236}">
                  <a16:creationId xmlns:a16="http://schemas.microsoft.com/office/drawing/2014/main" id="{F094AB89-DF41-4061-83A1-73FE09D3C841}"/>
                </a:ext>
              </a:extLst>
            </p:cNvPr>
            <p:cNvSpPr>
              <a:spLocks noChangeArrowheads="1"/>
            </p:cNvSpPr>
            <p:nvPr/>
          </p:nvSpPr>
          <p:spPr bwMode="auto">
            <a:xfrm>
              <a:off x="2928" y="21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39" name="Oval 33">
              <a:extLst>
                <a:ext uri="{FF2B5EF4-FFF2-40B4-BE49-F238E27FC236}">
                  <a16:creationId xmlns:a16="http://schemas.microsoft.com/office/drawing/2014/main" id="{865639EF-B6CB-4F0F-BF57-49898FA88501}"/>
                </a:ext>
              </a:extLst>
            </p:cNvPr>
            <p:cNvSpPr>
              <a:spLocks noChangeArrowheads="1"/>
            </p:cNvSpPr>
            <p:nvPr/>
          </p:nvSpPr>
          <p:spPr bwMode="auto">
            <a:xfrm>
              <a:off x="2640" y="15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40" name="Oval 34">
              <a:extLst>
                <a:ext uri="{FF2B5EF4-FFF2-40B4-BE49-F238E27FC236}">
                  <a16:creationId xmlns:a16="http://schemas.microsoft.com/office/drawing/2014/main" id="{A54823F8-D3DB-4067-B5A1-6D4E69B186CE}"/>
                </a:ext>
              </a:extLst>
            </p:cNvPr>
            <p:cNvSpPr>
              <a:spLocks noChangeArrowheads="1"/>
            </p:cNvSpPr>
            <p:nvPr/>
          </p:nvSpPr>
          <p:spPr bwMode="auto">
            <a:xfrm>
              <a:off x="1536" y="15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41" name="Oval 35">
              <a:extLst>
                <a:ext uri="{FF2B5EF4-FFF2-40B4-BE49-F238E27FC236}">
                  <a16:creationId xmlns:a16="http://schemas.microsoft.com/office/drawing/2014/main" id="{A156C35E-DF02-4B92-8228-0F380A7B0F47}"/>
                </a:ext>
              </a:extLst>
            </p:cNvPr>
            <p:cNvSpPr>
              <a:spLocks noChangeArrowheads="1"/>
            </p:cNvSpPr>
            <p:nvPr/>
          </p:nvSpPr>
          <p:spPr bwMode="auto">
            <a:xfrm>
              <a:off x="2736"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42" name="Oval 36">
              <a:extLst>
                <a:ext uri="{FF2B5EF4-FFF2-40B4-BE49-F238E27FC236}">
                  <a16:creationId xmlns:a16="http://schemas.microsoft.com/office/drawing/2014/main" id="{96DC2729-231F-4B34-A421-871DE168F4CA}"/>
                </a:ext>
              </a:extLst>
            </p:cNvPr>
            <p:cNvSpPr>
              <a:spLocks noChangeArrowheads="1"/>
            </p:cNvSpPr>
            <p:nvPr/>
          </p:nvSpPr>
          <p:spPr bwMode="auto">
            <a:xfrm>
              <a:off x="1536" y="273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43" name="Oval 37">
              <a:extLst>
                <a:ext uri="{FF2B5EF4-FFF2-40B4-BE49-F238E27FC236}">
                  <a16:creationId xmlns:a16="http://schemas.microsoft.com/office/drawing/2014/main" id="{F3903E5D-DD7C-4421-9517-843F6C81B8F2}"/>
                </a:ext>
              </a:extLst>
            </p:cNvPr>
            <p:cNvSpPr>
              <a:spLocks noChangeArrowheads="1"/>
            </p:cNvSpPr>
            <p:nvPr/>
          </p:nvSpPr>
          <p:spPr bwMode="auto">
            <a:xfrm>
              <a:off x="2112" y="29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44" name="Oval 38">
              <a:extLst>
                <a:ext uri="{FF2B5EF4-FFF2-40B4-BE49-F238E27FC236}">
                  <a16:creationId xmlns:a16="http://schemas.microsoft.com/office/drawing/2014/main" id="{99D3B4D2-C345-46F7-B101-8BDCFEBD63BD}"/>
                </a:ext>
              </a:extLst>
            </p:cNvPr>
            <p:cNvSpPr>
              <a:spLocks noChangeArrowheads="1"/>
            </p:cNvSpPr>
            <p:nvPr/>
          </p:nvSpPr>
          <p:spPr bwMode="auto">
            <a:xfrm>
              <a:off x="2448" y="28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45" name="Oval 39">
              <a:extLst>
                <a:ext uri="{FF2B5EF4-FFF2-40B4-BE49-F238E27FC236}">
                  <a16:creationId xmlns:a16="http://schemas.microsoft.com/office/drawing/2014/main" id="{958080D8-AD77-447E-B9AE-F09CB63200F0}"/>
                </a:ext>
              </a:extLst>
            </p:cNvPr>
            <p:cNvSpPr>
              <a:spLocks noChangeArrowheads="1"/>
            </p:cNvSpPr>
            <p:nvPr/>
          </p:nvSpPr>
          <p:spPr bwMode="auto">
            <a:xfrm>
              <a:off x="1344" y="240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46" name="Oval 40">
              <a:extLst>
                <a:ext uri="{FF2B5EF4-FFF2-40B4-BE49-F238E27FC236}">
                  <a16:creationId xmlns:a16="http://schemas.microsoft.com/office/drawing/2014/main" id="{F83818FD-DD39-403D-9EDB-F800A4C5D007}"/>
                </a:ext>
              </a:extLst>
            </p:cNvPr>
            <p:cNvSpPr>
              <a:spLocks noChangeArrowheads="1"/>
            </p:cNvSpPr>
            <p:nvPr/>
          </p:nvSpPr>
          <p:spPr bwMode="auto">
            <a:xfrm>
              <a:off x="2928" y="240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47" name="Oval 41">
              <a:extLst>
                <a:ext uri="{FF2B5EF4-FFF2-40B4-BE49-F238E27FC236}">
                  <a16:creationId xmlns:a16="http://schemas.microsoft.com/office/drawing/2014/main" id="{3BE1292F-06B6-4E47-8936-4B8B30B44041}"/>
                </a:ext>
              </a:extLst>
            </p:cNvPr>
            <p:cNvSpPr>
              <a:spLocks noChangeArrowheads="1"/>
            </p:cNvSpPr>
            <p:nvPr/>
          </p:nvSpPr>
          <p:spPr bwMode="auto">
            <a:xfrm>
              <a:off x="278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48" name="Oval 42">
              <a:extLst>
                <a:ext uri="{FF2B5EF4-FFF2-40B4-BE49-F238E27FC236}">
                  <a16:creationId xmlns:a16="http://schemas.microsoft.com/office/drawing/2014/main" id="{6647833C-5820-4AFA-A1C2-A269DB12C748}"/>
                </a:ext>
              </a:extLst>
            </p:cNvPr>
            <p:cNvSpPr>
              <a:spLocks noChangeArrowheads="1"/>
            </p:cNvSpPr>
            <p:nvPr/>
          </p:nvSpPr>
          <p:spPr bwMode="auto">
            <a:xfrm>
              <a:off x="1392"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49" name="Oval 43">
              <a:extLst>
                <a:ext uri="{FF2B5EF4-FFF2-40B4-BE49-F238E27FC236}">
                  <a16:creationId xmlns:a16="http://schemas.microsoft.com/office/drawing/2014/main" id="{F43797CC-D31D-49D9-9E4D-1F60003862C6}"/>
                </a:ext>
              </a:extLst>
            </p:cNvPr>
            <p:cNvSpPr>
              <a:spLocks noChangeArrowheads="1"/>
            </p:cNvSpPr>
            <p:nvPr/>
          </p:nvSpPr>
          <p:spPr bwMode="auto">
            <a:xfrm>
              <a:off x="1776"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50" name="Oval 44">
              <a:extLst>
                <a:ext uri="{FF2B5EF4-FFF2-40B4-BE49-F238E27FC236}">
                  <a16:creationId xmlns:a16="http://schemas.microsoft.com/office/drawing/2014/main" id="{26C8D028-7359-4E61-A3AE-A07D1AE9FEE3}"/>
                </a:ext>
              </a:extLst>
            </p:cNvPr>
            <p:cNvSpPr>
              <a:spLocks noChangeArrowheads="1"/>
            </p:cNvSpPr>
            <p:nvPr/>
          </p:nvSpPr>
          <p:spPr bwMode="auto">
            <a:xfrm>
              <a:off x="2400"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5651" name="Oval 45">
              <a:extLst>
                <a:ext uri="{FF2B5EF4-FFF2-40B4-BE49-F238E27FC236}">
                  <a16:creationId xmlns:a16="http://schemas.microsoft.com/office/drawing/2014/main" id="{DCC45A2C-9A51-4024-B06C-8DB5866AE041}"/>
                </a:ext>
              </a:extLst>
            </p:cNvPr>
            <p:cNvSpPr>
              <a:spLocks noChangeArrowheads="1"/>
            </p:cNvSpPr>
            <p:nvPr/>
          </p:nvSpPr>
          <p:spPr bwMode="auto">
            <a:xfrm>
              <a:off x="1776" y="29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25603" name="Line 46">
            <a:extLst>
              <a:ext uri="{FF2B5EF4-FFF2-40B4-BE49-F238E27FC236}">
                <a16:creationId xmlns:a16="http://schemas.microsoft.com/office/drawing/2014/main" id="{4725440C-8BC4-4178-8599-27B4F7B905BC}"/>
              </a:ext>
            </a:extLst>
          </p:cNvPr>
          <p:cNvSpPr>
            <a:spLocks noChangeShapeType="1"/>
          </p:cNvSpPr>
          <p:nvPr/>
        </p:nvSpPr>
        <p:spPr bwMode="auto">
          <a:xfrm flipV="1">
            <a:off x="4978400" y="4972050"/>
            <a:ext cx="0" cy="342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4" name="Line 47">
            <a:extLst>
              <a:ext uri="{FF2B5EF4-FFF2-40B4-BE49-F238E27FC236}">
                <a16:creationId xmlns:a16="http://schemas.microsoft.com/office/drawing/2014/main" id="{6539F11C-390F-4090-8A32-EB397F5301C0}"/>
              </a:ext>
            </a:extLst>
          </p:cNvPr>
          <p:cNvSpPr>
            <a:spLocks noChangeShapeType="1"/>
          </p:cNvSpPr>
          <p:nvPr/>
        </p:nvSpPr>
        <p:spPr bwMode="auto">
          <a:xfrm rot="2193148" flipV="1">
            <a:off x="5181600" y="4000500"/>
            <a:ext cx="1588" cy="342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5" name="Line 48">
            <a:extLst>
              <a:ext uri="{FF2B5EF4-FFF2-40B4-BE49-F238E27FC236}">
                <a16:creationId xmlns:a16="http://schemas.microsoft.com/office/drawing/2014/main" id="{7A34B3F0-88EB-4117-B219-B4CCF3CB22DB}"/>
              </a:ext>
            </a:extLst>
          </p:cNvPr>
          <p:cNvSpPr>
            <a:spLocks noChangeShapeType="1"/>
          </p:cNvSpPr>
          <p:nvPr/>
        </p:nvSpPr>
        <p:spPr bwMode="auto">
          <a:xfrm rot="720688" flipV="1">
            <a:off x="6807200" y="2914650"/>
            <a:ext cx="1588" cy="342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6" name="Line 49">
            <a:extLst>
              <a:ext uri="{FF2B5EF4-FFF2-40B4-BE49-F238E27FC236}">
                <a16:creationId xmlns:a16="http://schemas.microsoft.com/office/drawing/2014/main" id="{64104C76-AC54-4590-AE05-3250D609EF82}"/>
              </a:ext>
            </a:extLst>
          </p:cNvPr>
          <p:cNvSpPr>
            <a:spLocks noChangeShapeType="1"/>
          </p:cNvSpPr>
          <p:nvPr/>
        </p:nvSpPr>
        <p:spPr bwMode="auto">
          <a:xfrm rot="18188414" flipV="1">
            <a:off x="5790406" y="1294607"/>
            <a:ext cx="1587"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7" name="Line 50">
            <a:extLst>
              <a:ext uri="{FF2B5EF4-FFF2-40B4-BE49-F238E27FC236}">
                <a16:creationId xmlns:a16="http://schemas.microsoft.com/office/drawing/2014/main" id="{3E543845-6C87-4A6B-B2D5-464A724A43B3}"/>
              </a:ext>
            </a:extLst>
          </p:cNvPr>
          <p:cNvSpPr>
            <a:spLocks noChangeShapeType="1"/>
          </p:cNvSpPr>
          <p:nvPr/>
        </p:nvSpPr>
        <p:spPr bwMode="auto">
          <a:xfrm rot="13531838" flipV="1">
            <a:off x="3453606" y="1181894"/>
            <a:ext cx="1588"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8" name="Line 51">
            <a:extLst>
              <a:ext uri="{FF2B5EF4-FFF2-40B4-BE49-F238E27FC236}">
                <a16:creationId xmlns:a16="http://schemas.microsoft.com/office/drawing/2014/main" id="{054BFC18-4423-4FEB-B1ED-AC3AAB5230B4}"/>
              </a:ext>
            </a:extLst>
          </p:cNvPr>
          <p:cNvSpPr>
            <a:spLocks noChangeShapeType="1"/>
          </p:cNvSpPr>
          <p:nvPr/>
        </p:nvSpPr>
        <p:spPr bwMode="auto">
          <a:xfrm rot="9853155" flipV="1">
            <a:off x="2438400" y="2628900"/>
            <a:ext cx="1588" cy="342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9" name="Line 52">
            <a:extLst>
              <a:ext uri="{FF2B5EF4-FFF2-40B4-BE49-F238E27FC236}">
                <a16:creationId xmlns:a16="http://schemas.microsoft.com/office/drawing/2014/main" id="{51C58746-4F0C-4E72-B790-2C6BB375DCE7}"/>
              </a:ext>
            </a:extLst>
          </p:cNvPr>
          <p:cNvSpPr>
            <a:spLocks noChangeShapeType="1"/>
          </p:cNvSpPr>
          <p:nvPr/>
        </p:nvSpPr>
        <p:spPr bwMode="auto">
          <a:xfrm rot="9082512" flipV="1">
            <a:off x="3657600" y="3829050"/>
            <a:ext cx="1588" cy="342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0" name="Line 53">
            <a:extLst>
              <a:ext uri="{FF2B5EF4-FFF2-40B4-BE49-F238E27FC236}">
                <a16:creationId xmlns:a16="http://schemas.microsoft.com/office/drawing/2014/main" id="{22C0EED0-09E7-4A03-A781-DB66E1258113}"/>
              </a:ext>
            </a:extLst>
          </p:cNvPr>
          <p:cNvSpPr>
            <a:spLocks noChangeShapeType="1"/>
          </p:cNvSpPr>
          <p:nvPr/>
        </p:nvSpPr>
        <p:spPr bwMode="auto">
          <a:xfrm flipH="1">
            <a:off x="4572000" y="5200650"/>
            <a:ext cx="0" cy="342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1" name="Rectangle 54">
            <a:extLst>
              <a:ext uri="{FF2B5EF4-FFF2-40B4-BE49-F238E27FC236}">
                <a16:creationId xmlns:a16="http://schemas.microsoft.com/office/drawing/2014/main" id="{94798812-8F8E-4FF2-AFA3-C340E4343433}"/>
              </a:ext>
            </a:extLst>
          </p:cNvPr>
          <p:cNvSpPr>
            <a:spLocks noChangeArrowheads="1"/>
          </p:cNvSpPr>
          <p:nvPr/>
        </p:nvSpPr>
        <p:spPr bwMode="auto">
          <a:xfrm>
            <a:off x="2743200" y="152400"/>
            <a:ext cx="382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dirty="0"/>
              <a:t>Light </a:t>
            </a:r>
            <a:r>
              <a:rPr lang="en-US" altLang="en-US" sz="3600" b="1" dirty="0" smtClean="0"/>
              <a:t>Bulb Exercise</a:t>
            </a:r>
            <a:endParaRPr lang="en-US" altLang="en-US" sz="3600" b="1" dirty="0"/>
          </a:p>
        </p:txBody>
      </p:sp>
      <p:sp>
        <p:nvSpPr>
          <p:cNvPr id="25612" name="Rectangle 55">
            <a:extLst>
              <a:ext uri="{FF2B5EF4-FFF2-40B4-BE49-F238E27FC236}">
                <a16:creationId xmlns:a16="http://schemas.microsoft.com/office/drawing/2014/main" id="{9AECC703-DE8D-4E3B-8405-1A255D80307E}"/>
              </a:ext>
            </a:extLst>
          </p:cNvPr>
          <p:cNvSpPr>
            <a:spLocks noChangeArrowheads="1"/>
          </p:cNvSpPr>
          <p:nvPr/>
        </p:nvSpPr>
        <p:spPr bwMode="auto">
          <a:xfrm>
            <a:off x="2895117" y="6383160"/>
            <a:ext cx="4724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dirty="0" smtClean="0">
                <a:solidFill>
                  <a:srgbClr val="FF0000"/>
                </a:solidFill>
              </a:rPr>
              <a:t>Can use reverse </a:t>
            </a:r>
            <a:r>
              <a:rPr lang="en-US" altLang="en-US" dirty="0">
                <a:solidFill>
                  <a:srgbClr val="FF0000"/>
                </a:solidFill>
              </a:rPr>
              <a:t>directions to increase difficulty</a:t>
            </a:r>
          </a:p>
        </p:txBody>
      </p:sp>
      <p:sp>
        <p:nvSpPr>
          <p:cNvPr id="25613" name="Rectangle 56">
            <a:extLst>
              <a:ext uri="{FF2B5EF4-FFF2-40B4-BE49-F238E27FC236}">
                <a16:creationId xmlns:a16="http://schemas.microsoft.com/office/drawing/2014/main" id="{7DF2AB20-3D07-4C09-B15B-E1C17E0C04C4}"/>
              </a:ext>
            </a:extLst>
          </p:cNvPr>
          <p:cNvSpPr>
            <a:spLocks noChangeArrowheads="1"/>
          </p:cNvSpPr>
          <p:nvPr/>
        </p:nvSpPr>
        <p:spPr bwMode="auto">
          <a:xfrm>
            <a:off x="0" y="5715000"/>
            <a:ext cx="4047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b="1" dirty="0"/>
              <a:t>Lane width set for </a:t>
            </a:r>
            <a:r>
              <a:rPr lang="en-US" altLang="en-US" b="1" dirty="0" smtClean="0"/>
              <a:t>vehicle characteristics</a:t>
            </a:r>
            <a:endParaRPr lang="en-US" altLang="en-US" b="1" dirty="0"/>
          </a:p>
        </p:txBody>
      </p:sp>
      <p:sp>
        <p:nvSpPr>
          <p:cNvPr id="25614" name="TextBox 54">
            <a:extLst>
              <a:ext uri="{FF2B5EF4-FFF2-40B4-BE49-F238E27FC236}">
                <a16:creationId xmlns:a16="http://schemas.microsoft.com/office/drawing/2014/main" id="{5C8D67EF-2230-4118-8396-8D4B6ECA05F4}"/>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4-6</a:t>
            </a:r>
          </a:p>
        </p:txBody>
      </p:sp>
    </p:spTree>
    <p:extLst>
      <p:ext uri="{BB962C8B-B14F-4D97-AF65-F5344CB8AC3E}">
        <p14:creationId xmlns:p14="http://schemas.microsoft.com/office/powerpoint/2010/main" val="165416482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8572A2F-8ECD-4C5D-A667-481552F8B6D3}"/>
              </a:ext>
            </a:extLst>
          </p:cNvPr>
          <p:cNvSpPr>
            <a:spLocks noGrp="1" noChangeArrowheads="1"/>
          </p:cNvSpPr>
          <p:nvPr>
            <p:ph type="title"/>
          </p:nvPr>
        </p:nvSpPr>
        <p:spPr>
          <a:xfrm>
            <a:off x="2133600" y="155758"/>
            <a:ext cx="5638800" cy="792162"/>
          </a:xfrm>
        </p:spPr>
        <p:txBody>
          <a:bodyPr rtlCol="0">
            <a:normAutofit fontScale="90000"/>
          </a:bodyPr>
          <a:lstStyle/>
          <a:p>
            <a:pPr algn="ctr" defTabSz="914400" eaLnBrk="1" fontAlgn="auto" hangingPunct="1">
              <a:spcBef>
                <a:spcPct val="50000"/>
              </a:spcBef>
              <a:spcAft>
                <a:spcPts val="0"/>
              </a:spcAft>
              <a:defRPr/>
            </a:pPr>
            <a:r>
              <a:rPr lang="en-US" altLang="en-US" sz="3600" b="1" dirty="0">
                <a:latin typeface="+mn-lt"/>
                <a:ea typeface="+mn-ea"/>
                <a:cs typeface="+mn-cs"/>
              </a:rPr>
              <a:t>Offset </a:t>
            </a:r>
            <a:r>
              <a:rPr lang="en-US" altLang="en-US" sz="3600" b="1" dirty="0" smtClean="0">
                <a:latin typeface="+mn-lt"/>
                <a:ea typeface="+mn-ea"/>
                <a:cs typeface="+mn-cs"/>
              </a:rPr>
              <a:t>(Opposite) Alley Exercise</a:t>
            </a:r>
            <a:endParaRPr lang="en-US" altLang="en-US" sz="3600" b="1" dirty="0">
              <a:latin typeface="+mn-lt"/>
              <a:ea typeface="+mn-ea"/>
              <a:cs typeface="+mn-cs"/>
            </a:endParaRPr>
          </a:p>
        </p:txBody>
      </p:sp>
      <p:grpSp>
        <p:nvGrpSpPr>
          <p:cNvPr id="27651" name="Group 7">
            <a:extLst>
              <a:ext uri="{FF2B5EF4-FFF2-40B4-BE49-F238E27FC236}">
                <a16:creationId xmlns:a16="http://schemas.microsoft.com/office/drawing/2014/main" id="{FF97AF74-FF10-43A4-A6F4-E573B887D7DE}"/>
              </a:ext>
            </a:extLst>
          </p:cNvPr>
          <p:cNvGrpSpPr>
            <a:grpSpLocks/>
          </p:cNvGrpSpPr>
          <p:nvPr/>
        </p:nvGrpSpPr>
        <p:grpSpPr bwMode="auto">
          <a:xfrm>
            <a:off x="4267200" y="971550"/>
            <a:ext cx="1422400" cy="1200150"/>
            <a:chOff x="2880" y="624"/>
            <a:chExt cx="672" cy="1008"/>
          </a:xfrm>
        </p:grpSpPr>
        <p:grpSp>
          <p:nvGrpSpPr>
            <p:cNvPr id="27681" name="Group 8">
              <a:extLst>
                <a:ext uri="{FF2B5EF4-FFF2-40B4-BE49-F238E27FC236}">
                  <a16:creationId xmlns:a16="http://schemas.microsoft.com/office/drawing/2014/main" id="{8228D848-6F17-41BA-A125-C6E257B34E8C}"/>
                </a:ext>
              </a:extLst>
            </p:cNvPr>
            <p:cNvGrpSpPr>
              <a:grpSpLocks/>
            </p:cNvGrpSpPr>
            <p:nvPr/>
          </p:nvGrpSpPr>
          <p:grpSpPr bwMode="auto">
            <a:xfrm>
              <a:off x="2880" y="624"/>
              <a:ext cx="144" cy="1008"/>
              <a:chOff x="2688" y="2640"/>
              <a:chExt cx="144" cy="1008"/>
            </a:xfrm>
          </p:grpSpPr>
          <p:sp>
            <p:nvSpPr>
              <p:cNvPr id="27686" name="Oval 9">
                <a:extLst>
                  <a:ext uri="{FF2B5EF4-FFF2-40B4-BE49-F238E27FC236}">
                    <a16:creationId xmlns:a16="http://schemas.microsoft.com/office/drawing/2014/main" id="{3F272FA5-144E-45E9-B607-F7998FAAB7DF}"/>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87" name="Oval 10">
                <a:extLst>
                  <a:ext uri="{FF2B5EF4-FFF2-40B4-BE49-F238E27FC236}">
                    <a16:creationId xmlns:a16="http://schemas.microsoft.com/office/drawing/2014/main" id="{B4DC4980-0D92-4CF4-A609-AF251C5F0300}"/>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88" name="Oval 11">
                <a:extLst>
                  <a:ext uri="{FF2B5EF4-FFF2-40B4-BE49-F238E27FC236}">
                    <a16:creationId xmlns:a16="http://schemas.microsoft.com/office/drawing/2014/main" id="{E48B24B1-75AD-496C-8FFD-27181CBCA9B6}"/>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27682" name="Group 12">
              <a:extLst>
                <a:ext uri="{FF2B5EF4-FFF2-40B4-BE49-F238E27FC236}">
                  <a16:creationId xmlns:a16="http://schemas.microsoft.com/office/drawing/2014/main" id="{943A12AA-9987-4522-B41E-7E7F580590D9}"/>
                </a:ext>
              </a:extLst>
            </p:cNvPr>
            <p:cNvGrpSpPr>
              <a:grpSpLocks/>
            </p:cNvGrpSpPr>
            <p:nvPr/>
          </p:nvGrpSpPr>
          <p:grpSpPr bwMode="auto">
            <a:xfrm>
              <a:off x="3408" y="624"/>
              <a:ext cx="144" cy="1008"/>
              <a:chOff x="2688" y="2640"/>
              <a:chExt cx="144" cy="1008"/>
            </a:xfrm>
          </p:grpSpPr>
          <p:sp>
            <p:nvSpPr>
              <p:cNvPr id="27683" name="Oval 13">
                <a:extLst>
                  <a:ext uri="{FF2B5EF4-FFF2-40B4-BE49-F238E27FC236}">
                    <a16:creationId xmlns:a16="http://schemas.microsoft.com/office/drawing/2014/main" id="{8078FA90-B8BA-4C26-ADEC-CFA1493FF471}"/>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84" name="Oval 14">
                <a:extLst>
                  <a:ext uri="{FF2B5EF4-FFF2-40B4-BE49-F238E27FC236}">
                    <a16:creationId xmlns:a16="http://schemas.microsoft.com/office/drawing/2014/main" id="{5CEBCE00-6A9B-4DE1-984E-AB4400674B6C}"/>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85" name="Oval 15">
                <a:extLst>
                  <a:ext uri="{FF2B5EF4-FFF2-40B4-BE49-F238E27FC236}">
                    <a16:creationId xmlns:a16="http://schemas.microsoft.com/office/drawing/2014/main" id="{D403C491-E0EF-40A5-BF68-DD8B24472CD1}"/>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27652" name="Group 16">
            <a:extLst>
              <a:ext uri="{FF2B5EF4-FFF2-40B4-BE49-F238E27FC236}">
                <a16:creationId xmlns:a16="http://schemas.microsoft.com/office/drawing/2014/main" id="{87F56194-DC8A-4026-87CA-DCBAAF5430A7}"/>
              </a:ext>
            </a:extLst>
          </p:cNvPr>
          <p:cNvGrpSpPr>
            <a:grpSpLocks/>
          </p:cNvGrpSpPr>
          <p:nvPr/>
        </p:nvGrpSpPr>
        <p:grpSpPr bwMode="auto">
          <a:xfrm>
            <a:off x="3200400" y="3124200"/>
            <a:ext cx="1422400" cy="1200150"/>
            <a:chOff x="2880" y="2376"/>
            <a:chExt cx="672" cy="1008"/>
          </a:xfrm>
        </p:grpSpPr>
        <p:grpSp>
          <p:nvGrpSpPr>
            <p:cNvPr id="27673" name="Group 17">
              <a:extLst>
                <a:ext uri="{FF2B5EF4-FFF2-40B4-BE49-F238E27FC236}">
                  <a16:creationId xmlns:a16="http://schemas.microsoft.com/office/drawing/2014/main" id="{AF20DCAD-CA77-48E6-8EB7-53B7B9994FCE}"/>
                </a:ext>
              </a:extLst>
            </p:cNvPr>
            <p:cNvGrpSpPr>
              <a:grpSpLocks/>
            </p:cNvGrpSpPr>
            <p:nvPr/>
          </p:nvGrpSpPr>
          <p:grpSpPr bwMode="auto">
            <a:xfrm>
              <a:off x="2880" y="2376"/>
              <a:ext cx="144" cy="1008"/>
              <a:chOff x="2688" y="2640"/>
              <a:chExt cx="144" cy="1008"/>
            </a:xfrm>
          </p:grpSpPr>
          <p:sp>
            <p:nvSpPr>
              <p:cNvPr id="27678" name="Oval 18">
                <a:extLst>
                  <a:ext uri="{FF2B5EF4-FFF2-40B4-BE49-F238E27FC236}">
                    <a16:creationId xmlns:a16="http://schemas.microsoft.com/office/drawing/2014/main" id="{8295CAA1-3C84-418D-864C-9E1C5A5E5A2D}"/>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79" name="Oval 19">
                <a:extLst>
                  <a:ext uri="{FF2B5EF4-FFF2-40B4-BE49-F238E27FC236}">
                    <a16:creationId xmlns:a16="http://schemas.microsoft.com/office/drawing/2014/main" id="{E048770E-E4C2-47C1-A7AE-DE19EF6F1575}"/>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80" name="Oval 20">
                <a:extLst>
                  <a:ext uri="{FF2B5EF4-FFF2-40B4-BE49-F238E27FC236}">
                    <a16:creationId xmlns:a16="http://schemas.microsoft.com/office/drawing/2014/main" id="{31834C31-2A7F-4072-B6CA-BE092C6799BF}"/>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27674" name="Group 21">
              <a:extLst>
                <a:ext uri="{FF2B5EF4-FFF2-40B4-BE49-F238E27FC236}">
                  <a16:creationId xmlns:a16="http://schemas.microsoft.com/office/drawing/2014/main" id="{B44A7E1E-C154-41E2-9847-C3DC7B3D6B01}"/>
                </a:ext>
              </a:extLst>
            </p:cNvPr>
            <p:cNvGrpSpPr>
              <a:grpSpLocks/>
            </p:cNvGrpSpPr>
            <p:nvPr/>
          </p:nvGrpSpPr>
          <p:grpSpPr bwMode="auto">
            <a:xfrm>
              <a:off x="3408" y="2376"/>
              <a:ext cx="144" cy="1008"/>
              <a:chOff x="2688" y="2640"/>
              <a:chExt cx="144" cy="1008"/>
            </a:xfrm>
          </p:grpSpPr>
          <p:sp>
            <p:nvSpPr>
              <p:cNvPr id="27675" name="Oval 22">
                <a:extLst>
                  <a:ext uri="{FF2B5EF4-FFF2-40B4-BE49-F238E27FC236}">
                    <a16:creationId xmlns:a16="http://schemas.microsoft.com/office/drawing/2014/main" id="{D5EDEA64-B98C-4E85-AD9C-9477398485D5}"/>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76" name="Oval 23">
                <a:extLst>
                  <a:ext uri="{FF2B5EF4-FFF2-40B4-BE49-F238E27FC236}">
                    <a16:creationId xmlns:a16="http://schemas.microsoft.com/office/drawing/2014/main" id="{DDEB4623-E487-479F-848E-19965B3D3A45}"/>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77" name="Oval 24">
                <a:extLst>
                  <a:ext uri="{FF2B5EF4-FFF2-40B4-BE49-F238E27FC236}">
                    <a16:creationId xmlns:a16="http://schemas.microsoft.com/office/drawing/2014/main" id="{ACE312B2-9008-426F-A080-3D1260A8511F}"/>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27653" name="Group 25">
            <a:extLst>
              <a:ext uri="{FF2B5EF4-FFF2-40B4-BE49-F238E27FC236}">
                <a16:creationId xmlns:a16="http://schemas.microsoft.com/office/drawing/2014/main" id="{5CAC2614-245B-4CEC-9E11-B018CF21E74E}"/>
              </a:ext>
            </a:extLst>
          </p:cNvPr>
          <p:cNvGrpSpPr>
            <a:grpSpLocks/>
          </p:cNvGrpSpPr>
          <p:nvPr/>
        </p:nvGrpSpPr>
        <p:grpSpPr bwMode="auto">
          <a:xfrm>
            <a:off x="4267200" y="5086350"/>
            <a:ext cx="1422400" cy="1200150"/>
            <a:chOff x="2880" y="4080"/>
            <a:chExt cx="672" cy="1008"/>
          </a:xfrm>
        </p:grpSpPr>
        <p:grpSp>
          <p:nvGrpSpPr>
            <p:cNvPr id="27665" name="Group 26">
              <a:extLst>
                <a:ext uri="{FF2B5EF4-FFF2-40B4-BE49-F238E27FC236}">
                  <a16:creationId xmlns:a16="http://schemas.microsoft.com/office/drawing/2014/main" id="{6517CE87-D2E1-4494-9C63-9E0362F1282C}"/>
                </a:ext>
              </a:extLst>
            </p:cNvPr>
            <p:cNvGrpSpPr>
              <a:grpSpLocks/>
            </p:cNvGrpSpPr>
            <p:nvPr/>
          </p:nvGrpSpPr>
          <p:grpSpPr bwMode="auto">
            <a:xfrm>
              <a:off x="3408" y="4080"/>
              <a:ext cx="144" cy="1008"/>
              <a:chOff x="2688" y="2640"/>
              <a:chExt cx="144" cy="1008"/>
            </a:xfrm>
          </p:grpSpPr>
          <p:sp>
            <p:nvSpPr>
              <p:cNvPr id="27670" name="Oval 27">
                <a:extLst>
                  <a:ext uri="{FF2B5EF4-FFF2-40B4-BE49-F238E27FC236}">
                    <a16:creationId xmlns:a16="http://schemas.microsoft.com/office/drawing/2014/main" id="{79BABA84-45D2-44D1-A6D0-BF7E179D7282}"/>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71" name="Oval 28">
                <a:extLst>
                  <a:ext uri="{FF2B5EF4-FFF2-40B4-BE49-F238E27FC236}">
                    <a16:creationId xmlns:a16="http://schemas.microsoft.com/office/drawing/2014/main" id="{70B16706-384A-4E2E-9636-DB257D29474B}"/>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72" name="Oval 29">
                <a:extLst>
                  <a:ext uri="{FF2B5EF4-FFF2-40B4-BE49-F238E27FC236}">
                    <a16:creationId xmlns:a16="http://schemas.microsoft.com/office/drawing/2014/main" id="{F3B3E9C3-931F-4ED2-BF28-8037CC3BFE06}"/>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27666" name="Group 30">
              <a:extLst>
                <a:ext uri="{FF2B5EF4-FFF2-40B4-BE49-F238E27FC236}">
                  <a16:creationId xmlns:a16="http://schemas.microsoft.com/office/drawing/2014/main" id="{F08AC44E-DB1D-47A7-AD37-4A4F6A476E9C}"/>
                </a:ext>
              </a:extLst>
            </p:cNvPr>
            <p:cNvGrpSpPr>
              <a:grpSpLocks/>
            </p:cNvGrpSpPr>
            <p:nvPr/>
          </p:nvGrpSpPr>
          <p:grpSpPr bwMode="auto">
            <a:xfrm>
              <a:off x="2880" y="4080"/>
              <a:ext cx="144" cy="1008"/>
              <a:chOff x="2688" y="2640"/>
              <a:chExt cx="144" cy="1008"/>
            </a:xfrm>
          </p:grpSpPr>
          <p:sp>
            <p:nvSpPr>
              <p:cNvPr id="27667" name="Oval 31">
                <a:extLst>
                  <a:ext uri="{FF2B5EF4-FFF2-40B4-BE49-F238E27FC236}">
                    <a16:creationId xmlns:a16="http://schemas.microsoft.com/office/drawing/2014/main" id="{3CDE707F-20CE-46A1-B7CF-B7E1E1BE78F3}"/>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68" name="Oval 32">
                <a:extLst>
                  <a:ext uri="{FF2B5EF4-FFF2-40B4-BE49-F238E27FC236}">
                    <a16:creationId xmlns:a16="http://schemas.microsoft.com/office/drawing/2014/main" id="{F7F43281-9513-429B-B291-930695D6CFF6}"/>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7669" name="Oval 33">
                <a:extLst>
                  <a:ext uri="{FF2B5EF4-FFF2-40B4-BE49-F238E27FC236}">
                    <a16:creationId xmlns:a16="http://schemas.microsoft.com/office/drawing/2014/main" id="{13017C18-4459-4D88-98DC-72BA6DC2983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sp>
        <p:nvSpPr>
          <p:cNvPr id="27654" name="Rectangle 34">
            <a:extLst>
              <a:ext uri="{FF2B5EF4-FFF2-40B4-BE49-F238E27FC236}">
                <a16:creationId xmlns:a16="http://schemas.microsoft.com/office/drawing/2014/main" id="{79544303-D413-497B-988B-6A18E59D058A}"/>
              </a:ext>
            </a:extLst>
          </p:cNvPr>
          <p:cNvSpPr>
            <a:spLocks noChangeArrowheads="1"/>
          </p:cNvSpPr>
          <p:nvPr/>
        </p:nvSpPr>
        <p:spPr bwMode="auto">
          <a:xfrm>
            <a:off x="4433521" y="1068998"/>
            <a:ext cx="10897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dirty="0" smtClean="0"/>
              <a:t>Lane width set to</a:t>
            </a:r>
          </a:p>
          <a:p>
            <a:pPr algn="ctr" eaLnBrk="1" hangingPunct="1"/>
            <a:r>
              <a:rPr lang="en-US" altLang="en-US" sz="1400" dirty="0" smtClean="0"/>
              <a:t>vehicle width </a:t>
            </a:r>
            <a:br>
              <a:rPr lang="en-US" altLang="en-US" sz="1400" dirty="0" smtClean="0"/>
            </a:br>
            <a:r>
              <a:rPr lang="en-US" altLang="en-US" sz="1400" dirty="0" smtClean="0"/>
              <a:t>plus 24 inches</a:t>
            </a:r>
            <a:endParaRPr lang="en-US" altLang="en-US" sz="1400" dirty="0"/>
          </a:p>
        </p:txBody>
      </p:sp>
      <p:sp>
        <p:nvSpPr>
          <p:cNvPr id="27655" name="Line 35">
            <a:extLst>
              <a:ext uri="{FF2B5EF4-FFF2-40B4-BE49-F238E27FC236}">
                <a16:creationId xmlns:a16="http://schemas.microsoft.com/office/drawing/2014/main" id="{E6898261-F992-4899-8DEF-F67868F92267}"/>
              </a:ext>
            </a:extLst>
          </p:cNvPr>
          <p:cNvSpPr>
            <a:spLocks noChangeShapeType="1"/>
          </p:cNvSpPr>
          <p:nvPr/>
        </p:nvSpPr>
        <p:spPr bwMode="auto">
          <a:xfrm flipH="1">
            <a:off x="2844800" y="1028700"/>
            <a:ext cx="10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6" name="Text Box 36">
            <a:extLst>
              <a:ext uri="{FF2B5EF4-FFF2-40B4-BE49-F238E27FC236}">
                <a16:creationId xmlns:a16="http://schemas.microsoft.com/office/drawing/2014/main" id="{A2B124A3-5920-4DD7-A981-7499E9082F3C}"/>
              </a:ext>
            </a:extLst>
          </p:cNvPr>
          <p:cNvSpPr txBox="1">
            <a:spLocks noChangeArrowheads="1"/>
          </p:cNvSpPr>
          <p:nvPr/>
        </p:nvSpPr>
        <p:spPr bwMode="auto">
          <a:xfrm>
            <a:off x="2844800" y="142875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000"/>
              <a:t>30’</a:t>
            </a:r>
          </a:p>
        </p:txBody>
      </p:sp>
      <p:sp>
        <p:nvSpPr>
          <p:cNvPr id="27657" name="Line 37">
            <a:extLst>
              <a:ext uri="{FF2B5EF4-FFF2-40B4-BE49-F238E27FC236}">
                <a16:creationId xmlns:a16="http://schemas.microsoft.com/office/drawing/2014/main" id="{AD8EA26C-B560-405F-A131-1F1F8936C810}"/>
              </a:ext>
            </a:extLst>
          </p:cNvPr>
          <p:cNvSpPr>
            <a:spLocks noChangeShapeType="1"/>
          </p:cNvSpPr>
          <p:nvPr/>
        </p:nvSpPr>
        <p:spPr bwMode="auto">
          <a:xfrm>
            <a:off x="3352800" y="1066800"/>
            <a:ext cx="0" cy="10477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8" name="Line 38">
            <a:extLst>
              <a:ext uri="{FF2B5EF4-FFF2-40B4-BE49-F238E27FC236}">
                <a16:creationId xmlns:a16="http://schemas.microsoft.com/office/drawing/2014/main" id="{65696E9B-EC4E-4A53-82CE-D4C584753EDF}"/>
              </a:ext>
            </a:extLst>
          </p:cNvPr>
          <p:cNvSpPr>
            <a:spLocks noChangeShapeType="1"/>
          </p:cNvSpPr>
          <p:nvPr/>
        </p:nvSpPr>
        <p:spPr bwMode="auto">
          <a:xfrm flipH="1">
            <a:off x="2844800" y="2114550"/>
            <a:ext cx="10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9" name="Text Box 39">
            <a:extLst>
              <a:ext uri="{FF2B5EF4-FFF2-40B4-BE49-F238E27FC236}">
                <a16:creationId xmlns:a16="http://schemas.microsoft.com/office/drawing/2014/main" id="{FF411659-3491-4EED-A816-2FC5603D4E05}"/>
              </a:ext>
            </a:extLst>
          </p:cNvPr>
          <p:cNvSpPr txBox="1">
            <a:spLocks noChangeArrowheads="1"/>
          </p:cNvSpPr>
          <p:nvPr/>
        </p:nvSpPr>
        <p:spPr bwMode="auto">
          <a:xfrm>
            <a:off x="2819400" y="243840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000"/>
              <a:t>20’</a:t>
            </a:r>
          </a:p>
        </p:txBody>
      </p:sp>
      <p:sp>
        <p:nvSpPr>
          <p:cNvPr id="27660" name="Line 40">
            <a:extLst>
              <a:ext uri="{FF2B5EF4-FFF2-40B4-BE49-F238E27FC236}">
                <a16:creationId xmlns:a16="http://schemas.microsoft.com/office/drawing/2014/main" id="{0FCD8A99-9024-4E66-991C-A566F004D26C}"/>
              </a:ext>
            </a:extLst>
          </p:cNvPr>
          <p:cNvSpPr>
            <a:spLocks noChangeShapeType="1"/>
          </p:cNvSpPr>
          <p:nvPr/>
        </p:nvSpPr>
        <p:spPr bwMode="auto">
          <a:xfrm>
            <a:off x="3352800" y="2114550"/>
            <a:ext cx="0" cy="971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1" name="Line 41">
            <a:extLst>
              <a:ext uri="{FF2B5EF4-FFF2-40B4-BE49-F238E27FC236}">
                <a16:creationId xmlns:a16="http://schemas.microsoft.com/office/drawing/2014/main" id="{2A0B30E5-594D-4183-A5FC-52375531E6A1}"/>
              </a:ext>
            </a:extLst>
          </p:cNvPr>
          <p:cNvSpPr>
            <a:spLocks noChangeShapeType="1"/>
          </p:cNvSpPr>
          <p:nvPr/>
        </p:nvSpPr>
        <p:spPr bwMode="auto">
          <a:xfrm flipH="1">
            <a:off x="2844800" y="3086100"/>
            <a:ext cx="711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2" name="Rectangle 42">
            <a:extLst>
              <a:ext uri="{FF2B5EF4-FFF2-40B4-BE49-F238E27FC236}">
                <a16:creationId xmlns:a16="http://schemas.microsoft.com/office/drawing/2014/main" id="{6CE13F2F-317E-4EF8-86A3-AB7BE5B307A9}"/>
              </a:ext>
            </a:extLst>
          </p:cNvPr>
          <p:cNvSpPr>
            <a:spLocks noChangeArrowheads="1"/>
          </p:cNvSpPr>
          <p:nvPr/>
        </p:nvSpPr>
        <p:spPr bwMode="auto">
          <a:xfrm>
            <a:off x="4622800" y="6286500"/>
            <a:ext cx="116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START</a:t>
            </a:r>
          </a:p>
        </p:txBody>
      </p:sp>
      <p:sp>
        <p:nvSpPr>
          <p:cNvPr id="27663" name="Rectangle 43">
            <a:extLst>
              <a:ext uri="{FF2B5EF4-FFF2-40B4-BE49-F238E27FC236}">
                <a16:creationId xmlns:a16="http://schemas.microsoft.com/office/drawing/2014/main" id="{36113F65-5E49-48AC-BFD3-58AA2F6F862F}"/>
              </a:ext>
            </a:extLst>
          </p:cNvPr>
          <p:cNvSpPr>
            <a:spLocks noChangeArrowheads="1"/>
          </p:cNvSpPr>
          <p:nvPr/>
        </p:nvSpPr>
        <p:spPr bwMode="auto">
          <a:xfrm>
            <a:off x="304800" y="3844925"/>
            <a:ext cx="2209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Drive thru course – </a:t>
            </a:r>
          </a:p>
          <a:p>
            <a:pPr eaLnBrk="1" hangingPunct="1"/>
            <a:r>
              <a:rPr lang="en-US" altLang="en-US"/>
              <a:t>Stop –</a:t>
            </a:r>
          </a:p>
          <a:p>
            <a:pPr eaLnBrk="1" hangingPunct="1"/>
            <a:r>
              <a:rPr lang="en-US" altLang="en-US"/>
              <a:t>Back thru course</a:t>
            </a:r>
          </a:p>
          <a:p>
            <a:pPr eaLnBrk="1" hangingPunct="1"/>
            <a:endParaRPr lang="en-US" altLang="en-US"/>
          </a:p>
          <a:p>
            <a:pPr eaLnBrk="1" hangingPunct="1"/>
            <a:r>
              <a:rPr lang="en-US" altLang="en-US">
                <a:solidFill>
                  <a:srgbClr val="FF0000"/>
                </a:solidFill>
              </a:rPr>
              <a:t>Adjust course               for vehicle as needed</a:t>
            </a:r>
          </a:p>
        </p:txBody>
      </p:sp>
      <p:sp>
        <p:nvSpPr>
          <p:cNvPr id="27664" name="TextBox 54">
            <a:extLst>
              <a:ext uri="{FF2B5EF4-FFF2-40B4-BE49-F238E27FC236}">
                <a16:creationId xmlns:a16="http://schemas.microsoft.com/office/drawing/2014/main" id="{A3E83447-785E-48C1-9C68-C881505F2999}"/>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4-7</a:t>
            </a:r>
          </a:p>
        </p:txBody>
      </p:sp>
      <p:sp>
        <p:nvSpPr>
          <p:cNvPr id="41" name="Line 35">
            <a:extLst>
              <a:ext uri="{FF2B5EF4-FFF2-40B4-BE49-F238E27FC236}">
                <a16:creationId xmlns:a16="http://schemas.microsoft.com/office/drawing/2014/main" id="{E6898261-F992-4899-8DEF-F67868F92267}"/>
              </a:ext>
            </a:extLst>
          </p:cNvPr>
          <p:cNvSpPr>
            <a:spLocks noChangeShapeType="1"/>
          </p:cNvSpPr>
          <p:nvPr/>
        </p:nvSpPr>
        <p:spPr bwMode="auto">
          <a:xfrm flipH="1">
            <a:off x="5091479" y="3124200"/>
            <a:ext cx="10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Text Box 36">
            <a:extLst>
              <a:ext uri="{FF2B5EF4-FFF2-40B4-BE49-F238E27FC236}">
                <a16:creationId xmlns:a16="http://schemas.microsoft.com/office/drawing/2014/main" id="{A2B124A3-5920-4DD7-A981-7499E9082F3C}"/>
              </a:ext>
            </a:extLst>
          </p:cNvPr>
          <p:cNvSpPr txBox="1">
            <a:spLocks noChangeArrowheads="1"/>
          </p:cNvSpPr>
          <p:nvPr/>
        </p:nvSpPr>
        <p:spPr bwMode="auto">
          <a:xfrm>
            <a:off x="5091479" y="352425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000"/>
              <a:t>30’</a:t>
            </a:r>
          </a:p>
        </p:txBody>
      </p:sp>
      <p:sp>
        <p:nvSpPr>
          <p:cNvPr id="43" name="Line 37">
            <a:extLst>
              <a:ext uri="{FF2B5EF4-FFF2-40B4-BE49-F238E27FC236}">
                <a16:creationId xmlns:a16="http://schemas.microsoft.com/office/drawing/2014/main" id="{AD8EA26C-B560-405F-A131-1F1F8936C810}"/>
              </a:ext>
            </a:extLst>
          </p:cNvPr>
          <p:cNvSpPr>
            <a:spLocks noChangeShapeType="1"/>
          </p:cNvSpPr>
          <p:nvPr/>
        </p:nvSpPr>
        <p:spPr bwMode="auto">
          <a:xfrm>
            <a:off x="5599479" y="3162300"/>
            <a:ext cx="0" cy="10477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 name="Line 38">
            <a:extLst>
              <a:ext uri="{FF2B5EF4-FFF2-40B4-BE49-F238E27FC236}">
                <a16:creationId xmlns:a16="http://schemas.microsoft.com/office/drawing/2014/main" id="{65696E9B-EC4E-4A53-82CE-D4C584753EDF}"/>
              </a:ext>
            </a:extLst>
          </p:cNvPr>
          <p:cNvSpPr>
            <a:spLocks noChangeShapeType="1"/>
          </p:cNvSpPr>
          <p:nvPr/>
        </p:nvSpPr>
        <p:spPr bwMode="auto">
          <a:xfrm flipH="1">
            <a:off x="5091479" y="4210050"/>
            <a:ext cx="10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Text Box 39">
            <a:extLst>
              <a:ext uri="{FF2B5EF4-FFF2-40B4-BE49-F238E27FC236}">
                <a16:creationId xmlns:a16="http://schemas.microsoft.com/office/drawing/2014/main" id="{FF411659-3491-4EED-A816-2FC5603D4E05}"/>
              </a:ext>
            </a:extLst>
          </p:cNvPr>
          <p:cNvSpPr txBox="1">
            <a:spLocks noChangeArrowheads="1"/>
          </p:cNvSpPr>
          <p:nvPr/>
        </p:nvSpPr>
        <p:spPr bwMode="auto">
          <a:xfrm>
            <a:off x="5066079" y="453390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000"/>
              <a:t>20’</a:t>
            </a:r>
          </a:p>
        </p:txBody>
      </p:sp>
      <p:sp>
        <p:nvSpPr>
          <p:cNvPr id="46" name="Line 40">
            <a:extLst>
              <a:ext uri="{FF2B5EF4-FFF2-40B4-BE49-F238E27FC236}">
                <a16:creationId xmlns:a16="http://schemas.microsoft.com/office/drawing/2014/main" id="{0FCD8A99-9024-4E66-991C-A566F004D26C}"/>
              </a:ext>
            </a:extLst>
          </p:cNvPr>
          <p:cNvSpPr>
            <a:spLocks noChangeShapeType="1"/>
          </p:cNvSpPr>
          <p:nvPr/>
        </p:nvSpPr>
        <p:spPr bwMode="auto">
          <a:xfrm>
            <a:off x="5599479" y="4210050"/>
            <a:ext cx="0" cy="876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 name="Line 41">
            <a:extLst>
              <a:ext uri="{FF2B5EF4-FFF2-40B4-BE49-F238E27FC236}">
                <a16:creationId xmlns:a16="http://schemas.microsoft.com/office/drawing/2014/main" id="{2A0B30E5-594D-4183-A5FC-52375531E6A1}"/>
              </a:ext>
            </a:extLst>
          </p:cNvPr>
          <p:cNvSpPr>
            <a:spLocks noChangeShapeType="1"/>
          </p:cNvSpPr>
          <p:nvPr/>
        </p:nvSpPr>
        <p:spPr bwMode="auto">
          <a:xfrm flipH="1">
            <a:off x="5243879" y="5086350"/>
            <a:ext cx="711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 name="Line 35">
            <a:extLst>
              <a:ext uri="{FF2B5EF4-FFF2-40B4-BE49-F238E27FC236}">
                <a16:creationId xmlns:a16="http://schemas.microsoft.com/office/drawing/2014/main" id="{E6898261-F992-4899-8DEF-F67868F92267}"/>
              </a:ext>
            </a:extLst>
          </p:cNvPr>
          <p:cNvSpPr>
            <a:spLocks noChangeShapeType="1"/>
          </p:cNvSpPr>
          <p:nvPr/>
        </p:nvSpPr>
        <p:spPr bwMode="auto">
          <a:xfrm flipH="1">
            <a:off x="3011610" y="5201261"/>
            <a:ext cx="10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Text Box 36">
            <a:extLst>
              <a:ext uri="{FF2B5EF4-FFF2-40B4-BE49-F238E27FC236}">
                <a16:creationId xmlns:a16="http://schemas.microsoft.com/office/drawing/2014/main" id="{A2B124A3-5920-4DD7-A981-7499E9082F3C}"/>
              </a:ext>
            </a:extLst>
          </p:cNvPr>
          <p:cNvSpPr txBox="1">
            <a:spLocks noChangeArrowheads="1"/>
          </p:cNvSpPr>
          <p:nvPr/>
        </p:nvSpPr>
        <p:spPr bwMode="auto">
          <a:xfrm>
            <a:off x="3011610" y="5601311"/>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000"/>
              <a:t>30’</a:t>
            </a:r>
          </a:p>
        </p:txBody>
      </p:sp>
      <p:sp>
        <p:nvSpPr>
          <p:cNvPr id="50" name="Line 37">
            <a:extLst>
              <a:ext uri="{FF2B5EF4-FFF2-40B4-BE49-F238E27FC236}">
                <a16:creationId xmlns:a16="http://schemas.microsoft.com/office/drawing/2014/main" id="{AD8EA26C-B560-405F-A131-1F1F8936C810}"/>
              </a:ext>
            </a:extLst>
          </p:cNvPr>
          <p:cNvSpPr>
            <a:spLocks noChangeShapeType="1"/>
          </p:cNvSpPr>
          <p:nvPr/>
        </p:nvSpPr>
        <p:spPr bwMode="auto">
          <a:xfrm>
            <a:off x="3519610" y="5239361"/>
            <a:ext cx="0" cy="10477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 name="Line 38">
            <a:extLst>
              <a:ext uri="{FF2B5EF4-FFF2-40B4-BE49-F238E27FC236}">
                <a16:creationId xmlns:a16="http://schemas.microsoft.com/office/drawing/2014/main" id="{65696E9B-EC4E-4A53-82CE-D4C584753EDF}"/>
              </a:ext>
            </a:extLst>
          </p:cNvPr>
          <p:cNvSpPr>
            <a:spLocks noChangeShapeType="1"/>
          </p:cNvSpPr>
          <p:nvPr/>
        </p:nvSpPr>
        <p:spPr bwMode="auto">
          <a:xfrm flipH="1">
            <a:off x="3011610" y="6287111"/>
            <a:ext cx="10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Line 2"/>
          <p:cNvSpPr>
            <a:spLocks noChangeShapeType="1"/>
          </p:cNvSpPr>
          <p:nvPr/>
        </p:nvSpPr>
        <p:spPr bwMode="auto">
          <a:xfrm>
            <a:off x="6400800" y="893030"/>
            <a:ext cx="0" cy="571500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Rectangle 34">
            <a:extLst>
              <a:ext uri="{FF2B5EF4-FFF2-40B4-BE49-F238E27FC236}">
                <a16:creationId xmlns:a16="http://schemas.microsoft.com/office/drawing/2014/main" id="{79544303-D413-497B-988B-6A18E59D058A}"/>
              </a:ext>
            </a:extLst>
          </p:cNvPr>
          <p:cNvSpPr>
            <a:spLocks noChangeArrowheads="1"/>
          </p:cNvSpPr>
          <p:nvPr/>
        </p:nvSpPr>
        <p:spPr bwMode="auto">
          <a:xfrm>
            <a:off x="6896099" y="3440668"/>
            <a:ext cx="1295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smtClean="0"/>
              <a:t>150 ft.</a:t>
            </a:r>
          </a:p>
          <a:p>
            <a:pPr eaLnBrk="1" hangingPunct="1"/>
            <a:r>
              <a:rPr lang="en-US" altLang="en-US" sz="1400" dirty="0" smtClean="0"/>
              <a:t>Maximum</a:t>
            </a:r>
          </a:p>
          <a:p>
            <a:pPr eaLnBrk="1" hangingPunct="1"/>
            <a:r>
              <a:rPr lang="en-US" altLang="en-US" sz="1400" dirty="0" smtClean="0"/>
              <a:t>Distance</a:t>
            </a:r>
            <a:endParaRPr lang="en-US" altLang="en-US" sz="1400" dirty="0"/>
          </a:p>
        </p:txBody>
      </p:sp>
      <p:sp>
        <p:nvSpPr>
          <p:cNvPr id="3" name="Line 3"/>
          <p:cNvSpPr>
            <a:spLocks noChangeShapeType="1"/>
          </p:cNvSpPr>
          <p:nvPr/>
        </p:nvSpPr>
        <p:spPr bwMode="auto">
          <a:xfrm>
            <a:off x="6400800" y="3810000"/>
            <a:ext cx="4349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9079449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1AE4CC0-8BD6-4010-9D26-AE39A0B1C738}"/>
              </a:ext>
            </a:extLst>
          </p:cNvPr>
          <p:cNvSpPr>
            <a:spLocks noChangeArrowheads="1"/>
          </p:cNvSpPr>
          <p:nvPr/>
        </p:nvSpPr>
        <p:spPr bwMode="auto">
          <a:xfrm>
            <a:off x="381000" y="0"/>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dirty="0"/>
              <a:t>Perpendicular </a:t>
            </a:r>
            <a:r>
              <a:rPr lang="en-US" altLang="en-US" sz="3600" b="1" dirty="0" smtClean="0"/>
              <a:t>Backing Exercise (Alley Dock)</a:t>
            </a:r>
            <a:endParaRPr lang="en-US" altLang="en-US" sz="3600" b="1" dirty="0"/>
          </a:p>
        </p:txBody>
      </p:sp>
      <p:sp>
        <p:nvSpPr>
          <p:cNvPr id="29699" name="Rectangle 8">
            <a:extLst>
              <a:ext uri="{FF2B5EF4-FFF2-40B4-BE49-F238E27FC236}">
                <a16:creationId xmlns:a16="http://schemas.microsoft.com/office/drawing/2014/main" id="{9E746558-CA27-4E69-85D7-7EA4055B4CF5}"/>
              </a:ext>
            </a:extLst>
          </p:cNvPr>
          <p:cNvSpPr>
            <a:spLocks noChangeArrowheads="1"/>
          </p:cNvSpPr>
          <p:nvPr/>
        </p:nvSpPr>
        <p:spPr bwMode="auto">
          <a:xfrm>
            <a:off x="5867400" y="609600"/>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b="1">
                <a:solidFill>
                  <a:srgbClr val="FF0000"/>
                </a:solidFill>
              </a:rPr>
              <a:t>Start - 1</a:t>
            </a:r>
          </a:p>
        </p:txBody>
      </p:sp>
      <p:grpSp>
        <p:nvGrpSpPr>
          <p:cNvPr id="29700" name="Group 9">
            <a:extLst>
              <a:ext uri="{FF2B5EF4-FFF2-40B4-BE49-F238E27FC236}">
                <a16:creationId xmlns:a16="http://schemas.microsoft.com/office/drawing/2014/main" id="{203FA329-8B3B-4A43-A28D-EB59BDE9E87C}"/>
              </a:ext>
            </a:extLst>
          </p:cNvPr>
          <p:cNvGrpSpPr>
            <a:grpSpLocks/>
          </p:cNvGrpSpPr>
          <p:nvPr/>
        </p:nvGrpSpPr>
        <p:grpSpPr bwMode="auto">
          <a:xfrm>
            <a:off x="1214438" y="628650"/>
            <a:ext cx="6811962" cy="5886450"/>
            <a:chOff x="382" y="528"/>
            <a:chExt cx="3218" cy="4944"/>
          </a:xfrm>
        </p:grpSpPr>
        <p:sp>
          <p:nvSpPr>
            <p:cNvPr id="29720" name="Oval 10">
              <a:extLst>
                <a:ext uri="{FF2B5EF4-FFF2-40B4-BE49-F238E27FC236}">
                  <a16:creationId xmlns:a16="http://schemas.microsoft.com/office/drawing/2014/main" id="{155C73F3-29CC-4F42-9C49-C832C5387368}"/>
                </a:ext>
              </a:extLst>
            </p:cNvPr>
            <p:cNvSpPr>
              <a:spLocks noChangeArrowheads="1"/>
            </p:cNvSpPr>
            <p:nvPr/>
          </p:nvSpPr>
          <p:spPr bwMode="auto">
            <a:xfrm>
              <a:off x="3456"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29721" name="Group 11">
              <a:extLst>
                <a:ext uri="{FF2B5EF4-FFF2-40B4-BE49-F238E27FC236}">
                  <a16:creationId xmlns:a16="http://schemas.microsoft.com/office/drawing/2014/main" id="{D4060AA5-7385-4710-81B7-FD015D5D627E}"/>
                </a:ext>
              </a:extLst>
            </p:cNvPr>
            <p:cNvGrpSpPr>
              <a:grpSpLocks/>
            </p:cNvGrpSpPr>
            <p:nvPr/>
          </p:nvGrpSpPr>
          <p:grpSpPr bwMode="auto">
            <a:xfrm>
              <a:off x="382" y="528"/>
              <a:ext cx="3218" cy="4944"/>
              <a:chOff x="382" y="528"/>
              <a:chExt cx="3218" cy="4944"/>
            </a:xfrm>
          </p:grpSpPr>
          <p:sp>
            <p:nvSpPr>
              <p:cNvPr id="29722" name="Oval 12">
                <a:extLst>
                  <a:ext uri="{FF2B5EF4-FFF2-40B4-BE49-F238E27FC236}">
                    <a16:creationId xmlns:a16="http://schemas.microsoft.com/office/drawing/2014/main" id="{EEA630A6-96BF-4688-8BAD-9B2477AE5E8D}"/>
                  </a:ext>
                </a:extLst>
              </p:cNvPr>
              <p:cNvSpPr>
                <a:spLocks noChangeArrowheads="1"/>
              </p:cNvSpPr>
              <p:nvPr/>
            </p:nvSpPr>
            <p:spPr bwMode="auto">
              <a:xfrm>
                <a:off x="3456"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3" name="Oval 13">
                <a:extLst>
                  <a:ext uri="{FF2B5EF4-FFF2-40B4-BE49-F238E27FC236}">
                    <a16:creationId xmlns:a16="http://schemas.microsoft.com/office/drawing/2014/main" id="{44B390CF-B6EF-4CE9-8A85-A97ECDFC59A4}"/>
                  </a:ext>
                </a:extLst>
              </p:cNvPr>
              <p:cNvSpPr>
                <a:spLocks noChangeArrowheads="1"/>
              </p:cNvSpPr>
              <p:nvPr/>
            </p:nvSpPr>
            <p:spPr bwMode="auto">
              <a:xfrm>
                <a:off x="3456"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4" name="Oval 14">
                <a:extLst>
                  <a:ext uri="{FF2B5EF4-FFF2-40B4-BE49-F238E27FC236}">
                    <a16:creationId xmlns:a16="http://schemas.microsoft.com/office/drawing/2014/main" id="{D528F15C-7517-4015-B402-393AA8C1E2EB}"/>
                  </a:ext>
                </a:extLst>
              </p:cNvPr>
              <p:cNvSpPr>
                <a:spLocks noChangeArrowheads="1"/>
              </p:cNvSpPr>
              <p:nvPr/>
            </p:nvSpPr>
            <p:spPr bwMode="auto">
              <a:xfrm>
                <a:off x="2064"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5" name="Oval 15">
                <a:extLst>
                  <a:ext uri="{FF2B5EF4-FFF2-40B4-BE49-F238E27FC236}">
                    <a16:creationId xmlns:a16="http://schemas.microsoft.com/office/drawing/2014/main" id="{34AAA057-9C78-48B7-B6DF-E46BBC00B171}"/>
                  </a:ext>
                </a:extLst>
              </p:cNvPr>
              <p:cNvSpPr>
                <a:spLocks noChangeArrowheads="1"/>
              </p:cNvSpPr>
              <p:nvPr/>
            </p:nvSpPr>
            <p:spPr bwMode="auto">
              <a:xfrm>
                <a:off x="2064"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6" name="Oval 16">
                <a:extLst>
                  <a:ext uri="{FF2B5EF4-FFF2-40B4-BE49-F238E27FC236}">
                    <a16:creationId xmlns:a16="http://schemas.microsoft.com/office/drawing/2014/main" id="{A329E34A-7D26-40A5-9BC9-6621E1577044}"/>
                  </a:ext>
                </a:extLst>
              </p:cNvPr>
              <p:cNvSpPr>
                <a:spLocks noChangeArrowheads="1"/>
              </p:cNvSpPr>
              <p:nvPr/>
            </p:nvSpPr>
            <p:spPr bwMode="auto">
              <a:xfrm>
                <a:off x="2064"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7" name="Oval 17">
                <a:extLst>
                  <a:ext uri="{FF2B5EF4-FFF2-40B4-BE49-F238E27FC236}">
                    <a16:creationId xmlns:a16="http://schemas.microsoft.com/office/drawing/2014/main" id="{B5756684-C3EC-4ACA-8865-A855D022BCDA}"/>
                  </a:ext>
                </a:extLst>
              </p:cNvPr>
              <p:cNvSpPr>
                <a:spLocks noChangeArrowheads="1"/>
              </p:cNvSpPr>
              <p:nvPr/>
            </p:nvSpPr>
            <p:spPr bwMode="auto">
              <a:xfrm rot="-5400000">
                <a:off x="815"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8" name="Oval 18">
                <a:extLst>
                  <a:ext uri="{FF2B5EF4-FFF2-40B4-BE49-F238E27FC236}">
                    <a16:creationId xmlns:a16="http://schemas.microsoft.com/office/drawing/2014/main" id="{2B3926C7-12AC-4512-860C-0C656020DADD}"/>
                  </a:ext>
                </a:extLst>
              </p:cNvPr>
              <p:cNvSpPr>
                <a:spLocks noChangeArrowheads="1"/>
              </p:cNvSpPr>
              <p:nvPr/>
            </p:nvSpPr>
            <p:spPr bwMode="auto">
              <a:xfrm rot="-5400000">
                <a:off x="1246"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9" name="Oval 19">
                <a:extLst>
                  <a:ext uri="{FF2B5EF4-FFF2-40B4-BE49-F238E27FC236}">
                    <a16:creationId xmlns:a16="http://schemas.microsoft.com/office/drawing/2014/main" id="{22CE2E81-1DA2-4D85-A3CB-29C7BC669348}"/>
                  </a:ext>
                </a:extLst>
              </p:cNvPr>
              <p:cNvSpPr>
                <a:spLocks noChangeArrowheads="1"/>
              </p:cNvSpPr>
              <p:nvPr/>
            </p:nvSpPr>
            <p:spPr bwMode="auto">
              <a:xfrm rot="-5400000">
                <a:off x="382"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0" name="Oval 20">
                <a:extLst>
                  <a:ext uri="{FF2B5EF4-FFF2-40B4-BE49-F238E27FC236}">
                    <a16:creationId xmlns:a16="http://schemas.microsoft.com/office/drawing/2014/main" id="{03ACEC66-2319-4752-92F8-46546C809B6C}"/>
                  </a:ext>
                </a:extLst>
              </p:cNvPr>
              <p:cNvSpPr>
                <a:spLocks noChangeArrowheads="1"/>
              </p:cNvSpPr>
              <p:nvPr/>
            </p:nvSpPr>
            <p:spPr bwMode="auto">
              <a:xfrm rot="-5400000">
                <a:off x="815"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1" name="Oval 21">
                <a:extLst>
                  <a:ext uri="{FF2B5EF4-FFF2-40B4-BE49-F238E27FC236}">
                    <a16:creationId xmlns:a16="http://schemas.microsoft.com/office/drawing/2014/main" id="{1D298B35-2670-473D-AA06-1490DD78CF01}"/>
                  </a:ext>
                </a:extLst>
              </p:cNvPr>
              <p:cNvSpPr>
                <a:spLocks noChangeArrowheads="1"/>
              </p:cNvSpPr>
              <p:nvPr/>
            </p:nvSpPr>
            <p:spPr bwMode="auto">
              <a:xfrm rot="-5400000">
                <a:off x="1246"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2" name="Oval 22">
                <a:extLst>
                  <a:ext uri="{FF2B5EF4-FFF2-40B4-BE49-F238E27FC236}">
                    <a16:creationId xmlns:a16="http://schemas.microsoft.com/office/drawing/2014/main" id="{DF9ECB65-6FD6-4818-AD18-D96C728E5CF9}"/>
                  </a:ext>
                </a:extLst>
              </p:cNvPr>
              <p:cNvSpPr>
                <a:spLocks noChangeArrowheads="1"/>
              </p:cNvSpPr>
              <p:nvPr/>
            </p:nvSpPr>
            <p:spPr bwMode="auto">
              <a:xfrm rot="-5400000">
                <a:off x="382"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3" name="Oval 23">
                <a:extLst>
                  <a:ext uri="{FF2B5EF4-FFF2-40B4-BE49-F238E27FC236}">
                    <a16:creationId xmlns:a16="http://schemas.microsoft.com/office/drawing/2014/main" id="{FD1A9085-7DC7-4B8B-9A90-78E1C244EC8C}"/>
                  </a:ext>
                </a:extLst>
              </p:cNvPr>
              <p:cNvSpPr>
                <a:spLocks noChangeArrowheads="1"/>
              </p:cNvSpPr>
              <p:nvPr/>
            </p:nvSpPr>
            <p:spPr bwMode="auto">
              <a:xfrm>
                <a:off x="2064" y="100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4" name="Oval 24">
                <a:extLst>
                  <a:ext uri="{FF2B5EF4-FFF2-40B4-BE49-F238E27FC236}">
                    <a16:creationId xmlns:a16="http://schemas.microsoft.com/office/drawing/2014/main" id="{C2238589-8540-40CC-8645-615A770EEA40}"/>
                  </a:ext>
                </a:extLst>
              </p:cNvPr>
              <p:cNvSpPr>
                <a:spLocks noChangeArrowheads="1"/>
              </p:cNvSpPr>
              <p:nvPr/>
            </p:nvSpPr>
            <p:spPr bwMode="auto">
              <a:xfrm>
                <a:off x="2064" y="14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5" name="Oval 25">
                <a:extLst>
                  <a:ext uri="{FF2B5EF4-FFF2-40B4-BE49-F238E27FC236}">
                    <a16:creationId xmlns:a16="http://schemas.microsoft.com/office/drawing/2014/main" id="{98C1F721-4BDD-4EDF-8593-2C20A91920E7}"/>
                  </a:ext>
                </a:extLst>
              </p:cNvPr>
              <p:cNvSpPr>
                <a:spLocks noChangeArrowheads="1"/>
              </p:cNvSpPr>
              <p:nvPr/>
            </p:nvSpPr>
            <p:spPr bwMode="auto">
              <a:xfrm>
                <a:off x="2064" y="5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6" name="Oval 26">
                <a:extLst>
                  <a:ext uri="{FF2B5EF4-FFF2-40B4-BE49-F238E27FC236}">
                    <a16:creationId xmlns:a16="http://schemas.microsoft.com/office/drawing/2014/main" id="{4FB3EA4D-1693-4900-8370-B51FF68D67FD}"/>
                  </a:ext>
                </a:extLst>
              </p:cNvPr>
              <p:cNvSpPr>
                <a:spLocks noChangeArrowheads="1"/>
              </p:cNvSpPr>
              <p:nvPr/>
            </p:nvSpPr>
            <p:spPr bwMode="auto">
              <a:xfrm>
                <a:off x="3456" y="9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7" name="Oval 27">
                <a:extLst>
                  <a:ext uri="{FF2B5EF4-FFF2-40B4-BE49-F238E27FC236}">
                    <a16:creationId xmlns:a16="http://schemas.microsoft.com/office/drawing/2014/main" id="{B9F1A440-5E46-4504-9FBA-A2D1AA7AA52A}"/>
                  </a:ext>
                </a:extLst>
              </p:cNvPr>
              <p:cNvSpPr>
                <a:spLocks noChangeArrowheads="1"/>
              </p:cNvSpPr>
              <p:nvPr/>
            </p:nvSpPr>
            <p:spPr bwMode="auto">
              <a:xfrm>
                <a:off x="3456"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8" name="Oval 28">
                <a:extLst>
                  <a:ext uri="{FF2B5EF4-FFF2-40B4-BE49-F238E27FC236}">
                    <a16:creationId xmlns:a16="http://schemas.microsoft.com/office/drawing/2014/main" id="{3CDDD257-F357-43EE-AC59-09771808FBC5}"/>
                  </a:ext>
                </a:extLst>
              </p:cNvPr>
              <p:cNvSpPr>
                <a:spLocks noChangeArrowheads="1"/>
              </p:cNvSpPr>
              <p:nvPr/>
            </p:nvSpPr>
            <p:spPr bwMode="auto">
              <a:xfrm>
                <a:off x="3456" y="5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9" name="Oval 29">
                <a:extLst>
                  <a:ext uri="{FF2B5EF4-FFF2-40B4-BE49-F238E27FC236}">
                    <a16:creationId xmlns:a16="http://schemas.microsoft.com/office/drawing/2014/main" id="{73274975-DEA0-4AE1-9FE0-FDE1B4655FFC}"/>
                  </a:ext>
                </a:extLst>
              </p:cNvPr>
              <p:cNvSpPr>
                <a:spLocks noChangeArrowheads="1"/>
              </p:cNvSpPr>
              <p:nvPr/>
            </p:nvSpPr>
            <p:spPr bwMode="auto">
              <a:xfrm rot="-5400000">
                <a:off x="1632"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0" name="Oval 30">
                <a:extLst>
                  <a:ext uri="{FF2B5EF4-FFF2-40B4-BE49-F238E27FC236}">
                    <a16:creationId xmlns:a16="http://schemas.microsoft.com/office/drawing/2014/main" id="{D23CC7F0-7DB3-4A32-99DE-1AFF4F2CFD42}"/>
                  </a:ext>
                </a:extLst>
              </p:cNvPr>
              <p:cNvSpPr>
                <a:spLocks noChangeArrowheads="1"/>
              </p:cNvSpPr>
              <p:nvPr/>
            </p:nvSpPr>
            <p:spPr bwMode="auto">
              <a:xfrm rot="-5400000">
                <a:off x="1632"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1" name="Oval 31">
                <a:extLst>
                  <a:ext uri="{FF2B5EF4-FFF2-40B4-BE49-F238E27FC236}">
                    <a16:creationId xmlns:a16="http://schemas.microsoft.com/office/drawing/2014/main" id="{009297FC-F12D-4913-BD83-B48F3953F649}"/>
                  </a:ext>
                </a:extLst>
              </p:cNvPr>
              <p:cNvSpPr>
                <a:spLocks noChangeArrowheads="1"/>
              </p:cNvSpPr>
              <p:nvPr/>
            </p:nvSpPr>
            <p:spPr bwMode="auto">
              <a:xfrm rot="-5400000">
                <a:off x="384" y="2879"/>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2" name="Oval 32">
                <a:extLst>
                  <a:ext uri="{FF2B5EF4-FFF2-40B4-BE49-F238E27FC236}">
                    <a16:creationId xmlns:a16="http://schemas.microsoft.com/office/drawing/2014/main" id="{1979F86F-CC24-40B0-9678-91A95A892ED7}"/>
                  </a:ext>
                </a:extLst>
              </p:cNvPr>
              <p:cNvSpPr>
                <a:spLocks noChangeArrowheads="1"/>
              </p:cNvSpPr>
              <p:nvPr/>
            </p:nvSpPr>
            <p:spPr bwMode="auto">
              <a:xfrm>
                <a:off x="2064"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3" name="Oval 33">
                <a:extLst>
                  <a:ext uri="{FF2B5EF4-FFF2-40B4-BE49-F238E27FC236}">
                    <a16:creationId xmlns:a16="http://schemas.microsoft.com/office/drawing/2014/main" id="{921609FB-9232-4250-A6D7-058E16CAD30C}"/>
                  </a:ext>
                </a:extLst>
              </p:cNvPr>
              <p:cNvSpPr>
                <a:spLocks noChangeArrowheads="1"/>
              </p:cNvSpPr>
              <p:nvPr/>
            </p:nvSpPr>
            <p:spPr bwMode="auto">
              <a:xfrm>
                <a:off x="206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29744" name="Group 34">
                <a:extLst>
                  <a:ext uri="{FF2B5EF4-FFF2-40B4-BE49-F238E27FC236}">
                    <a16:creationId xmlns:a16="http://schemas.microsoft.com/office/drawing/2014/main" id="{6300442B-7A72-496E-9C67-3286A486D813}"/>
                  </a:ext>
                </a:extLst>
              </p:cNvPr>
              <p:cNvGrpSpPr>
                <a:grpSpLocks/>
              </p:cNvGrpSpPr>
              <p:nvPr/>
            </p:nvGrpSpPr>
            <p:grpSpPr bwMode="auto">
              <a:xfrm>
                <a:off x="3456" y="1776"/>
                <a:ext cx="144" cy="1008"/>
                <a:chOff x="2688" y="2640"/>
                <a:chExt cx="144" cy="1008"/>
              </a:xfrm>
            </p:grpSpPr>
            <p:sp>
              <p:nvSpPr>
                <p:cNvPr id="29753" name="Oval 35">
                  <a:extLst>
                    <a:ext uri="{FF2B5EF4-FFF2-40B4-BE49-F238E27FC236}">
                      <a16:creationId xmlns:a16="http://schemas.microsoft.com/office/drawing/2014/main" id="{D52A35F7-12C1-461E-AF07-F19CC839253C}"/>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4" name="Oval 36">
                  <a:extLst>
                    <a:ext uri="{FF2B5EF4-FFF2-40B4-BE49-F238E27FC236}">
                      <a16:creationId xmlns:a16="http://schemas.microsoft.com/office/drawing/2014/main" id="{978CD29A-5A51-498A-A8F6-5BE6CB5318FD}"/>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5" name="Oval 37">
                  <a:extLst>
                    <a:ext uri="{FF2B5EF4-FFF2-40B4-BE49-F238E27FC236}">
                      <a16:creationId xmlns:a16="http://schemas.microsoft.com/office/drawing/2014/main" id="{3B762DA2-ADAB-497F-BB4A-0201562E74CF}"/>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29745" name="Group 38">
                <a:extLst>
                  <a:ext uri="{FF2B5EF4-FFF2-40B4-BE49-F238E27FC236}">
                    <a16:creationId xmlns:a16="http://schemas.microsoft.com/office/drawing/2014/main" id="{2715825B-854B-4301-BE6A-6A2F6A195F11}"/>
                  </a:ext>
                </a:extLst>
              </p:cNvPr>
              <p:cNvGrpSpPr>
                <a:grpSpLocks/>
              </p:cNvGrpSpPr>
              <p:nvPr/>
            </p:nvGrpSpPr>
            <p:grpSpPr bwMode="auto">
              <a:xfrm>
                <a:off x="3456" y="3216"/>
                <a:ext cx="144" cy="1008"/>
                <a:chOff x="2688" y="2640"/>
                <a:chExt cx="144" cy="1008"/>
              </a:xfrm>
            </p:grpSpPr>
            <p:sp>
              <p:nvSpPr>
                <p:cNvPr id="29750" name="Oval 39">
                  <a:extLst>
                    <a:ext uri="{FF2B5EF4-FFF2-40B4-BE49-F238E27FC236}">
                      <a16:creationId xmlns:a16="http://schemas.microsoft.com/office/drawing/2014/main" id="{A5EC6339-C853-420C-96D0-F2D40B72F5D4}"/>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1" name="Oval 40">
                  <a:extLst>
                    <a:ext uri="{FF2B5EF4-FFF2-40B4-BE49-F238E27FC236}">
                      <a16:creationId xmlns:a16="http://schemas.microsoft.com/office/drawing/2014/main" id="{F3DD66D0-AB73-4666-ABC3-839AA4092CB4}"/>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2" name="Oval 41">
                  <a:extLst>
                    <a:ext uri="{FF2B5EF4-FFF2-40B4-BE49-F238E27FC236}">
                      <a16:creationId xmlns:a16="http://schemas.microsoft.com/office/drawing/2014/main" id="{946749C9-3B88-4B59-A007-E8C70A61796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29746" name="Oval 42">
                <a:extLst>
                  <a:ext uri="{FF2B5EF4-FFF2-40B4-BE49-F238E27FC236}">
                    <a16:creationId xmlns:a16="http://schemas.microsoft.com/office/drawing/2014/main" id="{25D3A569-F964-4436-8201-651561B511C7}"/>
                  </a:ext>
                </a:extLst>
              </p:cNvPr>
              <p:cNvSpPr>
                <a:spLocks noChangeArrowheads="1"/>
              </p:cNvSpPr>
              <p:nvPr/>
            </p:nvSpPr>
            <p:spPr bwMode="auto">
              <a:xfrm>
                <a:off x="2064" y="36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7" name="Oval 43">
                <a:extLst>
                  <a:ext uri="{FF2B5EF4-FFF2-40B4-BE49-F238E27FC236}">
                    <a16:creationId xmlns:a16="http://schemas.microsoft.com/office/drawing/2014/main" id="{4A0A65C6-F9EA-404D-8B3E-22644E274314}"/>
                  </a:ext>
                </a:extLst>
              </p:cNvPr>
              <p:cNvSpPr>
                <a:spLocks noChangeArrowheads="1"/>
              </p:cNvSpPr>
              <p:nvPr/>
            </p:nvSpPr>
            <p:spPr bwMode="auto">
              <a:xfrm>
                <a:off x="2064" y="40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8" name="Oval 44">
                <a:extLst>
                  <a:ext uri="{FF2B5EF4-FFF2-40B4-BE49-F238E27FC236}">
                    <a16:creationId xmlns:a16="http://schemas.microsoft.com/office/drawing/2014/main" id="{E791ECFA-2AF8-434E-8182-C7B12D9C2A58}"/>
                  </a:ext>
                </a:extLst>
              </p:cNvPr>
              <p:cNvSpPr>
                <a:spLocks noChangeArrowheads="1"/>
              </p:cNvSpPr>
              <p:nvPr/>
            </p:nvSpPr>
            <p:spPr bwMode="auto">
              <a:xfrm>
                <a:off x="2064"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9" name="Oval 45">
                <a:extLst>
                  <a:ext uri="{FF2B5EF4-FFF2-40B4-BE49-F238E27FC236}">
                    <a16:creationId xmlns:a16="http://schemas.microsoft.com/office/drawing/2014/main" id="{F5367435-7B30-4249-8ABC-73B2215E8357}"/>
                  </a:ext>
                </a:extLst>
              </p:cNvPr>
              <p:cNvSpPr>
                <a:spLocks noChangeArrowheads="1"/>
              </p:cNvSpPr>
              <p:nvPr/>
            </p:nvSpPr>
            <p:spPr bwMode="auto">
              <a:xfrm rot="-5400000">
                <a:off x="384" y="2567"/>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sp>
        <p:nvSpPr>
          <p:cNvPr id="29701" name="Rectangle 46">
            <a:extLst>
              <a:ext uri="{FF2B5EF4-FFF2-40B4-BE49-F238E27FC236}">
                <a16:creationId xmlns:a16="http://schemas.microsoft.com/office/drawing/2014/main" id="{DA91ACA6-7276-4E06-AD75-6E0B4B265C47}"/>
              </a:ext>
            </a:extLst>
          </p:cNvPr>
          <p:cNvSpPr>
            <a:spLocks noChangeArrowheads="1"/>
          </p:cNvSpPr>
          <p:nvPr/>
        </p:nvSpPr>
        <p:spPr bwMode="auto">
          <a:xfrm>
            <a:off x="5867400" y="6172200"/>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b="1">
                <a:solidFill>
                  <a:srgbClr val="FF0000"/>
                </a:solidFill>
              </a:rPr>
              <a:t>Start - 2</a:t>
            </a:r>
          </a:p>
        </p:txBody>
      </p:sp>
      <p:sp>
        <p:nvSpPr>
          <p:cNvPr id="29702" name="Rectangle 47">
            <a:extLst>
              <a:ext uri="{FF2B5EF4-FFF2-40B4-BE49-F238E27FC236}">
                <a16:creationId xmlns:a16="http://schemas.microsoft.com/office/drawing/2014/main" id="{BB1C4CD7-7479-4099-83AD-B0A9AB7418C9}"/>
              </a:ext>
            </a:extLst>
          </p:cNvPr>
          <p:cNvSpPr>
            <a:spLocks noChangeArrowheads="1"/>
          </p:cNvSpPr>
          <p:nvPr/>
        </p:nvSpPr>
        <p:spPr bwMode="auto">
          <a:xfrm>
            <a:off x="48490" y="714375"/>
            <a:ext cx="32997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a:t>Start 1</a:t>
            </a:r>
          </a:p>
          <a:p>
            <a:pPr eaLnBrk="1" hangingPunct="1"/>
            <a:r>
              <a:rPr lang="en-US" altLang="en-US" sz="1600" dirty="0"/>
              <a:t>Drive into course</a:t>
            </a:r>
          </a:p>
          <a:p>
            <a:pPr eaLnBrk="1" hangingPunct="1"/>
            <a:r>
              <a:rPr lang="en-US" altLang="en-US" sz="1600" dirty="0"/>
              <a:t>Back into alley from passenger side</a:t>
            </a:r>
          </a:p>
          <a:p>
            <a:pPr eaLnBrk="1" hangingPunct="1"/>
            <a:r>
              <a:rPr lang="en-US" altLang="en-US" sz="1600" dirty="0"/>
              <a:t>Forward to Start 1</a:t>
            </a:r>
          </a:p>
        </p:txBody>
      </p:sp>
      <p:sp>
        <p:nvSpPr>
          <p:cNvPr id="29703" name="Rectangle 48">
            <a:extLst>
              <a:ext uri="{FF2B5EF4-FFF2-40B4-BE49-F238E27FC236}">
                <a16:creationId xmlns:a16="http://schemas.microsoft.com/office/drawing/2014/main" id="{6287A042-22E4-427E-A582-0348A9EC6D7B}"/>
              </a:ext>
            </a:extLst>
          </p:cNvPr>
          <p:cNvSpPr>
            <a:spLocks noChangeArrowheads="1"/>
          </p:cNvSpPr>
          <p:nvPr/>
        </p:nvSpPr>
        <p:spPr bwMode="auto">
          <a:xfrm>
            <a:off x="0" y="4940300"/>
            <a:ext cx="2959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a:t>Start 2</a:t>
            </a:r>
          </a:p>
          <a:p>
            <a:pPr eaLnBrk="1" hangingPunct="1"/>
            <a:r>
              <a:rPr lang="en-US" altLang="en-US" sz="1600" dirty="0"/>
              <a:t>Drive into alley</a:t>
            </a:r>
          </a:p>
          <a:p>
            <a:pPr eaLnBrk="1" hangingPunct="1"/>
            <a:r>
              <a:rPr lang="en-US" altLang="en-US" sz="1600" dirty="0"/>
              <a:t>Back into alley from driver’s side</a:t>
            </a:r>
          </a:p>
          <a:p>
            <a:pPr eaLnBrk="1" hangingPunct="1"/>
            <a:r>
              <a:rPr lang="en-US" altLang="en-US" sz="1600" dirty="0"/>
              <a:t>Forward to Start 2</a:t>
            </a:r>
          </a:p>
        </p:txBody>
      </p:sp>
      <p:grpSp>
        <p:nvGrpSpPr>
          <p:cNvPr id="29704" name="Group 49">
            <a:extLst>
              <a:ext uri="{FF2B5EF4-FFF2-40B4-BE49-F238E27FC236}">
                <a16:creationId xmlns:a16="http://schemas.microsoft.com/office/drawing/2014/main" id="{B5E5FEAA-7DB5-4B75-AB5F-ECACA8DA8A97}"/>
              </a:ext>
            </a:extLst>
          </p:cNvPr>
          <p:cNvGrpSpPr>
            <a:grpSpLocks/>
          </p:cNvGrpSpPr>
          <p:nvPr/>
        </p:nvGrpSpPr>
        <p:grpSpPr bwMode="auto">
          <a:xfrm>
            <a:off x="3759200" y="742950"/>
            <a:ext cx="1727200" cy="1828800"/>
            <a:chOff x="1632" y="624"/>
            <a:chExt cx="816" cy="1536"/>
          </a:xfrm>
        </p:grpSpPr>
        <p:sp>
          <p:nvSpPr>
            <p:cNvPr id="29717" name="Text Box 50">
              <a:extLst>
                <a:ext uri="{FF2B5EF4-FFF2-40B4-BE49-F238E27FC236}">
                  <a16:creationId xmlns:a16="http://schemas.microsoft.com/office/drawing/2014/main" id="{DF89825F-876F-440E-98A4-06F1EF80C504}"/>
                </a:ext>
              </a:extLst>
            </p:cNvPr>
            <p:cNvSpPr txBox="1">
              <a:spLocks noChangeArrowheads="1"/>
            </p:cNvSpPr>
            <p:nvPr/>
          </p:nvSpPr>
          <p:spPr bwMode="auto">
            <a:xfrm>
              <a:off x="1824" y="1200"/>
              <a:ext cx="624"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50’</a:t>
              </a:r>
            </a:p>
          </p:txBody>
        </p:sp>
        <p:sp>
          <p:nvSpPr>
            <p:cNvPr id="29718" name="Line 51">
              <a:extLst>
                <a:ext uri="{FF2B5EF4-FFF2-40B4-BE49-F238E27FC236}">
                  <a16:creationId xmlns:a16="http://schemas.microsoft.com/office/drawing/2014/main" id="{AC1CCC7A-529D-4A09-92F8-68C26AD40760}"/>
                </a:ext>
              </a:extLst>
            </p:cNvPr>
            <p:cNvSpPr>
              <a:spLocks noChangeShapeType="1"/>
            </p:cNvSpPr>
            <p:nvPr/>
          </p:nvSpPr>
          <p:spPr bwMode="auto">
            <a:xfrm flipH="1">
              <a:off x="1632" y="624"/>
              <a:ext cx="43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9" name="Line 52">
              <a:extLst>
                <a:ext uri="{FF2B5EF4-FFF2-40B4-BE49-F238E27FC236}">
                  <a16:creationId xmlns:a16="http://schemas.microsoft.com/office/drawing/2014/main" id="{F73A5612-EACD-446C-8351-AACBD4D8EC26}"/>
                </a:ext>
              </a:extLst>
            </p:cNvPr>
            <p:cNvSpPr>
              <a:spLocks noChangeShapeType="1"/>
            </p:cNvSpPr>
            <p:nvPr/>
          </p:nvSpPr>
          <p:spPr bwMode="auto">
            <a:xfrm>
              <a:off x="1824" y="624"/>
              <a:ext cx="0" cy="15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9705" name="Line 53">
            <a:extLst>
              <a:ext uri="{FF2B5EF4-FFF2-40B4-BE49-F238E27FC236}">
                <a16:creationId xmlns:a16="http://schemas.microsoft.com/office/drawing/2014/main" id="{A097406A-6662-4ECC-8ECA-4C9709448C37}"/>
              </a:ext>
            </a:extLst>
          </p:cNvPr>
          <p:cNvSpPr>
            <a:spLocks noChangeShapeType="1"/>
          </p:cNvSpPr>
          <p:nvPr/>
        </p:nvSpPr>
        <p:spPr bwMode="auto">
          <a:xfrm>
            <a:off x="1828800" y="2914650"/>
            <a:ext cx="0" cy="85725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6" name="Rectangle 54">
            <a:extLst>
              <a:ext uri="{FF2B5EF4-FFF2-40B4-BE49-F238E27FC236}">
                <a16:creationId xmlns:a16="http://schemas.microsoft.com/office/drawing/2014/main" id="{010DF6DE-001D-4B60-B45E-D3A6297E2422}"/>
              </a:ext>
            </a:extLst>
          </p:cNvPr>
          <p:cNvSpPr>
            <a:spLocks noChangeArrowheads="1"/>
          </p:cNvSpPr>
          <p:nvPr/>
        </p:nvSpPr>
        <p:spPr bwMode="auto">
          <a:xfrm>
            <a:off x="2133600" y="3124200"/>
            <a:ext cx="596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15’</a:t>
            </a:r>
          </a:p>
        </p:txBody>
      </p:sp>
      <p:sp>
        <p:nvSpPr>
          <p:cNvPr id="29707" name="Line 55">
            <a:extLst>
              <a:ext uri="{FF2B5EF4-FFF2-40B4-BE49-F238E27FC236}">
                <a16:creationId xmlns:a16="http://schemas.microsoft.com/office/drawing/2014/main" id="{97923E4F-C099-4AB3-ADA2-B85EC479C9AB}"/>
              </a:ext>
            </a:extLst>
          </p:cNvPr>
          <p:cNvSpPr>
            <a:spLocks noChangeShapeType="1"/>
          </p:cNvSpPr>
          <p:nvPr/>
        </p:nvSpPr>
        <p:spPr bwMode="auto">
          <a:xfrm>
            <a:off x="5181600" y="6115050"/>
            <a:ext cx="25400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8" name="Rectangle 56">
            <a:extLst>
              <a:ext uri="{FF2B5EF4-FFF2-40B4-BE49-F238E27FC236}">
                <a16:creationId xmlns:a16="http://schemas.microsoft.com/office/drawing/2014/main" id="{F4C455BE-D6E6-40F3-9841-BEB73A9AC725}"/>
              </a:ext>
            </a:extLst>
          </p:cNvPr>
          <p:cNvSpPr>
            <a:spLocks noChangeArrowheads="1"/>
          </p:cNvSpPr>
          <p:nvPr/>
        </p:nvSpPr>
        <p:spPr bwMode="auto">
          <a:xfrm>
            <a:off x="6172200" y="5562600"/>
            <a:ext cx="596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28’</a:t>
            </a:r>
          </a:p>
        </p:txBody>
      </p:sp>
      <p:grpSp>
        <p:nvGrpSpPr>
          <p:cNvPr id="29709" name="Group 57">
            <a:extLst>
              <a:ext uri="{FF2B5EF4-FFF2-40B4-BE49-F238E27FC236}">
                <a16:creationId xmlns:a16="http://schemas.microsoft.com/office/drawing/2014/main" id="{280C2F52-A4ED-4AE6-9E10-6F092E01C9D1}"/>
              </a:ext>
            </a:extLst>
          </p:cNvPr>
          <p:cNvGrpSpPr>
            <a:grpSpLocks/>
          </p:cNvGrpSpPr>
          <p:nvPr/>
        </p:nvGrpSpPr>
        <p:grpSpPr bwMode="auto">
          <a:xfrm>
            <a:off x="3759200" y="4057650"/>
            <a:ext cx="2235200" cy="2400300"/>
            <a:chOff x="1680" y="3408"/>
            <a:chExt cx="1056" cy="2016"/>
          </a:xfrm>
        </p:grpSpPr>
        <p:sp>
          <p:nvSpPr>
            <p:cNvPr id="29714" name="Text Box 58">
              <a:extLst>
                <a:ext uri="{FF2B5EF4-FFF2-40B4-BE49-F238E27FC236}">
                  <a16:creationId xmlns:a16="http://schemas.microsoft.com/office/drawing/2014/main" id="{01BD3EC2-5CD1-4761-A9A5-B7F164B514FF}"/>
                </a:ext>
              </a:extLst>
            </p:cNvPr>
            <p:cNvSpPr txBox="1">
              <a:spLocks noChangeArrowheads="1"/>
            </p:cNvSpPr>
            <p:nvPr/>
          </p:nvSpPr>
          <p:spPr bwMode="auto">
            <a:xfrm>
              <a:off x="1872" y="4224"/>
              <a:ext cx="864"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50’</a:t>
              </a:r>
            </a:p>
          </p:txBody>
        </p:sp>
        <p:sp>
          <p:nvSpPr>
            <p:cNvPr id="29715" name="Line 59">
              <a:extLst>
                <a:ext uri="{FF2B5EF4-FFF2-40B4-BE49-F238E27FC236}">
                  <a16:creationId xmlns:a16="http://schemas.microsoft.com/office/drawing/2014/main" id="{06EB0257-2B47-45B8-9BCF-7DB8E24A07E4}"/>
                </a:ext>
              </a:extLst>
            </p:cNvPr>
            <p:cNvSpPr>
              <a:spLocks noChangeShapeType="1"/>
            </p:cNvSpPr>
            <p:nvPr/>
          </p:nvSpPr>
          <p:spPr bwMode="auto">
            <a:xfrm flipH="1">
              <a:off x="1680" y="5424"/>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6" name="Line 60">
              <a:extLst>
                <a:ext uri="{FF2B5EF4-FFF2-40B4-BE49-F238E27FC236}">
                  <a16:creationId xmlns:a16="http://schemas.microsoft.com/office/drawing/2014/main" id="{15FC8DA3-4D09-4175-A932-7007BFF5C6D8}"/>
                </a:ext>
              </a:extLst>
            </p:cNvPr>
            <p:cNvSpPr>
              <a:spLocks noChangeShapeType="1"/>
            </p:cNvSpPr>
            <p:nvPr/>
          </p:nvSpPr>
          <p:spPr bwMode="auto">
            <a:xfrm flipV="1">
              <a:off x="1872" y="3408"/>
              <a:ext cx="0" cy="196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9710" name="Line 61">
            <a:extLst>
              <a:ext uri="{FF2B5EF4-FFF2-40B4-BE49-F238E27FC236}">
                <a16:creationId xmlns:a16="http://schemas.microsoft.com/office/drawing/2014/main" id="{DE7163C7-7E84-4610-B121-ABF463FC08BE}"/>
              </a:ext>
            </a:extLst>
          </p:cNvPr>
          <p:cNvSpPr>
            <a:spLocks noChangeShapeType="1"/>
          </p:cNvSpPr>
          <p:nvPr/>
        </p:nvSpPr>
        <p:spPr bwMode="auto">
          <a:xfrm>
            <a:off x="1320800" y="4286250"/>
            <a:ext cx="3759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1" name="Line 62">
            <a:extLst>
              <a:ext uri="{FF2B5EF4-FFF2-40B4-BE49-F238E27FC236}">
                <a16:creationId xmlns:a16="http://schemas.microsoft.com/office/drawing/2014/main" id="{EF191126-123E-4F29-9B0A-BF6F43889788}"/>
              </a:ext>
            </a:extLst>
          </p:cNvPr>
          <p:cNvSpPr>
            <a:spLocks noChangeShapeType="1"/>
          </p:cNvSpPr>
          <p:nvPr/>
        </p:nvSpPr>
        <p:spPr bwMode="auto">
          <a:xfrm>
            <a:off x="1320800" y="4114800"/>
            <a:ext cx="0" cy="400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2" name="Rectangle 63">
            <a:extLst>
              <a:ext uri="{FF2B5EF4-FFF2-40B4-BE49-F238E27FC236}">
                <a16:creationId xmlns:a16="http://schemas.microsoft.com/office/drawing/2014/main" id="{2888714E-73E5-4647-B456-6C2979E9C540}"/>
              </a:ext>
            </a:extLst>
          </p:cNvPr>
          <p:cNvSpPr>
            <a:spLocks noChangeArrowheads="1"/>
          </p:cNvSpPr>
          <p:nvPr/>
        </p:nvSpPr>
        <p:spPr bwMode="auto">
          <a:xfrm>
            <a:off x="2362200" y="4419600"/>
            <a:ext cx="596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35’</a:t>
            </a:r>
          </a:p>
        </p:txBody>
      </p:sp>
      <p:sp>
        <p:nvSpPr>
          <p:cNvPr id="29713" name="TextBox 54">
            <a:extLst>
              <a:ext uri="{FF2B5EF4-FFF2-40B4-BE49-F238E27FC236}">
                <a16:creationId xmlns:a16="http://schemas.microsoft.com/office/drawing/2014/main" id="{B4DA3D22-4713-45D8-8DB3-7A36F245DF20}"/>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4-8</a:t>
            </a:r>
          </a:p>
        </p:txBody>
      </p:sp>
      <p:sp>
        <p:nvSpPr>
          <p:cNvPr id="60" name="Line 2"/>
          <p:cNvSpPr>
            <a:spLocks noChangeShapeType="1"/>
          </p:cNvSpPr>
          <p:nvPr/>
        </p:nvSpPr>
        <p:spPr bwMode="auto">
          <a:xfrm flipH="1">
            <a:off x="8150201" y="646330"/>
            <a:ext cx="11991" cy="5811619"/>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Rectangle 34">
            <a:extLst>
              <a:ext uri="{FF2B5EF4-FFF2-40B4-BE49-F238E27FC236}">
                <a16:creationId xmlns:a16="http://schemas.microsoft.com/office/drawing/2014/main" id="{79544303-D413-497B-988B-6A18E59D058A}"/>
              </a:ext>
            </a:extLst>
          </p:cNvPr>
          <p:cNvSpPr>
            <a:spLocks noChangeArrowheads="1"/>
          </p:cNvSpPr>
          <p:nvPr/>
        </p:nvSpPr>
        <p:spPr bwMode="auto">
          <a:xfrm>
            <a:off x="8205861" y="3047890"/>
            <a:ext cx="709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smtClean="0"/>
              <a:t>115 ft.</a:t>
            </a:r>
            <a:endParaRPr lang="en-US" altLang="en-US" sz="1400" dirty="0"/>
          </a:p>
        </p:txBody>
      </p:sp>
    </p:spTree>
    <p:extLst>
      <p:ext uri="{BB962C8B-B14F-4D97-AF65-F5344CB8AC3E}">
        <p14:creationId xmlns:p14="http://schemas.microsoft.com/office/powerpoint/2010/main" val="230043191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a:extLst>
              <a:ext uri="{FF2B5EF4-FFF2-40B4-BE49-F238E27FC236}">
                <a16:creationId xmlns:a16="http://schemas.microsoft.com/office/drawing/2014/main" id="{9002B1DB-B0EA-4EB4-989E-B8F504004124}"/>
              </a:ext>
            </a:extLst>
          </p:cNvPr>
          <p:cNvSpPr>
            <a:spLocks noChangeArrowheads="1"/>
          </p:cNvSpPr>
          <p:nvPr/>
        </p:nvSpPr>
        <p:spPr bwMode="auto">
          <a:xfrm>
            <a:off x="1371600" y="9906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Forward</a:t>
            </a:r>
          </a:p>
        </p:txBody>
      </p:sp>
      <p:sp>
        <p:nvSpPr>
          <p:cNvPr id="31747" name="AutoShape 9">
            <a:extLst>
              <a:ext uri="{FF2B5EF4-FFF2-40B4-BE49-F238E27FC236}">
                <a16:creationId xmlns:a16="http://schemas.microsoft.com/office/drawing/2014/main" id="{0F6A099F-CFA4-4BD2-9AA1-0A562EF2BD08}"/>
              </a:ext>
            </a:extLst>
          </p:cNvPr>
          <p:cNvSpPr>
            <a:spLocks noChangeArrowheads="1"/>
          </p:cNvSpPr>
          <p:nvPr/>
        </p:nvSpPr>
        <p:spPr bwMode="auto">
          <a:xfrm flipH="1">
            <a:off x="508000" y="742950"/>
            <a:ext cx="609600" cy="1082675"/>
          </a:xfrm>
          <a:prstGeom prst="curvedLeftArrow">
            <a:avLst>
              <a:gd name="adj1" fmla="val 1052"/>
              <a:gd name="adj2" fmla="val 36606"/>
              <a:gd name="adj3" fmla="val 33333"/>
            </a:avLst>
          </a:prstGeom>
          <a:solidFill>
            <a:schemeClr val="accent1"/>
          </a:solidFill>
          <a:ln w="28575">
            <a:solidFill>
              <a:srgbClr val="FF0000"/>
            </a:solidFill>
            <a:prstDash val="sysDot"/>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48" name="AutoShape 10">
            <a:extLst>
              <a:ext uri="{FF2B5EF4-FFF2-40B4-BE49-F238E27FC236}">
                <a16:creationId xmlns:a16="http://schemas.microsoft.com/office/drawing/2014/main" id="{68096926-1056-4518-8712-675BDE873800}"/>
              </a:ext>
            </a:extLst>
          </p:cNvPr>
          <p:cNvSpPr>
            <a:spLocks noChangeArrowheads="1"/>
          </p:cNvSpPr>
          <p:nvPr/>
        </p:nvSpPr>
        <p:spPr bwMode="auto">
          <a:xfrm flipH="1">
            <a:off x="406400" y="2171700"/>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49" name="Rectangle 11">
            <a:extLst>
              <a:ext uri="{FF2B5EF4-FFF2-40B4-BE49-F238E27FC236}">
                <a16:creationId xmlns:a16="http://schemas.microsoft.com/office/drawing/2014/main" id="{B0676EC2-3164-4C12-B737-26A71702DDF6}"/>
              </a:ext>
            </a:extLst>
          </p:cNvPr>
          <p:cNvSpPr>
            <a:spLocks noChangeArrowheads="1"/>
          </p:cNvSpPr>
          <p:nvPr/>
        </p:nvSpPr>
        <p:spPr bwMode="auto">
          <a:xfrm>
            <a:off x="1295400" y="2362200"/>
            <a:ext cx="133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Reverse</a:t>
            </a:r>
          </a:p>
        </p:txBody>
      </p:sp>
      <p:sp>
        <p:nvSpPr>
          <p:cNvPr id="31750" name="Rectangle 12">
            <a:extLst>
              <a:ext uri="{FF2B5EF4-FFF2-40B4-BE49-F238E27FC236}">
                <a16:creationId xmlns:a16="http://schemas.microsoft.com/office/drawing/2014/main" id="{3E7EC1A2-B1B9-49CE-AA49-86DCB4EBFDDC}"/>
              </a:ext>
            </a:extLst>
          </p:cNvPr>
          <p:cNvSpPr>
            <a:spLocks noChangeArrowheads="1"/>
          </p:cNvSpPr>
          <p:nvPr/>
        </p:nvSpPr>
        <p:spPr bwMode="auto">
          <a:xfrm>
            <a:off x="0" y="5670550"/>
            <a:ext cx="3595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Drive thru serpentine – Stop at far end and back thru in opposite direction</a:t>
            </a:r>
          </a:p>
        </p:txBody>
      </p:sp>
      <p:sp>
        <p:nvSpPr>
          <p:cNvPr id="31751" name="AutoShape 13">
            <a:extLst>
              <a:ext uri="{FF2B5EF4-FFF2-40B4-BE49-F238E27FC236}">
                <a16:creationId xmlns:a16="http://schemas.microsoft.com/office/drawing/2014/main" id="{48422181-302C-4C57-89D7-6B53B85DA021}"/>
              </a:ext>
            </a:extLst>
          </p:cNvPr>
          <p:cNvSpPr>
            <a:spLocks noChangeArrowheads="1"/>
          </p:cNvSpPr>
          <p:nvPr/>
        </p:nvSpPr>
        <p:spPr bwMode="auto">
          <a:xfrm flipH="1">
            <a:off x="4064000" y="1028700"/>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31752" name="Group 14">
            <a:extLst>
              <a:ext uri="{FF2B5EF4-FFF2-40B4-BE49-F238E27FC236}">
                <a16:creationId xmlns:a16="http://schemas.microsoft.com/office/drawing/2014/main" id="{2613E242-22A1-46EB-8259-1B69EA1FB2BA}"/>
              </a:ext>
            </a:extLst>
          </p:cNvPr>
          <p:cNvGrpSpPr>
            <a:grpSpLocks/>
          </p:cNvGrpSpPr>
          <p:nvPr/>
        </p:nvGrpSpPr>
        <p:grpSpPr bwMode="auto">
          <a:xfrm>
            <a:off x="4572000" y="1430338"/>
            <a:ext cx="304800" cy="4111625"/>
            <a:chOff x="2160" y="1201"/>
            <a:chExt cx="144" cy="3454"/>
          </a:xfrm>
        </p:grpSpPr>
        <p:sp>
          <p:nvSpPr>
            <p:cNvPr id="31771" name="Oval 15">
              <a:extLst>
                <a:ext uri="{FF2B5EF4-FFF2-40B4-BE49-F238E27FC236}">
                  <a16:creationId xmlns:a16="http://schemas.microsoft.com/office/drawing/2014/main" id="{75FFE726-CBF9-4BBE-995A-45EBA74BF9A7}"/>
                </a:ext>
              </a:extLst>
            </p:cNvPr>
            <p:cNvSpPr>
              <a:spLocks noChangeArrowheads="1"/>
            </p:cNvSpPr>
            <p:nvPr/>
          </p:nvSpPr>
          <p:spPr bwMode="auto">
            <a:xfrm rot="194087">
              <a:off x="2160" y="3683"/>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72" name="Oval 16">
              <a:extLst>
                <a:ext uri="{FF2B5EF4-FFF2-40B4-BE49-F238E27FC236}">
                  <a16:creationId xmlns:a16="http://schemas.microsoft.com/office/drawing/2014/main" id="{141A136A-CB00-4815-8AE2-1D1E523745F3}"/>
                </a:ext>
              </a:extLst>
            </p:cNvPr>
            <p:cNvSpPr>
              <a:spLocks noChangeArrowheads="1"/>
            </p:cNvSpPr>
            <p:nvPr/>
          </p:nvSpPr>
          <p:spPr bwMode="auto">
            <a:xfrm rot="194087">
              <a:off x="2160" y="4511"/>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73" name="Oval 17">
              <a:extLst>
                <a:ext uri="{FF2B5EF4-FFF2-40B4-BE49-F238E27FC236}">
                  <a16:creationId xmlns:a16="http://schemas.microsoft.com/office/drawing/2014/main" id="{59682EE8-FF55-4AA4-8A77-DE59F6B4793E}"/>
                </a:ext>
              </a:extLst>
            </p:cNvPr>
            <p:cNvSpPr>
              <a:spLocks noChangeArrowheads="1"/>
            </p:cNvSpPr>
            <p:nvPr/>
          </p:nvSpPr>
          <p:spPr bwMode="auto">
            <a:xfrm rot="194087">
              <a:off x="2160" y="28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74" name="Oval 18">
              <a:extLst>
                <a:ext uri="{FF2B5EF4-FFF2-40B4-BE49-F238E27FC236}">
                  <a16:creationId xmlns:a16="http://schemas.microsoft.com/office/drawing/2014/main" id="{59FA7901-2C8A-4947-BD11-6A8739529ADF}"/>
                </a:ext>
              </a:extLst>
            </p:cNvPr>
            <p:cNvSpPr>
              <a:spLocks noChangeArrowheads="1"/>
            </p:cNvSpPr>
            <p:nvPr/>
          </p:nvSpPr>
          <p:spPr bwMode="auto">
            <a:xfrm rot="194087">
              <a:off x="2160" y="1201"/>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75" name="Oval 19">
              <a:extLst>
                <a:ext uri="{FF2B5EF4-FFF2-40B4-BE49-F238E27FC236}">
                  <a16:creationId xmlns:a16="http://schemas.microsoft.com/office/drawing/2014/main" id="{1C12049F-920B-4A4B-9FA4-D69EA47EC6F0}"/>
                </a:ext>
              </a:extLst>
            </p:cNvPr>
            <p:cNvSpPr>
              <a:spLocks noChangeArrowheads="1"/>
            </p:cNvSpPr>
            <p:nvPr/>
          </p:nvSpPr>
          <p:spPr bwMode="auto">
            <a:xfrm rot="194087">
              <a:off x="2160" y="20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31753" name="AutoShape 20">
            <a:extLst>
              <a:ext uri="{FF2B5EF4-FFF2-40B4-BE49-F238E27FC236}">
                <a16:creationId xmlns:a16="http://schemas.microsoft.com/office/drawing/2014/main" id="{4D122E97-DF93-4374-9DCC-68FD3AD2BB3F}"/>
              </a:ext>
            </a:extLst>
          </p:cNvPr>
          <p:cNvSpPr>
            <a:spLocks noChangeArrowheads="1"/>
          </p:cNvSpPr>
          <p:nvPr/>
        </p:nvSpPr>
        <p:spPr bwMode="auto">
          <a:xfrm flipV="1">
            <a:off x="4775200" y="685800"/>
            <a:ext cx="609600" cy="1082675"/>
          </a:xfrm>
          <a:prstGeom prst="curvedLeftArrow">
            <a:avLst>
              <a:gd name="adj1" fmla="val 1052"/>
              <a:gd name="adj2" fmla="val 36606"/>
              <a:gd name="adj3" fmla="val 33333"/>
            </a:avLst>
          </a:prstGeom>
          <a:solidFill>
            <a:srgbClr val="FFFF00"/>
          </a:solidFill>
          <a:ln w="28575">
            <a:solidFill>
              <a:srgbClr val="FF0000"/>
            </a:solidFill>
            <a:prstDash val="sysDot"/>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54" name="AutoShape 21">
            <a:extLst>
              <a:ext uri="{FF2B5EF4-FFF2-40B4-BE49-F238E27FC236}">
                <a16:creationId xmlns:a16="http://schemas.microsoft.com/office/drawing/2014/main" id="{3B957844-EC2E-46B1-AAF6-73B54D08C854}"/>
              </a:ext>
            </a:extLst>
          </p:cNvPr>
          <p:cNvSpPr>
            <a:spLocks noChangeArrowheads="1"/>
          </p:cNvSpPr>
          <p:nvPr/>
        </p:nvSpPr>
        <p:spPr bwMode="auto">
          <a:xfrm flipH="1" flipV="1">
            <a:off x="4064000" y="1657350"/>
            <a:ext cx="609600" cy="1082675"/>
          </a:xfrm>
          <a:prstGeom prst="curvedLeftArrow">
            <a:avLst>
              <a:gd name="adj1" fmla="val 1052"/>
              <a:gd name="adj2" fmla="val 36606"/>
              <a:gd name="adj3" fmla="val 33333"/>
            </a:avLst>
          </a:prstGeom>
          <a:solidFill>
            <a:srgbClr val="FFFF00"/>
          </a:solidFill>
          <a:ln w="28575">
            <a:solidFill>
              <a:srgbClr val="FF0000"/>
            </a:solidFill>
            <a:prstDash val="sysDot"/>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55" name="AutoShape 22">
            <a:extLst>
              <a:ext uri="{FF2B5EF4-FFF2-40B4-BE49-F238E27FC236}">
                <a16:creationId xmlns:a16="http://schemas.microsoft.com/office/drawing/2014/main" id="{A35CEF03-BA0E-4D8E-A00A-FB94AA645908}"/>
              </a:ext>
            </a:extLst>
          </p:cNvPr>
          <p:cNvSpPr>
            <a:spLocks noChangeArrowheads="1"/>
          </p:cNvSpPr>
          <p:nvPr/>
        </p:nvSpPr>
        <p:spPr bwMode="auto">
          <a:xfrm>
            <a:off x="4775200" y="2000250"/>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56" name="AutoShape 23">
            <a:extLst>
              <a:ext uri="{FF2B5EF4-FFF2-40B4-BE49-F238E27FC236}">
                <a16:creationId xmlns:a16="http://schemas.microsoft.com/office/drawing/2014/main" id="{FF312421-F900-4FDB-9DA3-15882EBCB53F}"/>
              </a:ext>
            </a:extLst>
          </p:cNvPr>
          <p:cNvSpPr>
            <a:spLocks noChangeArrowheads="1"/>
          </p:cNvSpPr>
          <p:nvPr/>
        </p:nvSpPr>
        <p:spPr bwMode="auto">
          <a:xfrm flipH="1">
            <a:off x="4064000" y="2971800"/>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57" name="AutoShape 24">
            <a:extLst>
              <a:ext uri="{FF2B5EF4-FFF2-40B4-BE49-F238E27FC236}">
                <a16:creationId xmlns:a16="http://schemas.microsoft.com/office/drawing/2014/main" id="{44FA6006-BAFE-49FE-9AC0-893BAFD4DD0D}"/>
              </a:ext>
            </a:extLst>
          </p:cNvPr>
          <p:cNvSpPr>
            <a:spLocks noChangeArrowheads="1"/>
          </p:cNvSpPr>
          <p:nvPr/>
        </p:nvSpPr>
        <p:spPr bwMode="auto">
          <a:xfrm flipV="1">
            <a:off x="4775200" y="2632075"/>
            <a:ext cx="609600" cy="1082675"/>
          </a:xfrm>
          <a:prstGeom prst="curvedLeftArrow">
            <a:avLst>
              <a:gd name="adj1" fmla="val 1052"/>
              <a:gd name="adj2" fmla="val 36606"/>
              <a:gd name="adj3" fmla="val 33333"/>
            </a:avLst>
          </a:prstGeom>
          <a:solidFill>
            <a:srgbClr val="FFFF00"/>
          </a:solidFill>
          <a:ln w="28575">
            <a:solidFill>
              <a:srgbClr val="FF0000"/>
            </a:solidFill>
            <a:prstDash val="sysDot"/>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58" name="AutoShape 25">
            <a:extLst>
              <a:ext uri="{FF2B5EF4-FFF2-40B4-BE49-F238E27FC236}">
                <a16:creationId xmlns:a16="http://schemas.microsoft.com/office/drawing/2014/main" id="{9B642510-A6E6-4609-BC3B-D238CE692B2A}"/>
              </a:ext>
            </a:extLst>
          </p:cNvPr>
          <p:cNvSpPr>
            <a:spLocks noChangeArrowheads="1"/>
          </p:cNvSpPr>
          <p:nvPr/>
        </p:nvSpPr>
        <p:spPr bwMode="auto">
          <a:xfrm flipH="1" flipV="1">
            <a:off x="4064000" y="3600450"/>
            <a:ext cx="609600" cy="1082675"/>
          </a:xfrm>
          <a:prstGeom prst="curvedLeftArrow">
            <a:avLst>
              <a:gd name="adj1" fmla="val 1052"/>
              <a:gd name="adj2" fmla="val 36606"/>
              <a:gd name="adj3" fmla="val 33333"/>
            </a:avLst>
          </a:prstGeom>
          <a:solidFill>
            <a:srgbClr val="FFFF00"/>
          </a:solidFill>
          <a:ln w="28575">
            <a:solidFill>
              <a:srgbClr val="FF0000"/>
            </a:solidFill>
            <a:prstDash val="sysDot"/>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59" name="AutoShape 26">
            <a:extLst>
              <a:ext uri="{FF2B5EF4-FFF2-40B4-BE49-F238E27FC236}">
                <a16:creationId xmlns:a16="http://schemas.microsoft.com/office/drawing/2014/main" id="{744CF224-D8A7-4EC2-89AE-1825C05ADE11}"/>
              </a:ext>
            </a:extLst>
          </p:cNvPr>
          <p:cNvSpPr>
            <a:spLocks noChangeArrowheads="1"/>
          </p:cNvSpPr>
          <p:nvPr/>
        </p:nvSpPr>
        <p:spPr bwMode="auto">
          <a:xfrm>
            <a:off x="4673600" y="3946525"/>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60" name="AutoShape 27">
            <a:extLst>
              <a:ext uri="{FF2B5EF4-FFF2-40B4-BE49-F238E27FC236}">
                <a16:creationId xmlns:a16="http://schemas.microsoft.com/office/drawing/2014/main" id="{4D3A5182-B85B-49CA-9D2B-A3819399DFE5}"/>
              </a:ext>
            </a:extLst>
          </p:cNvPr>
          <p:cNvSpPr>
            <a:spLocks noChangeArrowheads="1"/>
          </p:cNvSpPr>
          <p:nvPr/>
        </p:nvSpPr>
        <p:spPr bwMode="auto">
          <a:xfrm flipH="1">
            <a:off x="4064000" y="4914900"/>
            <a:ext cx="609600" cy="1082675"/>
          </a:xfrm>
          <a:prstGeom prst="curvedLeftArrow">
            <a:avLst>
              <a:gd name="adj1" fmla="val 1052"/>
              <a:gd name="adj2" fmla="val 36606"/>
              <a:gd name="adj3" fmla="val 33333"/>
            </a:avLst>
          </a:prstGeom>
          <a:solidFill>
            <a:schemeClr val="accent1"/>
          </a:solidFill>
          <a:ln w="5715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1761" name="AutoShape 28">
            <a:extLst>
              <a:ext uri="{FF2B5EF4-FFF2-40B4-BE49-F238E27FC236}">
                <a16:creationId xmlns:a16="http://schemas.microsoft.com/office/drawing/2014/main" id="{71E4D543-5499-4B72-9A8A-51C6A3927C2F}"/>
              </a:ext>
            </a:extLst>
          </p:cNvPr>
          <p:cNvSpPr>
            <a:spLocks noChangeArrowheads="1"/>
          </p:cNvSpPr>
          <p:nvPr/>
        </p:nvSpPr>
        <p:spPr bwMode="auto">
          <a:xfrm flipV="1">
            <a:off x="4775200" y="4575175"/>
            <a:ext cx="609600" cy="1082675"/>
          </a:xfrm>
          <a:prstGeom prst="curvedLeftArrow">
            <a:avLst>
              <a:gd name="adj1" fmla="val 1052"/>
              <a:gd name="adj2" fmla="val 36606"/>
              <a:gd name="adj3" fmla="val 33333"/>
            </a:avLst>
          </a:prstGeom>
          <a:solidFill>
            <a:srgbClr val="FFFF00"/>
          </a:solidFill>
          <a:ln w="28575">
            <a:solidFill>
              <a:srgbClr val="FF0000"/>
            </a:solidFill>
            <a:prstDash val="sysDot"/>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31762" name="Group 30">
            <a:extLst>
              <a:ext uri="{FF2B5EF4-FFF2-40B4-BE49-F238E27FC236}">
                <a16:creationId xmlns:a16="http://schemas.microsoft.com/office/drawing/2014/main" id="{1E3137BF-A9DA-4A37-A7F9-1B6B8C64891D}"/>
              </a:ext>
            </a:extLst>
          </p:cNvPr>
          <p:cNvGrpSpPr>
            <a:grpSpLocks/>
          </p:cNvGrpSpPr>
          <p:nvPr/>
        </p:nvGrpSpPr>
        <p:grpSpPr bwMode="auto">
          <a:xfrm>
            <a:off x="4978400" y="5886450"/>
            <a:ext cx="2336800" cy="461963"/>
            <a:chOff x="2544" y="4656"/>
            <a:chExt cx="1104" cy="388"/>
          </a:xfrm>
        </p:grpSpPr>
        <p:sp>
          <p:nvSpPr>
            <p:cNvPr id="31769" name="Line 31">
              <a:extLst>
                <a:ext uri="{FF2B5EF4-FFF2-40B4-BE49-F238E27FC236}">
                  <a16:creationId xmlns:a16="http://schemas.microsoft.com/office/drawing/2014/main" id="{605B8047-F04C-4857-A677-4B7B9D190AE9}"/>
                </a:ext>
              </a:extLst>
            </p:cNvPr>
            <p:cNvSpPr>
              <a:spLocks noChangeShapeType="1"/>
            </p:cNvSpPr>
            <p:nvPr/>
          </p:nvSpPr>
          <p:spPr bwMode="auto">
            <a:xfrm>
              <a:off x="2544" y="4656"/>
              <a:ext cx="9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0" name="Text Box 32">
              <a:extLst>
                <a:ext uri="{FF2B5EF4-FFF2-40B4-BE49-F238E27FC236}">
                  <a16:creationId xmlns:a16="http://schemas.microsoft.com/office/drawing/2014/main" id="{56072677-60CC-4A97-AB88-745CC44D9209}"/>
                </a:ext>
              </a:extLst>
            </p:cNvPr>
            <p:cNvSpPr txBox="1">
              <a:spLocks noChangeArrowheads="1"/>
            </p:cNvSpPr>
            <p:nvPr/>
          </p:nvSpPr>
          <p:spPr bwMode="auto">
            <a:xfrm>
              <a:off x="2832" y="4656"/>
              <a:ext cx="816"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a:t>Start</a:t>
              </a:r>
            </a:p>
          </p:txBody>
        </p:sp>
      </p:grpSp>
      <p:sp>
        <p:nvSpPr>
          <p:cNvPr id="31763" name="Rectangle 33">
            <a:extLst>
              <a:ext uri="{FF2B5EF4-FFF2-40B4-BE49-F238E27FC236}">
                <a16:creationId xmlns:a16="http://schemas.microsoft.com/office/drawing/2014/main" id="{C8AB9C99-3A98-4F76-A13A-68862C6E3C9E}"/>
              </a:ext>
            </a:extLst>
          </p:cNvPr>
          <p:cNvSpPr>
            <a:spLocks noChangeArrowheads="1"/>
          </p:cNvSpPr>
          <p:nvPr/>
        </p:nvSpPr>
        <p:spPr bwMode="auto">
          <a:xfrm>
            <a:off x="7467600" y="3733800"/>
            <a:ext cx="1371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30’ – 38’</a:t>
            </a:r>
          </a:p>
          <a:p>
            <a:pPr eaLnBrk="1" hangingPunct="1"/>
            <a:r>
              <a:rPr lang="en-US" altLang="en-US"/>
              <a:t>Adjust for vehicle</a:t>
            </a:r>
          </a:p>
        </p:txBody>
      </p:sp>
      <p:sp>
        <p:nvSpPr>
          <p:cNvPr id="31764" name="Line 34">
            <a:extLst>
              <a:ext uri="{FF2B5EF4-FFF2-40B4-BE49-F238E27FC236}">
                <a16:creationId xmlns:a16="http://schemas.microsoft.com/office/drawing/2014/main" id="{7758A86E-1011-4FE3-9725-51711541340C}"/>
              </a:ext>
            </a:extLst>
          </p:cNvPr>
          <p:cNvSpPr>
            <a:spLocks noChangeShapeType="1"/>
          </p:cNvSpPr>
          <p:nvPr/>
        </p:nvSpPr>
        <p:spPr bwMode="auto">
          <a:xfrm>
            <a:off x="5638800" y="3581400"/>
            <a:ext cx="121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5" name="Line 35">
            <a:extLst>
              <a:ext uri="{FF2B5EF4-FFF2-40B4-BE49-F238E27FC236}">
                <a16:creationId xmlns:a16="http://schemas.microsoft.com/office/drawing/2014/main" id="{BDCAC3A2-0679-40A1-B6E9-3C0ECB4E9E84}"/>
              </a:ext>
            </a:extLst>
          </p:cNvPr>
          <p:cNvSpPr>
            <a:spLocks noChangeShapeType="1"/>
          </p:cNvSpPr>
          <p:nvPr/>
        </p:nvSpPr>
        <p:spPr bwMode="auto">
          <a:xfrm flipV="1">
            <a:off x="6248400" y="3581400"/>
            <a:ext cx="0" cy="8382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6" name="Line 36">
            <a:extLst>
              <a:ext uri="{FF2B5EF4-FFF2-40B4-BE49-F238E27FC236}">
                <a16:creationId xmlns:a16="http://schemas.microsoft.com/office/drawing/2014/main" id="{3A8B0F7B-2D9F-4620-B44B-C8C5EDF470D9}"/>
              </a:ext>
            </a:extLst>
          </p:cNvPr>
          <p:cNvSpPr>
            <a:spLocks noChangeShapeType="1"/>
          </p:cNvSpPr>
          <p:nvPr/>
        </p:nvSpPr>
        <p:spPr bwMode="auto">
          <a:xfrm>
            <a:off x="5562600" y="4495800"/>
            <a:ext cx="132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7" name="Rectangle 37">
            <a:extLst>
              <a:ext uri="{FF2B5EF4-FFF2-40B4-BE49-F238E27FC236}">
                <a16:creationId xmlns:a16="http://schemas.microsoft.com/office/drawing/2014/main" id="{E8DFB74E-B00A-4729-916D-EBCCE6D9EC4D}"/>
              </a:ext>
            </a:extLst>
          </p:cNvPr>
          <p:cNvSpPr>
            <a:spLocks noChangeArrowheads="1"/>
          </p:cNvSpPr>
          <p:nvPr/>
        </p:nvSpPr>
        <p:spPr bwMode="auto">
          <a:xfrm>
            <a:off x="3429000" y="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a:t>Serpentine</a:t>
            </a:r>
          </a:p>
        </p:txBody>
      </p:sp>
      <p:sp>
        <p:nvSpPr>
          <p:cNvPr id="31768" name="TextBox 54">
            <a:extLst>
              <a:ext uri="{FF2B5EF4-FFF2-40B4-BE49-F238E27FC236}">
                <a16:creationId xmlns:a16="http://schemas.microsoft.com/office/drawing/2014/main" id="{69937CDD-FD97-414C-967B-9B46B1FFCD25}"/>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4-9</a:t>
            </a:r>
          </a:p>
        </p:txBody>
      </p:sp>
      <p:sp>
        <p:nvSpPr>
          <p:cNvPr id="32" name="Line 2"/>
          <p:cNvSpPr>
            <a:spLocks noChangeShapeType="1"/>
          </p:cNvSpPr>
          <p:nvPr/>
        </p:nvSpPr>
        <p:spPr bwMode="auto">
          <a:xfrm>
            <a:off x="3428998" y="1524000"/>
            <a:ext cx="1" cy="4026427"/>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4">
            <a:extLst>
              <a:ext uri="{FF2B5EF4-FFF2-40B4-BE49-F238E27FC236}">
                <a16:creationId xmlns:a16="http://schemas.microsoft.com/office/drawing/2014/main" id="{79544303-D413-497B-988B-6A18E59D058A}"/>
              </a:ext>
            </a:extLst>
          </p:cNvPr>
          <p:cNvSpPr>
            <a:spLocks noChangeArrowheads="1"/>
          </p:cNvSpPr>
          <p:nvPr/>
        </p:nvSpPr>
        <p:spPr bwMode="auto">
          <a:xfrm>
            <a:off x="2266462" y="3023079"/>
            <a:ext cx="12954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smtClean="0"/>
              <a:t>Maximum of 190 ft.</a:t>
            </a:r>
            <a:endParaRPr lang="en-US" altLang="en-US" sz="1400" dirty="0"/>
          </a:p>
        </p:txBody>
      </p:sp>
      <p:sp>
        <p:nvSpPr>
          <p:cNvPr id="2" name="Line 2"/>
          <p:cNvSpPr>
            <a:spLocks noChangeShapeType="1"/>
          </p:cNvSpPr>
          <p:nvPr/>
        </p:nvSpPr>
        <p:spPr bwMode="auto">
          <a:xfrm>
            <a:off x="2994023" y="3391978"/>
            <a:ext cx="4349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86349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894551B3-F892-4ECC-B9AF-12A487B5DD3B}"/>
              </a:ext>
            </a:extLst>
          </p:cNvPr>
          <p:cNvSpPr>
            <a:spLocks noGrp="1"/>
          </p:cNvSpPr>
          <p:nvPr>
            <p:ph type="title"/>
          </p:nvPr>
        </p:nvSpPr>
        <p:spPr>
          <a:xfrm>
            <a:off x="685800" y="1588"/>
            <a:ext cx="7543800" cy="1312862"/>
          </a:xfrm>
        </p:spPr>
        <p:txBody>
          <a:bodyPr/>
          <a:lstStyle/>
          <a:p>
            <a:pPr eaLnBrk="1" fontAlgn="auto" hangingPunct="1">
              <a:spcAft>
                <a:spcPts val="0"/>
              </a:spcAft>
              <a:defRPr/>
            </a:pPr>
            <a:r>
              <a:rPr lang="en-US" altLang="en-US" sz="4400" dirty="0">
                <a:solidFill>
                  <a:schemeClr val="accent2"/>
                </a:solidFill>
              </a:rPr>
              <a:t>Driver Selection</a:t>
            </a:r>
          </a:p>
        </p:txBody>
      </p:sp>
      <p:sp>
        <p:nvSpPr>
          <p:cNvPr id="71683" name="Content Placeholder 2">
            <a:extLst>
              <a:ext uri="{FF2B5EF4-FFF2-40B4-BE49-F238E27FC236}">
                <a16:creationId xmlns:a16="http://schemas.microsoft.com/office/drawing/2014/main" id="{397BB773-1F0C-457F-B9C1-8EDC1A83A39C}"/>
              </a:ext>
            </a:extLst>
          </p:cNvPr>
          <p:cNvSpPr>
            <a:spLocks noGrp="1"/>
          </p:cNvSpPr>
          <p:nvPr>
            <p:ph idx="1"/>
          </p:nvPr>
        </p:nvSpPr>
        <p:spPr>
          <a:xfrm>
            <a:off x="685800" y="1752600"/>
            <a:ext cx="5105400" cy="4114800"/>
          </a:xfrm>
        </p:spPr>
        <p:txBody>
          <a:bodyPr/>
          <a:lstStyle/>
          <a:p>
            <a:pPr lvl="1" eaLnBrk="1" hangingPunct="1"/>
            <a:r>
              <a:rPr lang="en-US" altLang="en-US" sz="2800"/>
              <a:t>Often selected through promotions</a:t>
            </a:r>
          </a:p>
          <a:p>
            <a:pPr lvl="1" eaLnBrk="1" hangingPunct="1"/>
            <a:endParaRPr lang="en-US" altLang="en-US" sz="2800"/>
          </a:p>
          <a:p>
            <a:pPr lvl="1" eaLnBrk="1" hangingPunct="1"/>
            <a:r>
              <a:rPr lang="en-US" altLang="en-US" sz="2800"/>
              <a:t>Often selected based on experience, training and  certification requirements.</a:t>
            </a:r>
          </a:p>
          <a:p>
            <a:pPr lvl="1" eaLnBrk="1" hangingPunct="1"/>
            <a:endParaRPr lang="en-US" altLang="en-US" sz="2800"/>
          </a:p>
          <a:p>
            <a:pPr lvl="1" eaLnBrk="1" hangingPunct="1"/>
            <a:r>
              <a:rPr lang="en-US" altLang="en-US" sz="2800"/>
              <a:t>Drivers must have desire and put forth an effort to learn</a:t>
            </a:r>
          </a:p>
        </p:txBody>
      </p:sp>
      <p:pic>
        <p:nvPicPr>
          <p:cNvPr id="71684" name="Picture 5" descr="Image result for choosing a person clip art">
            <a:hlinkClick r:id="rId3"/>
            <a:extLst>
              <a:ext uri="{FF2B5EF4-FFF2-40B4-BE49-F238E27FC236}">
                <a16:creationId xmlns:a16="http://schemas.microsoft.com/office/drawing/2014/main" id="{531512AE-E6B2-49BF-9F05-C4221A15CB13}"/>
              </a:ext>
            </a:extLst>
          </p:cNvPr>
          <p:cNvPicPr>
            <a:picLocks noChangeAspect="1" noChangeArrowheads="1"/>
          </p:cNvPicPr>
          <p:nvPr/>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rcRect b="7666"/>
          <a:stretch>
            <a:fillRect/>
          </a:stretch>
        </p:blipFill>
        <p:spPr bwMode="auto">
          <a:xfrm>
            <a:off x="6172200" y="16764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6">
            <a:extLst>
              <a:ext uri="{FF2B5EF4-FFF2-40B4-BE49-F238E27FC236}">
                <a16:creationId xmlns:a16="http://schemas.microsoft.com/office/drawing/2014/main" id="{89E3EA25-0A6E-46C5-A720-6A6C1ECD28E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1-23</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2A4C5C4-E889-48D4-BBD2-754ABBFC6673}"/>
              </a:ext>
            </a:extLst>
          </p:cNvPr>
          <p:cNvSpPr>
            <a:spLocks noChangeArrowheads="1"/>
          </p:cNvSpPr>
          <p:nvPr/>
        </p:nvSpPr>
        <p:spPr bwMode="auto">
          <a:xfrm>
            <a:off x="2512262" y="228600"/>
            <a:ext cx="4219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dirty="0"/>
              <a:t>Straight Line </a:t>
            </a:r>
            <a:r>
              <a:rPr lang="en-US" altLang="en-US" sz="3600" b="1" dirty="0" smtClean="0"/>
              <a:t>Exercise</a:t>
            </a:r>
            <a:endParaRPr lang="en-US" altLang="en-US" sz="3600" b="1" dirty="0"/>
          </a:p>
        </p:txBody>
      </p:sp>
      <p:grpSp>
        <p:nvGrpSpPr>
          <p:cNvPr id="33795" name="Group 8">
            <a:extLst>
              <a:ext uri="{FF2B5EF4-FFF2-40B4-BE49-F238E27FC236}">
                <a16:creationId xmlns:a16="http://schemas.microsoft.com/office/drawing/2014/main" id="{9834B178-444C-4926-BBDA-B791E40A7727}"/>
              </a:ext>
            </a:extLst>
          </p:cNvPr>
          <p:cNvGrpSpPr>
            <a:grpSpLocks/>
          </p:cNvGrpSpPr>
          <p:nvPr/>
        </p:nvGrpSpPr>
        <p:grpSpPr bwMode="auto">
          <a:xfrm>
            <a:off x="4876800" y="1314450"/>
            <a:ext cx="1422400" cy="4229100"/>
            <a:chOff x="2016" y="816"/>
            <a:chExt cx="672" cy="3552"/>
          </a:xfrm>
        </p:grpSpPr>
        <p:grpSp>
          <p:nvGrpSpPr>
            <p:cNvPr id="33801" name="Group 9">
              <a:extLst>
                <a:ext uri="{FF2B5EF4-FFF2-40B4-BE49-F238E27FC236}">
                  <a16:creationId xmlns:a16="http://schemas.microsoft.com/office/drawing/2014/main" id="{CF0EDBF9-D124-44C3-99F4-B46CFBDA9D17}"/>
                </a:ext>
              </a:extLst>
            </p:cNvPr>
            <p:cNvGrpSpPr>
              <a:grpSpLocks/>
            </p:cNvGrpSpPr>
            <p:nvPr/>
          </p:nvGrpSpPr>
          <p:grpSpPr bwMode="auto">
            <a:xfrm>
              <a:off x="2016" y="3360"/>
              <a:ext cx="672" cy="1008"/>
              <a:chOff x="2880" y="4080"/>
              <a:chExt cx="672" cy="1008"/>
            </a:xfrm>
          </p:grpSpPr>
          <p:grpSp>
            <p:nvGrpSpPr>
              <p:cNvPr id="33820" name="Group 10">
                <a:extLst>
                  <a:ext uri="{FF2B5EF4-FFF2-40B4-BE49-F238E27FC236}">
                    <a16:creationId xmlns:a16="http://schemas.microsoft.com/office/drawing/2014/main" id="{96E58536-B9AB-40B0-BFA4-5985736C6BAC}"/>
                  </a:ext>
                </a:extLst>
              </p:cNvPr>
              <p:cNvGrpSpPr>
                <a:grpSpLocks/>
              </p:cNvGrpSpPr>
              <p:nvPr/>
            </p:nvGrpSpPr>
            <p:grpSpPr bwMode="auto">
              <a:xfrm>
                <a:off x="3408" y="4080"/>
                <a:ext cx="144" cy="1008"/>
                <a:chOff x="2688" y="2640"/>
                <a:chExt cx="144" cy="1008"/>
              </a:xfrm>
            </p:grpSpPr>
            <p:sp>
              <p:nvSpPr>
                <p:cNvPr id="33825" name="Oval 11">
                  <a:extLst>
                    <a:ext uri="{FF2B5EF4-FFF2-40B4-BE49-F238E27FC236}">
                      <a16:creationId xmlns:a16="http://schemas.microsoft.com/office/drawing/2014/main" id="{D6C9741A-7BDB-400E-98B0-2D04AE0AC9AD}"/>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26" name="Oval 12">
                  <a:extLst>
                    <a:ext uri="{FF2B5EF4-FFF2-40B4-BE49-F238E27FC236}">
                      <a16:creationId xmlns:a16="http://schemas.microsoft.com/office/drawing/2014/main" id="{BA4AE9D2-1329-4088-A061-A4525D2D2DC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27" name="Oval 13">
                  <a:extLst>
                    <a:ext uri="{FF2B5EF4-FFF2-40B4-BE49-F238E27FC236}">
                      <a16:creationId xmlns:a16="http://schemas.microsoft.com/office/drawing/2014/main" id="{0AB654B6-5BA0-447B-840D-C793CD2B95B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3821" name="Group 14">
                <a:extLst>
                  <a:ext uri="{FF2B5EF4-FFF2-40B4-BE49-F238E27FC236}">
                    <a16:creationId xmlns:a16="http://schemas.microsoft.com/office/drawing/2014/main" id="{13D1C0C3-42A2-4573-8910-827604B878E9}"/>
                  </a:ext>
                </a:extLst>
              </p:cNvPr>
              <p:cNvGrpSpPr>
                <a:grpSpLocks/>
              </p:cNvGrpSpPr>
              <p:nvPr/>
            </p:nvGrpSpPr>
            <p:grpSpPr bwMode="auto">
              <a:xfrm>
                <a:off x="2880" y="4080"/>
                <a:ext cx="144" cy="1008"/>
                <a:chOff x="2688" y="2640"/>
                <a:chExt cx="144" cy="1008"/>
              </a:xfrm>
            </p:grpSpPr>
            <p:sp>
              <p:nvSpPr>
                <p:cNvPr id="33822" name="Oval 15">
                  <a:extLst>
                    <a:ext uri="{FF2B5EF4-FFF2-40B4-BE49-F238E27FC236}">
                      <a16:creationId xmlns:a16="http://schemas.microsoft.com/office/drawing/2014/main" id="{81CAB5E4-0F1D-42FD-86C0-4BA858493C00}"/>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23" name="Oval 16">
                  <a:extLst>
                    <a:ext uri="{FF2B5EF4-FFF2-40B4-BE49-F238E27FC236}">
                      <a16:creationId xmlns:a16="http://schemas.microsoft.com/office/drawing/2014/main" id="{E31BA7AC-5819-4599-8F11-7F025B31FFB2}"/>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24" name="Oval 17">
                  <a:extLst>
                    <a:ext uri="{FF2B5EF4-FFF2-40B4-BE49-F238E27FC236}">
                      <a16:creationId xmlns:a16="http://schemas.microsoft.com/office/drawing/2014/main" id="{6266343D-1414-47BF-8040-8A9DCF220FF6}"/>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33802" name="Group 18">
              <a:extLst>
                <a:ext uri="{FF2B5EF4-FFF2-40B4-BE49-F238E27FC236}">
                  <a16:creationId xmlns:a16="http://schemas.microsoft.com/office/drawing/2014/main" id="{805E7D43-D7F5-44D0-8436-D0ED2BD3F767}"/>
                </a:ext>
              </a:extLst>
            </p:cNvPr>
            <p:cNvGrpSpPr>
              <a:grpSpLocks/>
            </p:cNvGrpSpPr>
            <p:nvPr/>
          </p:nvGrpSpPr>
          <p:grpSpPr bwMode="auto">
            <a:xfrm>
              <a:off x="2016" y="2112"/>
              <a:ext cx="672" cy="1008"/>
              <a:chOff x="2880" y="2376"/>
              <a:chExt cx="672" cy="1008"/>
            </a:xfrm>
          </p:grpSpPr>
          <p:grpSp>
            <p:nvGrpSpPr>
              <p:cNvPr id="33812" name="Group 19">
                <a:extLst>
                  <a:ext uri="{FF2B5EF4-FFF2-40B4-BE49-F238E27FC236}">
                    <a16:creationId xmlns:a16="http://schemas.microsoft.com/office/drawing/2014/main" id="{F373F569-4939-48AC-80BE-3AC6DB9DE02E}"/>
                  </a:ext>
                </a:extLst>
              </p:cNvPr>
              <p:cNvGrpSpPr>
                <a:grpSpLocks/>
              </p:cNvGrpSpPr>
              <p:nvPr/>
            </p:nvGrpSpPr>
            <p:grpSpPr bwMode="auto">
              <a:xfrm>
                <a:off x="2880" y="2376"/>
                <a:ext cx="144" cy="1008"/>
                <a:chOff x="2688" y="2640"/>
                <a:chExt cx="144" cy="1008"/>
              </a:xfrm>
            </p:grpSpPr>
            <p:sp>
              <p:nvSpPr>
                <p:cNvPr id="33817" name="Oval 20">
                  <a:extLst>
                    <a:ext uri="{FF2B5EF4-FFF2-40B4-BE49-F238E27FC236}">
                      <a16:creationId xmlns:a16="http://schemas.microsoft.com/office/drawing/2014/main" id="{BA8B6ED2-4B91-4879-BF9C-E58961E9E60D}"/>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18" name="Oval 21">
                  <a:extLst>
                    <a:ext uri="{FF2B5EF4-FFF2-40B4-BE49-F238E27FC236}">
                      <a16:creationId xmlns:a16="http://schemas.microsoft.com/office/drawing/2014/main" id="{4913C2CC-CB11-4597-A905-637020E4B0FD}"/>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19" name="Oval 22">
                  <a:extLst>
                    <a:ext uri="{FF2B5EF4-FFF2-40B4-BE49-F238E27FC236}">
                      <a16:creationId xmlns:a16="http://schemas.microsoft.com/office/drawing/2014/main" id="{6E85C455-D565-4AEC-8BAD-D0B2FEE9EC3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3813" name="Group 23">
                <a:extLst>
                  <a:ext uri="{FF2B5EF4-FFF2-40B4-BE49-F238E27FC236}">
                    <a16:creationId xmlns:a16="http://schemas.microsoft.com/office/drawing/2014/main" id="{9D2AD1BC-353B-4E12-AF9A-F99A1435C526}"/>
                  </a:ext>
                </a:extLst>
              </p:cNvPr>
              <p:cNvGrpSpPr>
                <a:grpSpLocks/>
              </p:cNvGrpSpPr>
              <p:nvPr/>
            </p:nvGrpSpPr>
            <p:grpSpPr bwMode="auto">
              <a:xfrm>
                <a:off x="3408" y="2376"/>
                <a:ext cx="144" cy="1008"/>
                <a:chOff x="2688" y="2640"/>
                <a:chExt cx="144" cy="1008"/>
              </a:xfrm>
            </p:grpSpPr>
            <p:sp>
              <p:nvSpPr>
                <p:cNvPr id="33814" name="Oval 24">
                  <a:extLst>
                    <a:ext uri="{FF2B5EF4-FFF2-40B4-BE49-F238E27FC236}">
                      <a16:creationId xmlns:a16="http://schemas.microsoft.com/office/drawing/2014/main" id="{6ADC8E26-0D65-4575-B366-7DC43E71B336}"/>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15" name="Oval 25">
                  <a:extLst>
                    <a:ext uri="{FF2B5EF4-FFF2-40B4-BE49-F238E27FC236}">
                      <a16:creationId xmlns:a16="http://schemas.microsoft.com/office/drawing/2014/main" id="{6FA344F2-CFE8-4FC8-98B1-2648C3A11D74}"/>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16" name="Oval 26">
                  <a:extLst>
                    <a:ext uri="{FF2B5EF4-FFF2-40B4-BE49-F238E27FC236}">
                      <a16:creationId xmlns:a16="http://schemas.microsoft.com/office/drawing/2014/main" id="{A92289CB-A355-467D-80AC-11EF5169F19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33803" name="Group 27">
              <a:extLst>
                <a:ext uri="{FF2B5EF4-FFF2-40B4-BE49-F238E27FC236}">
                  <a16:creationId xmlns:a16="http://schemas.microsoft.com/office/drawing/2014/main" id="{E8473066-E95F-4DC5-BBD4-37462D83988A}"/>
                </a:ext>
              </a:extLst>
            </p:cNvPr>
            <p:cNvGrpSpPr>
              <a:grpSpLocks/>
            </p:cNvGrpSpPr>
            <p:nvPr/>
          </p:nvGrpSpPr>
          <p:grpSpPr bwMode="auto">
            <a:xfrm>
              <a:off x="2016" y="816"/>
              <a:ext cx="672" cy="1008"/>
              <a:chOff x="2880" y="624"/>
              <a:chExt cx="672" cy="1008"/>
            </a:xfrm>
          </p:grpSpPr>
          <p:grpSp>
            <p:nvGrpSpPr>
              <p:cNvPr id="33804" name="Group 28">
                <a:extLst>
                  <a:ext uri="{FF2B5EF4-FFF2-40B4-BE49-F238E27FC236}">
                    <a16:creationId xmlns:a16="http://schemas.microsoft.com/office/drawing/2014/main" id="{C9AA9BF1-A796-43DB-BAB4-01E212E794F5}"/>
                  </a:ext>
                </a:extLst>
              </p:cNvPr>
              <p:cNvGrpSpPr>
                <a:grpSpLocks/>
              </p:cNvGrpSpPr>
              <p:nvPr/>
            </p:nvGrpSpPr>
            <p:grpSpPr bwMode="auto">
              <a:xfrm>
                <a:off x="2880" y="624"/>
                <a:ext cx="144" cy="1008"/>
                <a:chOff x="2688" y="2640"/>
                <a:chExt cx="144" cy="1008"/>
              </a:xfrm>
            </p:grpSpPr>
            <p:sp>
              <p:nvSpPr>
                <p:cNvPr id="33809" name="Oval 29">
                  <a:extLst>
                    <a:ext uri="{FF2B5EF4-FFF2-40B4-BE49-F238E27FC236}">
                      <a16:creationId xmlns:a16="http://schemas.microsoft.com/office/drawing/2014/main" id="{BFD03817-4E3C-4F67-8931-0FF1D295062A}"/>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10" name="Oval 30">
                  <a:extLst>
                    <a:ext uri="{FF2B5EF4-FFF2-40B4-BE49-F238E27FC236}">
                      <a16:creationId xmlns:a16="http://schemas.microsoft.com/office/drawing/2014/main" id="{32F9BA81-7BBC-404F-8B97-967DF3AD4F95}"/>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11" name="Oval 31">
                  <a:extLst>
                    <a:ext uri="{FF2B5EF4-FFF2-40B4-BE49-F238E27FC236}">
                      <a16:creationId xmlns:a16="http://schemas.microsoft.com/office/drawing/2014/main" id="{22741C33-2D51-4470-8AA0-C5D26699B9A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3805" name="Group 32">
                <a:extLst>
                  <a:ext uri="{FF2B5EF4-FFF2-40B4-BE49-F238E27FC236}">
                    <a16:creationId xmlns:a16="http://schemas.microsoft.com/office/drawing/2014/main" id="{B127115C-4933-4B49-A762-CC7AE6F2282C}"/>
                  </a:ext>
                </a:extLst>
              </p:cNvPr>
              <p:cNvGrpSpPr>
                <a:grpSpLocks/>
              </p:cNvGrpSpPr>
              <p:nvPr/>
            </p:nvGrpSpPr>
            <p:grpSpPr bwMode="auto">
              <a:xfrm>
                <a:off x="3408" y="624"/>
                <a:ext cx="144" cy="1008"/>
                <a:chOff x="2688" y="2640"/>
                <a:chExt cx="144" cy="1008"/>
              </a:xfrm>
            </p:grpSpPr>
            <p:sp>
              <p:nvSpPr>
                <p:cNvPr id="33806" name="Oval 33">
                  <a:extLst>
                    <a:ext uri="{FF2B5EF4-FFF2-40B4-BE49-F238E27FC236}">
                      <a16:creationId xmlns:a16="http://schemas.microsoft.com/office/drawing/2014/main" id="{CBA33C3D-91A0-46F4-BC5A-73FD9406618A}"/>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07" name="Oval 34">
                  <a:extLst>
                    <a:ext uri="{FF2B5EF4-FFF2-40B4-BE49-F238E27FC236}">
                      <a16:creationId xmlns:a16="http://schemas.microsoft.com/office/drawing/2014/main" id="{45DA96BD-E046-48CA-A629-10E8B83A033D}"/>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3808" name="Oval 35">
                  <a:extLst>
                    <a:ext uri="{FF2B5EF4-FFF2-40B4-BE49-F238E27FC236}">
                      <a16:creationId xmlns:a16="http://schemas.microsoft.com/office/drawing/2014/main" id="{CB81D49E-02FA-46CF-85EF-5771D3A0907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sp>
        <p:nvSpPr>
          <p:cNvPr id="33796" name="Line 36">
            <a:extLst>
              <a:ext uri="{FF2B5EF4-FFF2-40B4-BE49-F238E27FC236}">
                <a16:creationId xmlns:a16="http://schemas.microsoft.com/office/drawing/2014/main" id="{C40706FB-80BC-4C6A-AEFD-D5CF60A30A1E}"/>
              </a:ext>
            </a:extLst>
          </p:cNvPr>
          <p:cNvSpPr>
            <a:spLocks noChangeShapeType="1"/>
          </p:cNvSpPr>
          <p:nvPr/>
        </p:nvSpPr>
        <p:spPr bwMode="auto">
          <a:xfrm>
            <a:off x="6705600" y="1371600"/>
            <a:ext cx="10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7" name="Line 37">
            <a:extLst>
              <a:ext uri="{FF2B5EF4-FFF2-40B4-BE49-F238E27FC236}">
                <a16:creationId xmlns:a16="http://schemas.microsoft.com/office/drawing/2014/main" id="{6FFE52E5-5C80-46ED-9B5C-F7E89890F50C}"/>
              </a:ext>
            </a:extLst>
          </p:cNvPr>
          <p:cNvSpPr>
            <a:spLocks noChangeShapeType="1"/>
          </p:cNvSpPr>
          <p:nvPr/>
        </p:nvSpPr>
        <p:spPr bwMode="auto">
          <a:xfrm>
            <a:off x="7112000" y="1371600"/>
            <a:ext cx="0" cy="411480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798" name="Line 38">
            <a:extLst>
              <a:ext uri="{FF2B5EF4-FFF2-40B4-BE49-F238E27FC236}">
                <a16:creationId xmlns:a16="http://schemas.microsoft.com/office/drawing/2014/main" id="{245DE9C2-7C6A-47E2-B9E1-AF5B54F28CFC}"/>
              </a:ext>
            </a:extLst>
          </p:cNvPr>
          <p:cNvSpPr>
            <a:spLocks noChangeShapeType="1"/>
          </p:cNvSpPr>
          <p:nvPr/>
        </p:nvSpPr>
        <p:spPr bwMode="auto">
          <a:xfrm>
            <a:off x="6604000" y="5486400"/>
            <a:ext cx="91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9" name="Rectangle 39">
            <a:extLst>
              <a:ext uri="{FF2B5EF4-FFF2-40B4-BE49-F238E27FC236}">
                <a16:creationId xmlns:a16="http://schemas.microsoft.com/office/drawing/2014/main" id="{7CA94B31-FF07-425A-B86A-790EBCCB00B9}"/>
              </a:ext>
            </a:extLst>
          </p:cNvPr>
          <p:cNvSpPr>
            <a:spLocks noChangeArrowheads="1"/>
          </p:cNvSpPr>
          <p:nvPr/>
        </p:nvSpPr>
        <p:spPr bwMode="auto">
          <a:xfrm>
            <a:off x="304800" y="1905000"/>
            <a:ext cx="2057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Drive thru course – </a:t>
            </a:r>
          </a:p>
          <a:p>
            <a:pPr eaLnBrk="1" hangingPunct="1"/>
            <a:r>
              <a:rPr lang="en-US" altLang="en-US"/>
              <a:t>Stop –</a:t>
            </a:r>
          </a:p>
          <a:p>
            <a:pPr eaLnBrk="1" hangingPunct="1"/>
            <a:r>
              <a:rPr lang="en-US" altLang="en-US"/>
              <a:t>Back thru course -</a:t>
            </a:r>
          </a:p>
          <a:p>
            <a:pPr eaLnBrk="1" hangingPunct="1"/>
            <a:r>
              <a:rPr lang="en-US" altLang="en-US"/>
              <a:t>Vehicle + 4”</a:t>
            </a:r>
          </a:p>
          <a:p>
            <a:pPr eaLnBrk="1" hangingPunct="1"/>
            <a:endParaRPr lang="en-US" altLang="en-US">
              <a:solidFill>
                <a:srgbClr val="FF0000"/>
              </a:solidFill>
            </a:endParaRPr>
          </a:p>
          <a:p>
            <a:pPr eaLnBrk="1" hangingPunct="1"/>
            <a:r>
              <a:rPr lang="en-US" altLang="en-US">
                <a:solidFill>
                  <a:srgbClr val="FF0000"/>
                </a:solidFill>
              </a:rPr>
              <a:t>Adjust course               for vehicle as needed</a:t>
            </a:r>
          </a:p>
        </p:txBody>
      </p:sp>
      <p:sp>
        <p:nvSpPr>
          <p:cNvPr id="33800" name="TextBox 54">
            <a:extLst>
              <a:ext uri="{FF2B5EF4-FFF2-40B4-BE49-F238E27FC236}">
                <a16:creationId xmlns:a16="http://schemas.microsoft.com/office/drawing/2014/main" id="{F89AD6DE-06AF-4925-84B0-51145ABFC51A}"/>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t>4-10</a:t>
            </a:r>
          </a:p>
        </p:txBody>
      </p:sp>
      <p:sp>
        <p:nvSpPr>
          <p:cNvPr id="2" name="Text Box 2"/>
          <p:cNvSpPr txBox="1">
            <a:spLocks noChangeArrowheads="1"/>
          </p:cNvSpPr>
          <p:nvPr/>
        </p:nvSpPr>
        <p:spPr bwMode="auto">
          <a:xfrm>
            <a:off x="7542212" y="3228975"/>
            <a:ext cx="68738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rPr>
              <a:t>75 ft. - 100 ft.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 name="Line 3"/>
          <p:cNvSpPr>
            <a:spLocks noChangeShapeType="1"/>
          </p:cNvSpPr>
          <p:nvPr/>
        </p:nvSpPr>
        <p:spPr bwMode="auto">
          <a:xfrm>
            <a:off x="7112000" y="3457575"/>
            <a:ext cx="3254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9193376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1AE4CC0-8BD6-4010-9D26-AE39A0B1C738}"/>
              </a:ext>
            </a:extLst>
          </p:cNvPr>
          <p:cNvSpPr>
            <a:spLocks noChangeArrowheads="1"/>
          </p:cNvSpPr>
          <p:nvPr/>
        </p:nvSpPr>
        <p:spPr bwMode="auto">
          <a:xfrm>
            <a:off x="381000" y="0"/>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dirty="0" smtClean="0"/>
              <a:t>Turn and Back Exercise</a:t>
            </a:r>
            <a:endParaRPr lang="en-US" altLang="en-US" sz="3600" b="1" dirty="0"/>
          </a:p>
        </p:txBody>
      </p:sp>
      <p:grpSp>
        <p:nvGrpSpPr>
          <p:cNvPr id="29700" name="Group 9">
            <a:extLst>
              <a:ext uri="{FF2B5EF4-FFF2-40B4-BE49-F238E27FC236}">
                <a16:creationId xmlns:a16="http://schemas.microsoft.com/office/drawing/2014/main" id="{203FA329-8B3B-4A43-A28D-EB59BDE9E87C}"/>
              </a:ext>
            </a:extLst>
          </p:cNvPr>
          <p:cNvGrpSpPr>
            <a:grpSpLocks/>
          </p:cNvGrpSpPr>
          <p:nvPr/>
        </p:nvGrpSpPr>
        <p:grpSpPr bwMode="auto">
          <a:xfrm>
            <a:off x="1214438" y="628650"/>
            <a:ext cx="6811962" cy="5886450"/>
            <a:chOff x="382" y="528"/>
            <a:chExt cx="3218" cy="4944"/>
          </a:xfrm>
        </p:grpSpPr>
        <p:sp>
          <p:nvSpPr>
            <p:cNvPr id="29720" name="Oval 10">
              <a:extLst>
                <a:ext uri="{FF2B5EF4-FFF2-40B4-BE49-F238E27FC236}">
                  <a16:creationId xmlns:a16="http://schemas.microsoft.com/office/drawing/2014/main" id="{155C73F3-29CC-4F42-9C49-C832C5387368}"/>
                </a:ext>
              </a:extLst>
            </p:cNvPr>
            <p:cNvSpPr>
              <a:spLocks noChangeArrowheads="1"/>
            </p:cNvSpPr>
            <p:nvPr/>
          </p:nvSpPr>
          <p:spPr bwMode="auto">
            <a:xfrm>
              <a:off x="3456"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29721" name="Group 11">
              <a:extLst>
                <a:ext uri="{FF2B5EF4-FFF2-40B4-BE49-F238E27FC236}">
                  <a16:creationId xmlns:a16="http://schemas.microsoft.com/office/drawing/2014/main" id="{D4060AA5-7385-4710-81B7-FD015D5D627E}"/>
                </a:ext>
              </a:extLst>
            </p:cNvPr>
            <p:cNvGrpSpPr>
              <a:grpSpLocks/>
            </p:cNvGrpSpPr>
            <p:nvPr/>
          </p:nvGrpSpPr>
          <p:grpSpPr bwMode="auto">
            <a:xfrm>
              <a:off x="382" y="528"/>
              <a:ext cx="3218" cy="4944"/>
              <a:chOff x="382" y="528"/>
              <a:chExt cx="3218" cy="4944"/>
            </a:xfrm>
          </p:grpSpPr>
          <p:sp>
            <p:nvSpPr>
              <p:cNvPr id="29722" name="Oval 12">
                <a:extLst>
                  <a:ext uri="{FF2B5EF4-FFF2-40B4-BE49-F238E27FC236}">
                    <a16:creationId xmlns:a16="http://schemas.microsoft.com/office/drawing/2014/main" id="{EEA630A6-96BF-4688-8BAD-9B2477AE5E8D}"/>
                  </a:ext>
                </a:extLst>
              </p:cNvPr>
              <p:cNvSpPr>
                <a:spLocks noChangeArrowheads="1"/>
              </p:cNvSpPr>
              <p:nvPr/>
            </p:nvSpPr>
            <p:spPr bwMode="auto">
              <a:xfrm>
                <a:off x="3456"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3" name="Oval 13">
                <a:extLst>
                  <a:ext uri="{FF2B5EF4-FFF2-40B4-BE49-F238E27FC236}">
                    <a16:creationId xmlns:a16="http://schemas.microsoft.com/office/drawing/2014/main" id="{44B390CF-B6EF-4CE9-8A85-A97ECDFC59A4}"/>
                  </a:ext>
                </a:extLst>
              </p:cNvPr>
              <p:cNvSpPr>
                <a:spLocks noChangeArrowheads="1"/>
              </p:cNvSpPr>
              <p:nvPr/>
            </p:nvSpPr>
            <p:spPr bwMode="auto">
              <a:xfrm>
                <a:off x="3456"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4" name="Oval 14">
                <a:extLst>
                  <a:ext uri="{FF2B5EF4-FFF2-40B4-BE49-F238E27FC236}">
                    <a16:creationId xmlns:a16="http://schemas.microsoft.com/office/drawing/2014/main" id="{D528F15C-7517-4015-B402-393AA8C1E2EB}"/>
                  </a:ext>
                </a:extLst>
              </p:cNvPr>
              <p:cNvSpPr>
                <a:spLocks noChangeArrowheads="1"/>
              </p:cNvSpPr>
              <p:nvPr/>
            </p:nvSpPr>
            <p:spPr bwMode="auto">
              <a:xfrm>
                <a:off x="2064"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5" name="Oval 15">
                <a:extLst>
                  <a:ext uri="{FF2B5EF4-FFF2-40B4-BE49-F238E27FC236}">
                    <a16:creationId xmlns:a16="http://schemas.microsoft.com/office/drawing/2014/main" id="{34AAA057-9C78-48B7-B6DF-E46BBC00B171}"/>
                  </a:ext>
                </a:extLst>
              </p:cNvPr>
              <p:cNvSpPr>
                <a:spLocks noChangeArrowheads="1"/>
              </p:cNvSpPr>
              <p:nvPr/>
            </p:nvSpPr>
            <p:spPr bwMode="auto">
              <a:xfrm>
                <a:off x="2064"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6" name="Oval 16">
                <a:extLst>
                  <a:ext uri="{FF2B5EF4-FFF2-40B4-BE49-F238E27FC236}">
                    <a16:creationId xmlns:a16="http://schemas.microsoft.com/office/drawing/2014/main" id="{A329E34A-7D26-40A5-9BC9-6621E1577044}"/>
                  </a:ext>
                </a:extLst>
              </p:cNvPr>
              <p:cNvSpPr>
                <a:spLocks noChangeArrowheads="1"/>
              </p:cNvSpPr>
              <p:nvPr/>
            </p:nvSpPr>
            <p:spPr bwMode="auto">
              <a:xfrm>
                <a:off x="2064"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7" name="Oval 17">
                <a:extLst>
                  <a:ext uri="{FF2B5EF4-FFF2-40B4-BE49-F238E27FC236}">
                    <a16:creationId xmlns:a16="http://schemas.microsoft.com/office/drawing/2014/main" id="{B5756684-C3EC-4ACA-8865-A855D022BCDA}"/>
                  </a:ext>
                </a:extLst>
              </p:cNvPr>
              <p:cNvSpPr>
                <a:spLocks noChangeArrowheads="1"/>
              </p:cNvSpPr>
              <p:nvPr/>
            </p:nvSpPr>
            <p:spPr bwMode="auto">
              <a:xfrm rot="-5400000">
                <a:off x="815"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8" name="Oval 18">
                <a:extLst>
                  <a:ext uri="{FF2B5EF4-FFF2-40B4-BE49-F238E27FC236}">
                    <a16:creationId xmlns:a16="http://schemas.microsoft.com/office/drawing/2014/main" id="{2B3926C7-12AC-4512-860C-0C656020DADD}"/>
                  </a:ext>
                </a:extLst>
              </p:cNvPr>
              <p:cNvSpPr>
                <a:spLocks noChangeArrowheads="1"/>
              </p:cNvSpPr>
              <p:nvPr/>
            </p:nvSpPr>
            <p:spPr bwMode="auto">
              <a:xfrm rot="-5400000">
                <a:off x="1246"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9" name="Oval 19">
                <a:extLst>
                  <a:ext uri="{FF2B5EF4-FFF2-40B4-BE49-F238E27FC236}">
                    <a16:creationId xmlns:a16="http://schemas.microsoft.com/office/drawing/2014/main" id="{22CE2E81-1DA2-4D85-A3CB-29C7BC669348}"/>
                  </a:ext>
                </a:extLst>
              </p:cNvPr>
              <p:cNvSpPr>
                <a:spLocks noChangeArrowheads="1"/>
              </p:cNvSpPr>
              <p:nvPr/>
            </p:nvSpPr>
            <p:spPr bwMode="auto">
              <a:xfrm rot="-5400000">
                <a:off x="382"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0" name="Oval 20">
                <a:extLst>
                  <a:ext uri="{FF2B5EF4-FFF2-40B4-BE49-F238E27FC236}">
                    <a16:creationId xmlns:a16="http://schemas.microsoft.com/office/drawing/2014/main" id="{03ACEC66-2319-4752-92F8-46546C809B6C}"/>
                  </a:ext>
                </a:extLst>
              </p:cNvPr>
              <p:cNvSpPr>
                <a:spLocks noChangeArrowheads="1"/>
              </p:cNvSpPr>
              <p:nvPr/>
            </p:nvSpPr>
            <p:spPr bwMode="auto">
              <a:xfrm rot="-5400000">
                <a:off x="815"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1" name="Oval 21">
                <a:extLst>
                  <a:ext uri="{FF2B5EF4-FFF2-40B4-BE49-F238E27FC236}">
                    <a16:creationId xmlns:a16="http://schemas.microsoft.com/office/drawing/2014/main" id="{1D298B35-2670-473D-AA06-1490DD78CF01}"/>
                  </a:ext>
                </a:extLst>
              </p:cNvPr>
              <p:cNvSpPr>
                <a:spLocks noChangeArrowheads="1"/>
              </p:cNvSpPr>
              <p:nvPr/>
            </p:nvSpPr>
            <p:spPr bwMode="auto">
              <a:xfrm rot="-5400000">
                <a:off x="1246"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2" name="Oval 22">
                <a:extLst>
                  <a:ext uri="{FF2B5EF4-FFF2-40B4-BE49-F238E27FC236}">
                    <a16:creationId xmlns:a16="http://schemas.microsoft.com/office/drawing/2014/main" id="{DF9ECB65-6FD6-4818-AD18-D96C728E5CF9}"/>
                  </a:ext>
                </a:extLst>
              </p:cNvPr>
              <p:cNvSpPr>
                <a:spLocks noChangeArrowheads="1"/>
              </p:cNvSpPr>
              <p:nvPr/>
            </p:nvSpPr>
            <p:spPr bwMode="auto">
              <a:xfrm rot="-5400000">
                <a:off x="382"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3" name="Oval 23">
                <a:extLst>
                  <a:ext uri="{FF2B5EF4-FFF2-40B4-BE49-F238E27FC236}">
                    <a16:creationId xmlns:a16="http://schemas.microsoft.com/office/drawing/2014/main" id="{FD1A9085-7DC7-4B8B-9A90-78E1C244EC8C}"/>
                  </a:ext>
                </a:extLst>
              </p:cNvPr>
              <p:cNvSpPr>
                <a:spLocks noChangeArrowheads="1"/>
              </p:cNvSpPr>
              <p:nvPr/>
            </p:nvSpPr>
            <p:spPr bwMode="auto">
              <a:xfrm>
                <a:off x="2064" y="100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4" name="Oval 24">
                <a:extLst>
                  <a:ext uri="{FF2B5EF4-FFF2-40B4-BE49-F238E27FC236}">
                    <a16:creationId xmlns:a16="http://schemas.microsoft.com/office/drawing/2014/main" id="{C2238589-8540-40CC-8645-615A770EEA40}"/>
                  </a:ext>
                </a:extLst>
              </p:cNvPr>
              <p:cNvSpPr>
                <a:spLocks noChangeArrowheads="1"/>
              </p:cNvSpPr>
              <p:nvPr/>
            </p:nvSpPr>
            <p:spPr bwMode="auto">
              <a:xfrm>
                <a:off x="2064" y="14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5" name="Oval 25">
                <a:extLst>
                  <a:ext uri="{FF2B5EF4-FFF2-40B4-BE49-F238E27FC236}">
                    <a16:creationId xmlns:a16="http://schemas.microsoft.com/office/drawing/2014/main" id="{98C1F721-4BDD-4EDF-8593-2C20A91920E7}"/>
                  </a:ext>
                </a:extLst>
              </p:cNvPr>
              <p:cNvSpPr>
                <a:spLocks noChangeArrowheads="1"/>
              </p:cNvSpPr>
              <p:nvPr/>
            </p:nvSpPr>
            <p:spPr bwMode="auto">
              <a:xfrm>
                <a:off x="2064" y="5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6" name="Oval 26">
                <a:extLst>
                  <a:ext uri="{FF2B5EF4-FFF2-40B4-BE49-F238E27FC236}">
                    <a16:creationId xmlns:a16="http://schemas.microsoft.com/office/drawing/2014/main" id="{4FB3EA4D-1693-4900-8370-B51FF68D67FD}"/>
                  </a:ext>
                </a:extLst>
              </p:cNvPr>
              <p:cNvSpPr>
                <a:spLocks noChangeArrowheads="1"/>
              </p:cNvSpPr>
              <p:nvPr/>
            </p:nvSpPr>
            <p:spPr bwMode="auto">
              <a:xfrm>
                <a:off x="3456" y="9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7" name="Oval 27">
                <a:extLst>
                  <a:ext uri="{FF2B5EF4-FFF2-40B4-BE49-F238E27FC236}">
                    <a16:creationId xmlns:a16="http://schemas.microsoft.com/office/drawing/2014/main" id="{B9F1A440-5E46-4504-9FBA-A2D1AA7AA52A}"/>
                  </a:ext>
                </a:extLst>
              </p:cNvPr>
              <p:cNvSpPr>
                <a:spLocks noChangeArrowheads="1"/>
              </p:cNvSpPr>
              <p:nvPr/>
            </p:nvSpPr>
            <p:spPr bwMode="auto">
              <a:xfrm>
                <a:off x="3456"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8" name="Oval 28">
                <a:extLst>
                  <a:ext uri="{FF2B5EF4-FFF2-40B4-BE49-F238E27FC236}">
                    <a16:creationId xmlns:a16="http://schemas.microsoft.com/office/drawing/2014/main" id="{3CDDD257-F357-43EE-AC59-09771808FBC5}"/>
                  </a:ext>
                </a:extLst>
              </p:cNvPr>
              <p:cNvSpPr>
                <a:spLocks noChangeArrowheads="1"/>
              </p:cNvSpPr>
              <p:nvPr/>
            </p:nvSpPr>
            <p:spPr bwMode="auto">
              <a:xfrm>
                <a:off x="3456" y="5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9" name="Oval 29">
                <a:extLst>
                  <a:ext uri="{FF2B5EF4-FFF2-40B4-BE49-F238E27FC236}">
                    <a16:creationId xmlns:a16="http://schemas.microsoft.com/office/drawing/2014/main" id="{73274975-DEA0-4AE1-9FE0-FDE1B4655FFC}"/>
                  </a:ext>
                </a:extLst>
              </p:cNvPr>
              <p:cNvSpPr>
                <a:spLocks noChangeArrowheads="1"/>
              </p:cNvSpPr>
              <p:nvPr/>
            </p:nvSpPr>
            <p:spPr bwMode="auto">
              <a:xfrm rot="-5400000">
                <a:off x="1632"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0" name="Oval 30">
                <a:extLst>
                  <a:ext uri="{FF2B5EF4-FFF2-40B4-BE49-F238E27FC236}">
                    <a16:creationId xmlns:a16="http://schemas.microsoft.com/office/drawing/2014/main" id="{D23CC7F0-7DB3-4A32-99DE-1AFF4F2CFD42}"/>
                  </a:ext>
                </a:extLst>
              </p:cNvPr>
              <p:cNvSpPr>
                <a:spLocks noChangeArrowheads="1"/>
              </p:cNvSpPr>
              <p:nvPr/>
            </p:nvSpPr>
            <p:spPr bwMode="auto">
              <a:xfrm rot="-5400000">
                <a:off x="1632"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2" name="Oval 32">
                <a:extLst>
                  <a:ext uri="{FF2B5EF4-FFF2-40B4-BE49-F238E27FC236}">
                    <a16:creationId xmlns:a16="http://schemas.microsoft.com/office/drawing/2014/main" id="{1979F86F-CC24-40B0-9678-91A95A892ED7}"/>
                  </a:ext>
                </a:extLst>
              </p:cNvPr>
              <p:cNvSpPr>
                <a:spLocks noChangeArrowheads="1"/>
              </p:cNvSpPr>
              <p:nvPr/>
            </p:nvSpPr>
            <p:spPr bwMode="auto">
              <a:xfrm>
                <a:off x="2064"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3" name="Oval 33">
                <a:extLst>
                  <a:ext uri="{FF2B5EF4-FFF2-40B4-BE49-F238E27FC236}">
                    <a16:creationId xmlns:a16="http://schemas.microsoft.com/office/drawing/2014/main" id="{921609FB-9232-4250-A6D7-058E16CAD30C}"/>
                  </a:ext>
                </a:extLst>
              </p:cNvPr>
              <p:cNvSpPr>
                <a:spLocks noChangeArrowheads="1"/>
              </p:cNvSpPr>
              <p:nvPr/>
            </p:nvSpPr>
            <p:spPr bwMode="auto">
              <a:xfrm>
                <a:off x="206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29744" name="Group 34">
                <a:extLst>
                  <a:ext uri="{FF2B5EF4-FFF2-40B4-BE49-F238E27FC236}">
                    <a16:creationId xmlns:a16="http://schemas.microsoft.com/office/drawing/2014/main" id="{6300442B-7A72-496E-9C67-3286A486D813}"/>
                  </a:ext>
                </a:extLst>
              </p:cNvPr>
              <p:cNvGrpSpPr>
                <a:grpSpLocks/>
              </p:cNvGrpSpPr>
              <p:nvPr/>
            </p:nvGrpSpPr>
            <p:grpSpPr bwMode="auto">
              <a:xfrm>
                <a:off x="3456" y="1776"/>
                <a:ext cx="144" cy="1008"/>
                <a:chOff x="2688" y="2640"/>
                <a:chExt cx="144" cy="1008"/>
              </a:xfrm>
            </p:grpSpPr>
            <p:sp>
              <p:nvSpPr>
                <p:cNvPr id="29753" name="Oval 35">
                  <a:extLst>
                    <a:ext uri="{FF2B5EF4-FFF2-40B4-BE49-F238E27FC236}">
                      <a16:creationId xmlns:a16="http://schemas.microsoft.com/office/drawing/2014/main" id="{D52A35F7-12C1-461E-AF07-F19CC839253C}"/>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4" name="Oval 36">
                  <a:extLst>
                    <a:ext uri="{FF2B5EF4-FFF2-40B4-BE49-F238E27FC236}">
                      <a16:creationId xmlns:a16="http://schemas.microsoft.com/office/drawing/2014/main" id="{978CD29A-5A51-498A-A8F6-5BE6CB5318FD}"/>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5" name="Oval 37">
                  <a:extLst>
                    <a:ext uri="{FF2B5EF4-FFF2-40B4-BE49-F238E27FC236}">
                      <a16:creationId xmlns:a16="http://schemas.microsoft.com/office/drawing/2014/main" id="{3B762DA2-ADAB-497F-BB4A-0201562E74CF}"/>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29745" name="Group 38">
                <a:extLst>
                  <a:ext uri="{FF2B5EF4-FFF2-40B4-BE49-F238E27FC236}">
                    <a16:creationId xmlns:a16="http://schemas.microsoft.com/office/drawing/2014/main" id="{2715825B-854B-4301-BE6A-6A2F6A195F11}"/>
                  </a:ext>
                </a:extLst>
              </p:cNvPr>
              <p:cNvGrpSpPr>
                <a:grpSpLocks/>
              </p:cNvGrpSpPr>
              <p:nvPr/>
            </p:nvGrpSpPr>
            <p:grpSpPr bwMode="auto">
              <a:xfrm>
                <a:off x="3456" y="3216"/>
                <a:ext cx="144" cy="1008"/>
                <a:chOff x="2688" y="2640"/>
                <a:chExt cx="144" cy="1008"/>
              </a:xfrm>
            </p:grpSpPr>
            <p:sp>
              <p:nvSpPr>
                <p:cNvPr id="29750" name="Oval 39">
                  <a:extLst>
                    <a:ext uri="{FF2B5EF4-FFF2-40B4-BE49-F238E27FC236}">
                      <a16:creationId xmlns:a16="http://schemas.microsoft.com/office/drawing/2014/main" id="{A5EC6339-C853-420C-96D0-F2D40B72F5D4}"/>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1" name="Oval 40">
                  <a:extLst>
                    <a:ext uri="{FF2B5EF4-FFF2-40B4-BE49-F238E27FC236}">
                      <a16:creationId xmlns:a16="http://schemas.microsoft.com/office/drawing/2014/main" id="{F3DD66D0-AB73-4666-ABC3-839AA4092CB4}"/>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2" name="Oval 41">
                  <a:extLst>
                    <a:ext uri="{FF2B5EF4-FFF2-40B4-BE49-F238E27FC236}">
                      <a16:creationId xmlns:a16="http://schemas.microsoft.com/office/drawing/2014/main" id="{946749C9-3B88-4B59-A007-E8C70A61796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29746" name="Oval 42">
                <a:extLst>
                  <a:ext uri="{FF2B5EF4-FFF2-40B4-BE49-F238E27FC236}">
                    <a16:creationId xmlns:a16="http://schemas.microsoft.com/office/drawing/2014/main" id="{25D3A569-F964-4436-8201-651561B511C7}"/>
                  </a:ext>
                </a:extLst>
              </p:cNvPr>
              <p:cNvSpPr>
                <a:spLocks noChangeArrowheads="1"/>
              </p:cNvSpPr>
              <p:nvPr/>
            </p:nvSpPr>
            <p:spPr bwMode="auto">
              <a:xfrm>
                <a:off x="2064" y="36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7" name="Oval 43">
                <a:extLst>
                  <a:ext uri="{FF2B5EF4-FFF2-40B4-BE49-F238E27FC236}">
                    <a16:creationId xmlns:a16="http://schemas.microsoft.com/office/drawing/2014/main" id="{4A0A65C6-F9EA-404D-8B3E-22644E274314}"/>
                  </a:ext>
                </a:extLst>
              </p:cNvPr>
              <p:cNvSpPr>
                <a:spLocks noChangeArrowheads="1"/>
              </p:cNvSpPr>
              <p:nvPr/>
            </p:nvSpPr>
            <p:spPr bwMode="auto">
              <a:xfrm>
                <a:off x="2064" y="40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8" name="Oval 44">
                <a:extLst>
                  <a:ext uri="{FF2B5EF4-FFF2-40B4-BE49-F238E27FC236}">
                    <a16:creationId xmlns:a16="http://schemas.microsoft.com/office/drawing/2014/main" id="{E791ECFA-2AF8-434E-8182-C7B12D9C2A58}"/>
                  </a:ext>
                </a:extLst>
              </p:cNvPr>
              <p:cNvSpPr>
                <a:spLocks noChangeArrowheads="1"/>
              </p:cNvSpPr>
              <p:nvPr/>
            </p:nvSpPr>
            <p:spPr bwMode="auto">
              <a:xfrm>
                <a:off x="2064"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sp>
        <p:nvSpPr>
          <p:cNvPr id="29703" name="Rectangle 48">
            <a:extLst>
              <a:ext uri="{FF2B5EF4-FFF2-40B4-BE49-F238E27FC236}">
                <a16:creationId xmlns:a16="http://schemas.microsoft.com/office/drawing/2014/main" id="{6287A042-22E4-427E-A582-0348A9EC6D7B}"/>
              </a:ext>
            </a:extLst>
          </p:cNvPr>
          <p:cNvSpPr>
            <a:spLocks noChangeArrowheads="1"/>
          </p:cNvSpPr>
          <p:nvPr/>
        </p:nvSpPr>
        <p:spPr bwMode="auto">
          <a:xfrm>
            <a:off x="3327077" y="4923595"/>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smtClean="0"/>
              <a:t>Length of</a:t>
            </a:r>
          </a:p>
          <a:p>
            <a:pPr eaLnBrk="1" hangingPunct="1"/>
            <a:r>
              <a:rPr lang="en-US" altLang="en-US" sz="1600" dirty="0" smtClean="0"/>
              <a:t>Vehicle</a:t>
            </a:r>
          </a:p>
          <a:p>
            <a:pPr eaLnBrk="1" hangingPunct="1"/>
            <a:r>
              <a:rPr lang="en-US" altLang="en-US" sz="1600" dirty="0" smtClean="0"/>
              <a:t>Plus 6”</a:t>
            </a:r>
            <a:endParaRPr lang="en-US" altLang="en-US" sz="1600" dirty="0"/>
          </a:p>
        </p:txBody>
      </p:sp>
      <p:sp>
        <p:nvSpPr>
          <p:cNvPr id="29705" name="Line 53">
            <a:extLst>
              <a:ext uri="{FF2B5EF4-FFF2-40B4-BE49-F238E27FC236}">
                <a16:creationId xmlns:a16="http://schemas.microsoft.com/office/drawing/2014/main" id="{A097406A-6662-4ECC-8ECA-4C9709448C37}"/>
              </a:ext>
            </a:extLst>
          </p:cNvPr>
          <p:cNvSpPr>
            <a:spLocks noChangeShapeType="1"/>
          </p:cNvSpPr>
          <p:nvPr/>
        </p:nvSpPr>
        <p:spPr bwMode="auto">
          <a:xfrm>
            <a:off x="1828800" y="2914650"/>
            <a:ext cx="0" cy="85725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6" name="Rectangle 54">
            <a:extLst>
              <a:ext uri="{FF2B5EF4-FFF2-40B4-BE49-F238E27FC236}">
                <a16:creationId xmlns:a16="http://schemas.microsoft.com/office/drawing/2014/main" id="{010DF6DE-001D-4B60-B45E-D3A6297E2422}"/>
              </a:ext>
            </a:extLst>
          </p:cNvPr>
          <p:cNvSpPr>
            <a:spLocks noChangeArrowheads="1"/>
          </p:cNvSpPr>
          <p:nvPr/>
        </p:nvSpPr>
        <p:spPr bwMode="auto">
          <a:xfrm>
            <a:off x="2133600" y="3124200"/>
            <a:ext cx="476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dirty="0" smtClean="0"/>
              <a:t>12’</a:t>
            </a:r>
            <a:endParaRPr lang="en-US" altLang="en-US" dirty="0"/>
          </a:p>
        </p:txBody>
      </p:sp>
      <p:sp>
        <p:nvSpPr>
          <p:cNvPr id="29713" name="TextBox 54">
            <a:extLst>
              <a:ext uri="{FF2B5EF4-FFF2-40B4-BE49-F238E27FC236}">
                <a16:creationId xmlns:a16="http://schemas.microsoft.com/office/drawing/2014/main" id="{B4DA3D22-4713-45D8-8DB3-7A36F245DF20}"/>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smtClean="0"/>
              <a:t>4-11</a:t>
            </a:r>
            <a:endParaRPr lang="en-US" altLang="en-US" sz="1800" dirty="0"/>
          </a:p>
        </p:txBody>
      </p:sp>
      <p:sp>
        <p:nvSpPr>
          <p:cNvPr id="60" name="Line 2"/>
          <p:cNvSpPr>
            <a:spLocks noChangeShapeType="1"/>
          </p:cNvSpPr>
          <p:nvPr/>
        </p:nvSpPr>
        <p:spPr bwMode="auto">
          <a:xfrm>
            <a:off x="4469251" y="699817"/>
            <a:ext cx="32995" cy="1929083"/>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Oval 23">
            <a:extLst>
              <a:ext uri="{FF2B5EF4-FFF2-40B4-BE49-F238E27FC236}">
                <a16:creationId xmlns:a16="http://schemas.microsoft.com/office/drawing/2014/main" id="{FD1A9085-7DC7-4B8B-9A90-78E1C244EC8C}"/>
              </a:ext>
            </a:extLst>
          </p:cNvPr>
          <p:cNvSpPr>
            <a:spLocks noChangeArrowheads="1"/>
          </p:cNvSpPr>
          <p:nvPr/>
        </p:nvSpPr>
        <p:spPr bwMode="auto">
          <a:xfrm>
            <a:off x="5486352" y="6348413"/>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3" name="Oval 23">
            <a:extLst>
              <a:ext uri="{FF2B5EF4-FFF2-40B4-BE49-F238E27FC236}">
                <a16:creationId xmlns:a16="http://schemas.microsoft.com/office/drawing/2014/main" id="{FD1A9085-7DC7-4B8B-9A90-78E1C244EC8C}"/>
              </a:ext>
            </a:extLst>
          </p:cNvPr>
          <p:cNvSpPr>
            <a:spLocks noChangeArrowheads="1"/>
          </p:cNvSpPr>
          <p:nvPr/>
        </p:nvSpPr>
        <p:spPr bwMode="auto">
          <a:xfrm>
            <a:off x="6277573" y="6341636"/>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4" name="Oval 23">
            <a:extLst>
              <a:ext uri="{FF2B5EF4-FFF2-40B4-BE49-F238E27FC236}">
                <a16:creationId xmlns:a16="http://schemas.microsoft.com/office/drawing/2014/main" id="{FD1A9085-7DC7-4B8B-9A90-78E1C244EC8C}"/>
              </a:ext>
            </a:extLst>
          </p:cNvPr>
          <p:cNvSpPr>
            <a:spLocks noChangeArrowheads="1"/>
          </p:cNvSpPr>
          <p:nvPr/>
        </p:nvSpPr>
        <p:spPr bwMode="auto">
          <a:xfrm>
            <a:off x="7008789" y="6341636"/>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5" name="Oval 23">
            <a:extLst>
              <a:ext uri="{FF2B5EF4-FFF2-40B4-BE49-F238E27FC236}">
                <a16:creationId xmlns:a16="http://schemas.microsoft.com/office/drawing/2014/main" id="{FD1A9085-7DC7-4B8B-9A90-78E1C244EC8C}"/>
              </a:ext>
            </a:extLst>
          </p:cNvPr>
          <p:cNvSpPr>
            <a:spLocks noChangeArrowheads="1"/>
          </p:cNvSpPr>
          <p:nvPr/>
        </p:nvSpPr>
        <p:spPr bwMode="auto">
          <a:xfrm>
            <a:off x="5428581" y="675638"/>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6" name="Oval 23">
            <a:extLst>
              <a:ext uri="{FF2B5EF4-FFF2-40B4-BE49-F238E27FC236}">
                <a16:creationId xmlns:a16="http://schemas.microsoft.com/office/drawing/2014/main" id="{FD1A9085-7DC7-4B8B-9A90-78E1C244EC8C}"/>
              </a:ext>
            </a:extLst>
          </p:cNvPr>
          <p:cNvSpPr>
            <a:spLocks noChangeArrowheads="1"/>
          </p:cNvSpPr>
          <p:nvPr/>
        </p:nvSpPr>
        <p:spPr bwMode="auto">
          <a:xfrm>
            <a:off x="6172200" y="657225"/>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7" name="Oval 23">
            <a:extLst>
              <a:ext uri="{FF2B5EF4-FFF2-40B4-BE49-F238E27FC236}">
                <a16:creationId xmlns:a16="http://schemas.microsoft.com/office/drawing/2014/main" id="{FD1A9085-7DC7-4B8B-9A90-78E1C244EC8C}"/>
              </a:ext>
            </a:extLst>
          </p:cNvPr>
          <p:cNvSpPr>
            <a:spLocks noChangeArrowheads="1"/>
          </p:cNvSpPr>
          <p:nvPr/>
        </p:nvSpPr>
        <p:spPr bwMode="auto">
          <a:xfrm>
            <a:off x="6910502" y="646330"/>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8" name="Rectangle 48">
            <a:extLst>
              <a:ext uri="{FF2B5EF4-FFF2-40B4-BE49-F238E27FC236}">
                <a16:creationId xmlns:a16="http://schemas.microsoft.com/office/drawing/2014/main" id="{6287A042-22E4-427E-A582-0348A9EC6D7B}"/>
              </a:ext>
            </a:extLst>
          </p:cNvPr>
          <p:cNvSpPr>
            <a:spLocks noChangeArrowheads="1"/>
          </p:cNvSpPr>
          <p:nvPr/>
        </p:nvSpPr>
        <p:spPr bwMode="auto">
          <a:xfrm>
            <a:off x="5407855" y="977379"/>
            <a:ext cx="1408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dirty="0" smtClean="0"/>
              <a:t>Minimum</a:t>
            </a:r>
          </a:p>
          <a:p>
            <a:pPr algn="ctr" eaLnBrk="1" hangingPunct="1"/>
            <a:r>
              <a:rPr lang="en-US" altLang="en-US" sz="1600" dirty="0" smtClean="0"/>
              <a:t>1 ½ times</a:t>
            </a:r>
          </a:p>
          <a:p>
            <a:pPr algn="ctr" eaLnBrk="1" hangingPunct="1"/>
            <a:r>
              <a:rPr lang="en-US" altLang="en-US" sz="1600" dirty="0"/>
              <a:t>v</a:t>
            </a:r>
            <a:r>
              <a:rPr lang="en-US" altLang="en-US" sz="1600" dirty="0" smtClean="0"/>
              <a:t>ehicle width</a:t>
            </a:r>
            <a:endParaRPr lang="en-US" altLang="en-US" sz="1600" dirty="0"/>
          </a:p>
        </p:txBody>
      </p:sp>
      <p:sp>
        <p:nvSpPr>
          <p:cNvPr id="69" name="Rectangle 48">
            <a:extLst>
              <a:ext uri="{FF2B5EF4-FFF2-40B4-BE49-F238E27FC236}">
                <a16:creationId xmlns:a16="http://schemas.microsoft.com/office/drawing/2014/main" id="{6287A042-22E4-427E-A582-0348A9EC6D7B}"/>
              </a:ext>
            </a:extLst>
          </p:cNvPr>
          <p:cNvSpPr>
            <a:spLocks noChangeArrowheads="1"/>
          </p:cNvSpPr>
          <p:nvPr/>
        </p:nvSpPr>
        <p:spPr bwMode="auto">
          <a:xfrm>
            <a:off x="5766593" y="4699426"/>
            <a:ext cx="1408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dirty="0" smtClean="0"/>
              <a:t>Minimum</a:t>
            </a:r>
          </a:p>
          <a:p>
            <a:pPr algn="ctr" eaLnBrk="1" hangingPunct="1"/>
            <a:r>
              <a:rPr lang="en-US" altLang="en-US" sz="1600" dirty="0" smtClean="0"/>
              <a:t>1 ½ times</a:t>
            </a:r>
          </a:p>
          <a:p>
            <a:pPr algn="ctr" eaLnBrk="1" hangingPunct="1"/>
            <a:r>
              <a:rPr lang="en-US" altLang="en-US" sz="1600" dirty="0"/>
              <a:t>v</a:t>
            </a:r>
            <a:r>
              <a:rPr lang="en-US" altLang="en-US" sz="1600" dirty="0" smtClean="0"/>
              <a:t>ehicle width</a:t>
            </a:r>
            <a:endParaRPr lang="en-US" altLang="en-US" sz="1600" dirty="0"/>
          </a:p>
        </p:txBody>
      </p:sp>
      <p:sp>
        <p:nvSpPr>
          <p:cNvPr id="70" name="Line 2"/>
          <p:cNvSpPr>
            <a:spLocks noChangeShapeType="1"/>
          </p:cNvSpPr>
          <p:nvPr/>
        </p:nvSpPr>
        <p:spPr bwMode="auto">
          <a:xfrm>
            <a:off x="4415106" y="4064658"/>
            <a:ext cx="54145" cy="228375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Rectangle 48">
            <a:extLst>
              <a:ext uri="{FF2B5EF4-FFF2-40B4-BE49-F238E27FC236}">
                <a16:creationId xmlns:a16="http://schemas.microsoft.com/office/drawing/2014/main" id="{6287A042-22E4-427E-A582-0348A9EC6D7B}"/>
              </a:ext>
            </a:extLst>
          </p:cNvPr>
          <p:cNvSpPr>
            <a:spLocks noChangeArrowheads="1"/>
          </p:cNvSpPr>
          <p:nvPr/>
        </p:nvSpPr>
        <p:spPr bwMode="auto">
          <a:xfrm>
            <a:off x="3365172" y="1241912"/>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smtClean="0"/>
              <a:t>Length of</a:t>
            </a:r>
          </a:p>
          <a:p>
            <a:pPr eaLnBrk="1" hangingPunct="1"/>
            <a:r>
              <a:rPr lang="en-US" altLang="en-US" sz="1600" dirty="0" smtClean="0"/>
              <a:t>Vehicle</a:t>
            </a:r>
          </a:p>
          <a:p>
            <a:pPr eaLnBrk="1" hangingPunct="1"/>
            <a:r>
              <a:rPr lang="en-US" altLang="en-US" sz="1600" dirty="0" smtClean="0"/>
              <a:t>Plus 6”</a:t>
            </a:r>
            <a:endParaRPr lang="en-US" altLang="en-US" sz="1600" dirty="0"/>
          </a:p>
        </p:txBody>
      </p:sp>
    </p:spTree>
    <p:extLst>
      <p:ext uri="{BB962C8B-B14F-4D97-AF65-F5344CB8AC3E}">
        <p14:creationId xmlns:p14="http://schemas.microsoft.com/office/powerpoint/2010/main" val="219985733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1AE4CC0-8BD6-4010-9D26-AE39A0B1C738}"/>
              </a:ext>
            </a:extLst>
          </p:cNvPr>
          <p:cNvSpPr>
            <a:spLocks noChangeArrowheads="1"/>
          </p:cNvSpPr>
          <p:nvPr/>
        </p:nvSpPr>
        <p:spPr bwMode="auto">
          <a:xfrm>
            <a:off x="381000" y="0"/>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dirty="0" smtClean="0"/>
              <a:t>Parallel Parking Exercise</a:t>
            </a:r>
            <a:endParaRPr lang="en-US" altLang="en-US" sz="3600" b="1" dirty="0"/>
          </a:p>
        </p:txBody>
      </p:sp>
      <p:grpSp>
        <p:nvGrpSpPr>
          <p:cNvPr id="29700" name="Group 9">
            <a:extLst>
              <a:ext uri="{FF2B5EF4-FFF2-40B4-BE49-F238E27FC236}">
                <a16:creationId xmlns:a16="http://schemas.microsoft.com/office/drawing/2014/main" id="{203FA329-8B3B-4A43-A28D-EB59BDE9E87C}"/>
              </a:ext>
            </a:extLst>
          </p:cNvPr>
          <p:cNvGrpSpPr>
            <a:grpSpLocks/>
          </p:cNvGrpSpPr>
          <p:nvPr/>
        </p:nvGrpSpPr>
        <p:grpSpPr bwMode="auto">
          <a:xfrm>
            <a:off x="3250948" y="1148828"/>
            <a:ext cx="3251452" cy="5366272"/>
            <a:chOff x="2064" y="528"/>
            <a:chExt cx="1536" cy="4944"/>
          </a:xfrm>
        </p:grpSpPr>
        <p:sp>
          <p:nvSpPr>
            <p:cNvPr id="29720" name="Oval 10">
              <a:extLst>
                <a:ext uri="{FF2B5EF4-FFF2-40B4-BE49-F238E27FC236}">
                  <a16:creationId xmlns:a16="http://schemas.microsoft.com/office/drawing/2014/main" id="{155C73F3-29CC-4F42-9C49-C832C5387368}"/>
                </a:ext>
              </a:extLst>
            </p:cNvPr>
            <p:cNvSpPr>
              <a:spLocks noChangeArrowheads="1"/>
            </p:cNvSpPr>
            <p:nvPr/>
          </p:nvSpPr>
          <p:spPr bwMode="auto">
            <a:xfrm>
              <a:off x="3456"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29721" name="Group 11">
              <a:extLst>
                <a:ext uri="{FF2B5EF4-FFF2-40B4-BE49-F238E27FC236}">
                  <a16:creationId xmlns:a16="http://schemas.microsoft.com/office/drawing/2014/main" id="{D4060AA5-7385-4710-81B7-FD015D5D627E}"/>
                </a:ext>
              </a:extLst>
            </p:cNvPr>
            <p:cNvGrpSpPr>
              <a:grpSpLocks/>
            </p:cNvGrpSpPr>
            <p:nvPr/>
          </p:nvGrpSpPr>
          <p:grpSpPr bwMode="auto">
            <a:xfrm>
              <a:off x="2064" y="528"/>
              <a:ext cx="1536" cy="4944"/>
              <a:chOff x="2064" y="528"/>
              <a:chExt cx="1536" cy="4944"/>
            </a:xfrm>
          </p:grpSpPr>
          <p:sp>
            <p:nvSpPr>
              <p:cNvPr id="29722" name="Oval 12">
                <a:extLst>
                  <a:ext uri="{FF2B5EF4-FFF2-40B4-BE49-F238E27FC236}">
                    <a16:creationId xmlns:a16="http://schemas.microsoft.com/office/drawing/2014/main" id="{EEA630A6-96BF-4688-8BAD-9B2477AE5E8D}"/>
                  </a:ext>
                </a:extLst>
              </p:cNvPr>
              <p:cNvSpPr>
                <a:spLocks noChangeArrowheads="1"/>
              </p:cNvSpPr>
              <p:nvPr/>
            </p:nvSpPr>
            <p:spPr bwMode="auto">
              <a:xfrm>
                <a:off x="3456"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3" name="Oval 13">
                <a:extLst>
                  <a:ext uri="{FF2B5EF4-FFF2-40B4-BE49-F238E27FC236}">
                    <a16:creationId xmlns:a16="http://schemas.microsoft.com/office/drawing/2014/main" id="{44B390CF-B6EF-4CE9-8A85-A97ECDFC59A4}"/>
                  </a:ext>
                </a:extLst>
              </p:cNvPr>
              <p:cNvSpPr>
                <a:spLocks noChangeArrowheads="1"/>
              </p:cNvSpPr>
              <p:nvPr/>
            </p:nvSpPr>
            <p:spPr bwMode="auto">
              <a:xfrm>
                <a:off x="3456"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4" name="Oval 14">
                <a:extLst>
                  <a:ext uri="{FF2B5EF4-FFF2-40B4-BE49-F238E27FC236}">
                    <a16:creationId xmlns:a16="http://schemas.microsoft.com/office/drawing/2014/main" id="{D528F15C-7517-4015-B402-393AA8C1E2EB}"/>
                  </a:ext>
                </a:extLst>
              </p:cNvPr>
              <p:cNvSpPr>
                <a:spLocks noChangeArrowheads="1"/>
              </p:cNvSpPr>
              <p:nvPr/>
            </p:nvSpPr>
            <p:spPr bwMode="auto">
              <a:xfrm>
                <a:off x="2064"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5" name="Oval 15">
                <a:extLst>
                  <a:ext uri="{FF2B5EF4-FFF2-40B4-BE49-F238E27FC236}">
                    <a16:creationId xmlns:a16="http://schemas.microsoft.com/office/drawing/2014/main" id="{34AAA057-9C78-48B7-B6DF-E46BBC00B171}"/>
                  </a:ext>
                </a:extLst>
              </p:cNvPr>
              <p:cNvSpPr>
                <a:spLocks noChangeArrowheads="1"/>
              </p:cNvSpPr>
              <p:nvPr/>
            </p:nvSpPr>
            <p:spPr bwMode="auto">
              <a:xfrm>
                <a:off x="2064"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26" name="Oval 16">
                <a:extLst>
                  <a:ext uri="{FF2B5EF4-FFF2-40B4-BE49-F238E27FC236}">
                    <a16:creationId xmlns:a16="http://schemas.microsoft.com/office/drawing/2014/main" id="{A329E34A-7D26-40A5-9BC9-6621E1577044}"/>
                  </a:ext>
                </a:extLst>
              </p:cNvPr>
              <p:cNvSpPr>
                <a:spLocks noChangeArrowheads="1"/>
              </p:cNvSpPr>
              <p:nvPr/>
            </p:nvSpPr>
            <p:spPr bwMode="auto">
              <a:xfrm>
                <a:off x="2064"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5" name="Oval 25">
                <a:extLst>
                  <a:ext uri="{FF2B5EF4-FFF2-40B4-BE49-F238E27FC236}">
                    <a16:creationId xmlns:a16="http://schemas.microsoft.com/office/drawing/2014/main" id="{98C1F721-4BDD-4EDF-8593-2C20A91920E7}"/>
                  </a:ext>
                </a:extLst>
              </p:cNvPr>
              <p:cNvSpPr>
                <a:spLocks noChangeArrowheads="1"/>
              </p:cNvSpPr>
              <p:nvPr/>
            </p:nvSpPr>
            <p:spPr bwMode="auto">
              <a:xfrm>
                <a:off x="2064" y="5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6" name="Oval 26">
                <a:extLst>
                  <a:ext uri="{FF2B5EF4-FFF2-40B4-BE49-F238E27FC236}">
                    <a16:creationId xmlns:a16="http://schemas.microsoft.com/office/drawing/2014/main" id="{4FB3EA4D-1693-4900-8370-B51FF68D67FD}"/>
                  </a:ext>
                </a:extLst>
              </p:cNvPr>
              <p:cNvSpPr>
                <a:spLocks noChangeArrowheads="1"/>
              </p:cNvSpPr>
              <p:nvPr/>
            </p:nvSpPr>
            <p:spPr bwMode="auto">
              <a:xfrm>
                <a:off x="3456" y="9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7" name="Oval 27">
                <a:extLst>
                  <a:ext uri="{FF2B5EF4-FFF2-40B4-BE49-F238E27FC236}">
                    <a16:creationId xmlns:a16="http://schemas.microsoft.com/office/drawing/2014/main" id="{B9F1A440-5E46-4504-9FBA-A2D1AA7AA52A}"/>
                  </a:ext>
                </a:extLst>
              </p:cNvPr>
              <p:cNvSpPr>
                <a:spLocks noChangeArrowheads="1"/>
              </p:cNvSpPr>
              <p:nvPr/>
            </p:nvSpPr>
            <p:spPr bwMode="auto">
              <a:xfrm>
                <a:off x="3456"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38" name="Oval 28">
                <a:extLst>
                  <a:ext uri="{FF2B5EF4-FFF2-40B4-BE49-F238E27FC236}">
                    <a16:creationId xmlns:a16="http://schemas.microsoft.com/office/drawing/2014/main" id="{3CDDD257-F357-43EE-AC59-09771808FBC5}"/>
                  </a:ext>
                </a:extLst>
              </p:cNvPr>
              <p:cNvSpPr>
                <a:spLocks noChangeArrowheads="1"/>
              </p:cNvSpPr>
              <p:nvPr/>
            </p:nvSpPr>
            <p:spPr bwMode="auto">
              <a:xfrm>
                <a:off x="3456" y="5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29744" name="Group 34">
                <a:extLst>
                  <a:ext uri="{FF2B5EF4-FFF2-40B4-BE49-F238E27FC236}">
                    <a16:creationId xmlns:a16="http://schemas.microsoft.com/office/drawing/2014/main" id="{6300442B-7A72-496E-9C67-3286A486D813}"/>
                  </a:ext>
                </a:extLst>
              </p:cNvPr>
              <p:cNvGrpSpPr>
                <a:grpSpLocks/>
              </p:cNvGrpSpPr>
              <p:nvPr/>
            </p:nvGrpSpPr>
            <p:grpSpPr bwMode="auto">
              <a:xfrm>
                <a:off x="3456" y="1776"/>
                <a:ext cx="144" cy="1008"/>
                <a:chOff x="2688" y="2640"/>
                <a:chExt cx="144" cy="1008"/>
              </a:xfrm>
            </p:grpSpPr>
            <p:sp>
              <p:nvSpPr>
                <p:cNvPr id="29753" name="Oval 35">
                  <a:extLst>
                    <a:ext uri="{FF2B5EF4-FFF2-40B4-BE49-F238E27FC236}">
                      <a16:creationId xmlns:a16="http://schemas.microsoft.com/office/drawing/2014/main" id="{D52A35F7-12C1-461E-AF07-F19CC839253C}"/>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4" name="Oval 36">
                  <a:extLst>
                    <a:ext uri="{FF2B5EF4-FFF2-40B4-BE49-F238E27FC236}">
                      <a16:creationId xmlns:a16="http://schemas.microsoft.com/office/drawing/2014/main" id="{978CD29A-5A51-498A-A8F6-5BE6CB5318FD}"/>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5" name="Oval 37">
                  <a:extLst>
                    <a:ext uri="{FF2B5EF4-FFF2-40B4-BE49-F238E27FC236}">
                      <a16:creationId xmlns:a16="http://schemas.microsoft.com/office/drawing/2014/main" id="{3B762DA2-ADAB-497F-BB4A-0201562E74CF}"/>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29745" name="Group 38">
                <a:extLst>
                  <a:ext uri="{FF2B5EF4-FFF2-40B4-BE49-F238E27FC236}">
                    <a16:creationId xmlns:a16="http://schemas.microsoft.com/office/drawing/2014/main" id="{2715825B-854B-4301-BE6A-6A2F6A195F11}"/>
                  </a:ext>
                </a:extLst>
              </p:cNvPr>
              <p:cNvGrpSpPr>
                <a:grpSpLocks/>
              </p:cNvGrpSpPr>
              <p:nvPr/>
            </p:nvGrpSpPr>
            <p:grpSpPr bwMode="auto">
              <a:xfrm>
                <a:off x="3456" y="3216"/>
                <a:ext cx="144" cy="1008"/>
                <a:chOff x="2688" y="2640"/>
                <a:chExt cx="144" cy="1008"/>
              </a:xfrm>
            </p:grpSpPr>
            <p:sp>
              <p:nvSpPr>
                <p:cNvPr id="29750" name="Oval 39">
                  <a:extLst>
                    <a:ext uri="{FF2B5EF4-FFF2-40B4-BE49-F238E27FC236}">
                      <a16:creationId xmlns:a16="http://schemas.microsoft.com/office/drawing/2014/main" id="{A5EC6339-C853-420C-96D0-F2D40B72F5D4}"/>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1" name="Oval 40">
                  <a:extLst>
                    <a:ext uri="{FF2B5EF4-FFF2-40B4-BE49-F238E27FC236}">
                      <a16:creationId xmlns:a16="http://schemas.microsoft.com/office/drawing/2014/main" id="{F3DD66D0-AB73-4666-ABC3-839AA4092CB4}"/>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52" name="Oval 41">
                  <a:extLst>
                    <a:ext uri="{FF2B5EF4-FFF2-40B4-BE49-F238E27FC236}">
                      <a16:creationId xmlns:a16="http://schemas.microsoft.com/office/drawing/2014/main" id="{946749C9-3B88-4B59-A007-E8C70A61796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29746" name="Oval 42">
                <a:extLst>
                  <a:ext uri="{FF2B5EF4-FFF2-40B4-BE49-F238E27FC236}">
                    <a16:creationId xmlns:a16="http://schemas.microsoft.com/office/drawing/2014/main" id="{25D3A569-F964-4436-8201-651561B511C7}"/>
                  </a:ext>
                </a:extLst>
              </p:cNvPr>
              <p:cNvSpPr>
                <a:spLocks noChangeArrowheads="1"/>
              </p:cNvSpPr>
              <p:nvPr/>
            </p:nvSpPr>
            <p:spPr bwMode="auto">
              <a:xfrm>
                <a:off x="2064" y="36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9747" name="Oval 43">
                <a:extLst>
                  <a:ext uri="{FF2B5EF4-FFF2-40B4-BE49-F238E27FC236}">
                    <a16:creationId xmlns:a16="http://schemas.microsoft.com/office/drawing/2014/main" id="{4A0A65C6-F9EA-404D-8B3E-22644E274314}"/>
                  </a:ext>
                </a:extLst>
              </p:cNvPr>
              <p:cNvSpPr>
                <a:spLocks noChangeArrowheads="1"/>
              </p:cNvSpPr>
              <p:nvPr/>
            </p:nvSpPr>
            <p:spPr bwMode="auto">
              <a:xfrm>
                <a:off x="2064" y="40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sp>
        <p:nvSpPr>
          <p:cNvPr id="29703" name="Rectangle 48">
            <a:extLst>
              <a:ext uri="{FF2B5EF4-FFF2-40B4-BE49-F238E27FC236}">
                <a16:creationId xmlns:a16="http://schemas.microsoft.com/office/drawing/2014/main" id="{6287A042-22E4-427E-A582-0348A9EC6D7B}"/>
              </a:ext>
            </a:extLst>
          </p:cNvPr>
          <p:cNvSpPr>
            <a:spLocks noChangeArrowheads="1"/>
          </p:cNvSpPr>
          <p:nvPr/>
        </p:nvSpPr>
        <p:spPr bwMode="auto">
          <a:xfrm>
            <a:off x="7163597" y="3197316"/>
            <a:ext cx="106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smtClean="0"/>
              <a:t>Length of</a:t>
            </a:r>
          </a:p>
          <a:p>
            <a:pPr eaLnBrk="1" hangingPunct="1"/>
            <a:r>
              <a:rPr lang="en-US" altLang="en-US" sz="1600" dirty="0" smtClean="0"/>
              <a:t>Vehicle</a:t>
            </a:r>
          </a:p>
          <a:p>
            <a:pPr eaLnBrk="1" hangingPunct="1"/>
            <a:r>
              <a:rPr lang="en-US" altLang="en-US" sz="1600" dirty="0" smtClean="0"/>
              <a:t>Plus 6”</a:t>
            </a:r>
            <a:endParaRPr lang="en-US" altLang="en-US" sz="1600" dirty="0"/>
          </a:p>
        </p:txBody>
      </p:sp>
      <p:sp>
        <p:nvSpPr>
          <p:cNvPr id="29705" name="Line 53">
            <a:extLst>
              <a:ext uri="{FF2B5EF4-FFF2-40B4-BE49-F238E27FC236}">
                <a16:creationId xmlns:a16="http://schemas.microsoft.com/office/drawing/2014/main" id="{A097406A-6662-4ECC-8ECA-4C9709448C37}"/>
              </a:ext>
            </a:extLst>
          </p:cNvPr>
          <p:cNvSpPr>
            <a:spLocks noChangeShapeType="1"/>
          </p:cNvSpPr>
          <p:nvPr/>
        </p:nvSpPr>
        <p:spPr bwMode="auto">
          <a:xfrm flipH="1" flipV="1">
            <a:off x="1444471" y="1300023"/>
            <a:ext cx="1500779" cy="5103"/>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6" name="Rectangle 54">
            <a:extLst>
              <a:ext uri="{FF2B5EF4-FFF2-40B4-BE49-F238E27FC236}">
                <a16:creationId xmlns:a16="http://schemas.microsoft.com/office/drawing/2014/main" id="{010DF6DE-001D-4B60-B45E-D3A6297E2422}"/>
              </a:ext>
            </a:extLst>
          </p:cNvPr>
          <p:cNvSpPr>
            <a:spLocks noChangeArrowheads="1"/>
          </p:cNvSpPr>
          <p:nvPr/>
        </p:nvSpPr>
        <p:spPr bwMode="auto">
          <a:xfrm>
            <a:off x="4753573" y="5558182"/>
            <a:ext cx="359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dirty="0" smtClean="0"/>
              <a:t>9’</a:t>
            </a:r>
            <a:endParaRPr lang="en-US" altLang="en-US" dirty="0"/>
          </a:p>
        </p:txBody>
      </p:sp>
      <p:sp>
        <p:nvSpPr>
          <p:cNvPr id="29713" name="TextBox 54">
            <a:extLst>
              <a:ext uri="{FF2B5EF4-FFF2-40B4-BE49-F238E27FC236}">
                <a16:creationId xmlns:a16="http://schemas.microsoft.com/office/drawing/2014/main" id="{B4DA3D22-4713-45D8-8DB3-7A36F245DF20}"/>
              </a:ext>
            </a:extLst>
          </p:cNvPr>
          <p:cNvSpPr txBox="1">
            <a:spLocks noChangeArrowheads="1"/>
          </p:cNvSpPr>
          <p:nvPr/>
        </p:nvSpPr>
        <p:spPr bwMode="auto">
          <a:xfrm>
            <a:off x="8022728" y="6328142"/>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smtClean="0"/>
              <a:t>4-12</a:t>
            </a:r>
            <a:endParaRPr lang="en-US" altLang="en-US" sz="1800" dirty="0"/>
          </a:p>
        </p:txBody>
      </p:sp>
      <p:sp>
        <p:nvSpPr>
          <p:cNvPr id="62" name="Oval 23">
            <a:extLst>
              <a:ext uri="{FF2B5EF4-FFF2-40B4-BE49-F238E27FC236}">
                <a16:creationId xmlns:a16="http://schemas.microsoft.com/office/drawing/2014/main" id="{FD1A9085-7DC7-4B8B-9A90-78E1C244EC8C}"/>
              </a:ext>
            </a:extLst>
          </p:cNvPr>
          <p:cNvSpPr>
            <a:spLocks noChangeArrowheads="1"/>
          </p:cNvSpPr>
          <p:nvPr/>
        </p:nvSpPr>
        <p:spPr bwMode="auto">
          <a:xfrm>
            <a:off x="3962352" y="6348413"/>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3" name="Oval 23">
            <a:extLst>
              <a:ext uri="{FF2B5EF4-FFF2-40B4-BE49-F238E27FC236}">
                <a16:creationId xmlns:a16="http://schemas.microsoft.com/office/drawing/2014/main" id="{FD1A9085-7DC7-4B8B-9A90-78E1C244EC8C}"/>
              </a:ext>
            </a:extLst>
          </p:cNvPr>
          <p:cNvSpPr>
            <a:spLocks noChangeArrowheads="1"/>
          </p:cNvSpPr>
          <p:nvPr/>
        </p:nvSpPr>
        <p:spPr bwMode="auto">
          <a:xfrm>
            <a:off x="4753573" y="6341636"/>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4" name="Oval 23">
            <a:extLst>
              <a:ext uri="{FF2B5EF4-FFF2-40B4-BE49-F238E27FC236}">
                <a16:creationId xmlns:a16="http://schemas.microsoft.com/office/drawing/2014/main" id="{FD1A9085-7DC7-4B8B-9A90-78E1C244EC8C}"/>
              </a:ext>
            </a:extLst>
          </p:cNvPr>
          <p:cNvSpPr>
            <a:spLocks noChangeArrowheads="1"/>
          </p:cNvSpPr>
          <p:nvPr/>
        </p:nvSpPr>
        <p:spPr bwMode="auto">
          <a:xfrm>
            <a:off x="5484789" y="6341636"/>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5" name="Oval 23">
            <a:extLst>
              <a:ext uri="{FF2B5EF4-FFF2-40B4-BE49-F238E27FC236}">
                <a16:creationId xmlns:a16="http://schemas.microsoft.com/office/drawing/2014/main" id="{FD1A9085-7DC7-4B8B-9A90-78E1C244EC8C}"/>
              </a:ext>
            </a:extLst>
          </p:cNvPr>
          <p:cNvSpPr>
            <a:spLocks noChangeArrowheads="1"/>
          </p:cNvSpPr>
          <p:nvPr/>
        </p:nvSpPr>
        <p:spPr bwMode="auto">
          <a:xfrm>
            <a:off x="3891422" y="1195027"/>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6" name="Oval 23">
            <a:extLst>
              <a:ext uri="{FF2B5EF4-FFF2-40B4-BE49-F238E27FC236}">
                <a16:creationId xmlns:a16="http://schemas.microsoft.com/office/drawing/2014/main" id="{FD1A9085-7DC7-4B8B-9A90-78E1C244EC8C}"/>
              </a:ext>
            </a:extLst>
          </p:cNvPr>
          <p:cNvSpPr>
            <a:spLocks noChangeArrowheads="1"/>
          </p:cNvSpPr>
          <p:nvPr/>
        </p:nvSpPr>
        <p:spPr bwMode="auto">
          <a:xfrm>
            <a:off x="4710010" y="1180874"/>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67" name="Oval 23">
            <a:extLst>
              <a:ext uri="{FF2B5EF4-FFF2-40B4-BE49-F238E27FC236}">
                <a16:creationId xmlns:a16="http://schemas.microsoft.com/office/drawing/2014/main" id="{FD1A9085-7DC7-4B8B-9A90-78E1C244EC8C}"/>
              </a:ext>
            </a:extLst>
          </p:cNvPr>
          <p:cNvSpPr>
            <a:spLocks noChangeArrowheads="1"/>
          </p:cNvSpPr>
          <p:nvPr/>
        </p:nvSpPr>
        <p:spPr bwMode="auto">
          <a:xfrm>
            <a:off x="5439948" y="1162191"/>
            <a:ext cx="304824" cy="171450"/>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70" name="Line 2"/>
          <p:cNvSpPr>
            <a:spLocks noChangeShapeType="1"/>
          </p:cNvSpPr>
          <p:nvPr/>
        </p:nvSpPr>
        <p:spPr bwMode="auto">
          <a:xfrm>
            <a:off x="6810361" y="1175012"/>
            <a:ext cx="27690" cy="5338074"/>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Rectangle 48">
            <a:extLst>
              <a:ext uri="{FF2B5EF4-FFF2-40B4-BE49-F238E27FC236}">
                <a16:creationId xmlns:a16="http://schemas.microsoft.com/office/drawing/2014/main" id="{6287A042-22E4-427E-A582-0348A9EC6D7B}"/>
              </a:ext>
            </a:extLst>
          </p:cNvPr>
          <p:cNvSpPr>
            <a:spLocks noChangeArrowheads="1"/>
          </p:cNvSpPr>
          <p:nvPr/>
        </p:nvSpPr>
        <p:spPr bwMode="auto">
          <a:xfrm>
            <a:off x="1759034" y="1011597"/>
            <a:ext cx="1066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smtClean="0"/>
              <a:t>10’</a:t>
            </a:r>
            <a:endParaRPr lang="en-US" altLang="en-US" sz="1600" dirty="0"/>
          </a:p>
        </p:txBody>
      </p:sp>
      <p:sp>
        <p:nvSpPr>
          <p:cNvPr id="53" name="Oval 20">
            <a:extLst>
              <a:ext uri="{FF2B5EF4-FFF2-40B4-BE49-F238E27FC236}">
                <a16:creationId xmlns:a16="http://schemas.microsoft.com/office/drawing/2014/main" id="{03ACEC66-2319-4752-92F8-46546C809B6C}"/>
              </a:ext>
            </a:extLst>
          </p:cNvPr>
          <p:cNvSpPr>
            <a:spLocks noChangeArrowheads="1"/>
          </p:cNvSpPr>
          <p:nvPr/>
        </p:nvSpPr>
        <p:spPr bwMode="auto">
          <a:xfrm rot="16200000">
            <a:off x="3308755" y="728367"/>
            <a:ext cx="156299" cy="30482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54" name="Oval 20">
            <a:extLst>
              <a:ext uri="{FF2B5EF4-FFF2-40B4-BE49-F238E27FC236}">
                <a16:creationId xmlns:a16="http://schemas.microsoft.com/office/drawing/2014/main" id="{03ACEC66-2319-4752-92F8-46546C809B6C}"/>
              </a:ext>
            </a:extLst>
          </p:cNvPr>
          <p:cNvSpPr>
            <a:spLocks noChangeArrowheads="1"/>
          </p:cNvSpPr>
          <p:nvPr/>
        </p:nvSpPr>
        <p:spPr bwMode="auto">
          <a:xfrm rot="16200000">
            <a:off x="1059494" y="1152627"/>
            <a:ext cx="156299" cy="30482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2" name="Line 2"/>
          <p:cNvSpPr>
            <a:spLocks noChangeShapeType="1"/>
          </p:cNvSpPr>
          <p:nvPr/>
        </p:nvSpPr>
        <p:spPr bwMode="auto">
          <a:xfrm>
            <a:off x="6838051" y="3612814"/>
            <a:ext cx="2174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3">
            <a:extLst>
              <a:ext uri="{FF2B5EF4-FFF2-40B4-BE49-F238E27FC236}">
                <a16:creationId xmlns:a16="http://schemas.microsoft.com/office/drawing/2014/main" id="{A097406A-6662-4ECC-8ECA-4C9709448C37}"/>
              </a:ext>
            </a:extLst>
          </p:cNvPr>
          <p:cNvSpPr>
            <a:spLocks noChangeShapeType="1"/>
          </p:cNvSpPr>
          <p:nvPr/>
        </p:nvSpPr>
        <p:spPr bwMode="auto">
          <a:xfrm flipH="1" flipV="1">
            <a:off x="3870970" y="5968052"/>
            <a:ext cx="2109117"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4588185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8">
            <a:extLst>
              <a:ext uri="{FF2B5EF4-FFF2-40B4-BE49-F238E27FC236}">
                <a16:creationId xmlns:a16="http://schemas.microsoft.com/office/drawing/2014/main" id="{6A31F5FD-BD92-4F58-A24D-305E65EFE72D}"/>
              </a:ext>
            </a:extLst>
          </p:cNvPr>
          <p:cNvGrpSpPr>
            <a:grpSpLocks/>
          </p:cNvGrpSpPr>
          <p:nvPr/>
        </p:nvGrpSpPr>
        <p:grpSpPr bwMode="auto">
          <a:xfrm>
            <a:off x="2451100" y="5316538"/>
            <a:ext cx="2641600" cy="1370012"/>
            <a:chOff x="1544" y="3349"/>
            <a:chExt cx="1664" cy="863"/>
          </a:xfrm>
        </p:grpSpPr>
        <p:grpSp>
          <p:nvGrpSpPr>
            <p:cNvPr id="35924" name="Group 9">
              <a:extLst>
                <a:ext uri="{FF2B5EF4-FFF2-40B4-BE49-F238E27FC236}">
                  <a16:creationId xmlns:a16="http://schemas.microsoft.com/office/drawing/2014/main" id="{3A276AFD-5879-4CDD-B1E4-76FDAE91A78D}"/>
                </a:ext>
              </a:extLst>
            </p:cNvPr>
            <p:cNvGrpSpPr>
              <a:grpSpLocks/>
            </p:cNvGrpSpPr>
            <p:nvPr/>
          </p:nvGrpSpPr>
          <p:grpSpPr bwMode="auto">
            <a:xfrm rot="10704642">
              <a:off x="1544" y="3349"/>
              <a:ext cx="1664" cy="863"/>
              <a:chOff x="1008" y="720"/>
              <a:chExt cx="2688" cy="2400"/>
            </a:xfrm>
          </p:grpSpPr>
          <p:sp>
            <p:nvSpPr>
              <p:cNvPr id="35926" name="Oval 10">
                <a:extLst>
                  <a:ext uri="{FF2B5EF4-FFF2-40B4-BE49-F238E27FC236}">
                    <a16:creationId xmlns:a16="http://schemas.microsoft.com/office/drawing/2014/main" id="{ECEFEB43-1844-4997-AB12-27888F070036}"/>
                  </a:ext>
                </a:extLst>
              </p:cNvPr>
              <p:cNvSpPr>
                <a:spLocks noChangeArrowheads="1"/>
              </p:cNvSpPr>
              <p:nvPr/>
            </p:nvSpPr>
            <p:spPr bwMode="auto">
              <a:xfrm>
                <a:off x="3552" y="23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27" name="Oval 11">
                <a:extLst>
                  <a:ext uri="{FF2B5EF4-FFF2-40B4-BE49-F238E27FC236}">
                    <a16:creationId xmlns:a16="http://schemas.microsoft.com/office/drawing/2014/main" id="{38381DDC-9CDD-492B-A37C-5C24535976E8}"/>
                  </a:ext>
                </a:extLst>
              </p:cNvPr>
              <p:cNvSpPr>
                <a:spLocks noChangeArrowheads="1"/>
              </p:cNvSpPr>
              <p:nvPr/>
            </p:nvSpPr>
            <p:spPr bwMode="auto">
              <a:xfrm>
                <a:off x="2160"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28" name="Oval 12">
                <a:extLst>
                  <a:ext uri="{FF2B5EF4-FFF2-40B4-BE49-F238E27FC236}">
                    <a16:creationId xmlns:a16="http://schemas.microsoft.com/office/drawing/2014/main" id="{95A3C13B-796C-411C-8E12-F38D5F8BDD04}"/>
                  </a:ext>
                </a:extLst>
              </p:cNvPr>
              <p:cNvSpPr>
                <a:spLocks noChangeArrowheads="1"/>
              </p:cNvSpPr>
              <p:nvPr/>
            </p:nvSpPr>
            <p:spPr bwMode="auto">
              <a:xfrm>
                <a:off x="1896"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29" name="Oval 13">
                <a:extLst>
                  <a:ext uri="{FF2B5EF4-FFF2-40B4-BE49-F238E27FC236}">
                    <a16:creationId xmlns:a16="http://schemas.microsoft.com/office/drawing/2014/main" id="{D92C91FE-1DBB-4977-A145-F93B804A26B4}"/>
                  </a:ext>
                </a:extLst>
              </p:cNvPr>
              <p:cNvSpPr>
                <a:spLocks noChangeArrowheads="1"/>
              </p:cNvSpPr>
              <p:nvPr/>
            </p:nvSpPr>
            <p:spPr bwMode="auto">
              <a:xfrm>
                <a:off x="3456" y="153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30" name="Oval 14">
                <a:extLst>
                  <a:ext uri="{FF2B5EF4-FFF2-40B4-BE49-F238E27FC236}">
                    <a16:creationId xmlns:a16="http://schemas.microsoft.com/office/drawing/2014/main" id="{319DACF1-70B8-4BCC-A332-558363762B93}"/>
                  </a:ext>
                </a:extLst>
              </p:cNvPr>
              <p:cNvSpPr>
                <a:spLocks noChangeArrowheads="1"/>
              </p:cNvSpPr>
              <p:nvPr/>
            </p:nvSpPr>
            <p:spPr bwMode="auto">
              <a:xfrm>
                <a:off x="2640" y="76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31" name="Oval 15">
                <a:extLst>
                  <a:ext uri="{FF2B5EF4-FFF2-40B4-BE49-F238E27FC236}">
                    <a16:creationId xmlns:a16="http://schemas.microsoft.com/office/drawing/2014/main" id="{BC7FDD73-8D1F-4342-BDB2-88763BB6BF06}"/>
                  </a:ext>
                </a:extLst>
              </p:cNvPr>
              <p:cNvSpPr>
                <a:spLocks noChangeArrowheads="1"/>
              </p:cNvSpPr>
              <p:nvPr/>
            </p:nvSpPr>
            <p:spPr bwMode="auto">
              <a:xfrm>
                <a:off x="3120" y="100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32" name="Oval 16">
                <a:extLst>
                  <a:ext uri="{FF2B5EF4-FFF2-40B4-BE49-F238E27FC236}">
                    <a16:creationId xmlns:a16="http://schemas.microsoft.com/office/drawing/2014/main" id="{A865820E-E46D-4D2E-B25F-EFBAD9BC0717}"/>
                  </a:ext>
                </a:extLst>
              </p:cNvPr>
              <p:cNvSpPr>
                <a:spLocks noChangeArrowheads="1"/>
              </p:cNvSpPr>
              <p:nvPr/>
            </p:nvSpPr>
            <p:spPr bwMode="auto">
              <a:xfrm>
                <a:off x="1560"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33" name="Oval 17">
                <a:extLst>
                  <a:ext uri="{FF2B5EF4-FFF2-40B4-BE49-F238E27FC236}">
                    <a16:creationId xmlns:a16="http://schemas.microsoft.com/office/drawing/2014/main" id="{42F1D785-4DCD-47E5-BDA7-716EC4A081DD}"/>
                  </a:ext>
                </a:extLst>
              </p:cNvPr>
              <p:cNvSpPr>
                <a:spLocks noChangeArrowheads="1"/>
              </p:cNvSpPr>
              <p:nvPr/>
            </p:nvSpPr>
            <p:spPr bwMode="auto">
              <a:xfrm>
                <a:off x="3552"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34" name="Oval 18">
                <a:extLst>
                  <a:ext uri="{FF2B5EF4-FFF2-40B4-BE49-F238E27FC236}">
                    <a16:creationId xmlns:a16="http://schemas.microsoft.com/office/drawing/2014/main" id="{0440A470-CCA4-4416-A87B-7DB92CCBA3EF}"/>
                  </a:ext>
                </a:extLst>
              </p:cNvPr>
              <p:cNvSpPr>
                <a:spLocks noChangeArrowheads="1"/>
              </p:cNvSpPr>
              <p:nvPr/>
            </p:nvSpPr>
            <p:spPr bwMode="auto">
              <a:xfrm>
                <a:off x="3552" y="29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35" name="Oval 19">
                <a:extLst>
                  <a:ext uri="{FF2B5EF4-FFF2-40B4-BE49-F238E27FC236}">
                    <a16:creationId xmlns:a16="http://schemas.microsoft.com/office/drawing/2014/main" id="{5D8B3032-74A2-4E0F-A9C3-1133680E174A}"/>
                  </a:ext>
                </a:extLst>
              </p:cNvPr>
              <p:cNvSpPr>
                <a:spLocks noChangeArrowheads="1"/>
              </p:cNvSpPr>
              <p:nvPr/>
            </p:nvSpPr>
            <p:spPr bwMode="auto">
              <a:xfrm>
                <a:off x="1008" y="11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36" name="Oval 20">
                <a:extLst>
                  <a:ext uri="{FF2B5EF4-FFF2-40B4-BE49-F238E27FC236}">
                    <a16:creationId xmlns:a16="http://schemas.microsoft.com/office/drawing/2014/main" id="{30BB6502-B220-489E-8912-8A541ED9B062}"/>
                  </a:ext>
                </a:extLst>
              </p:cNvPr>
              <p:cNvSpPr>
                <a:spLocks noChangeArrowheads="1"/>
              </p:cNvSpPr>
              <p:nvPr/>
            </p:nvSpPr>
            <p:spPr bwMode="auto">
              <a:xfrm>
                <a:off x="2160"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37" name="Oval 21">
                <a:extLst>
                  <a:ext uri="{FF2B5EF4-FFF2-40B4-BE49-F238E27FC236}">
                    <a16:creationId xmlns:a16="http://schemas.microsoft.com/office/drawing/2014/main" id="{D9E8E5B6-ADE0-49F2-A27A-AD315D0FAFB9}"/>
                  </a:ext>
                </a:extLst>
              </p:cNvPr>
              <p:cNvSpPr>
                <a:spLocks noChangeArrowheads="1"/>
              </p:cNvSpPr>
              <p:nvPr/>
            </p:nvSpPr>
            <p:spPr bwMode="auto">
              <a:xfrm>
                <a:off x="2832" y="21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38" name="Oval 22">
                <a:extLst>
                  <a:ext uri="{FF2B5EF4-FFF2-40B4-BE49-F238E27FC236}">
                    <a16:creationId xmlns:a16="http://schemas.microsoft.com/office/drawing/2014/main" id="{AAB6BB9B-AAD9-4DC8-AD15-26E3893B9F7F}"/>
                  </a:ext>
                </a:extLst>
              </p:cNvPr>
              <p:cNvSpPr>
                <a:spLocks noChangeArrowheads="1"/>
              </p:cNvSpPr>
              <p:nvPr/>
            </p:nvSpPr>
            <p:spPr bwMode="auto">
              <a:xfrm>
                <a:off x="2640" y="15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39" name="Oval 23">
                <a:extLst>
                  <a:ext uri="{FF2B5EF4-FFF2-40B4-BE49-F238E27FC236}">
                    <a16:creationId xmlns:a16="http://schemas.microsoft.com/office/drawing/2014/main" id="{3950D2E4-F7C3-429F-B299-E4D992370CA9}"/>
                  </a:ext>
                </a:extLst>
              </p:cNvPr>
              <p:cNvSpPr>
                <a:spLocks noChangeArrowheads="1"/>
              </p:cNvSpPr>
              <p:nvPr/>
            </p:nvSpPr>
            <p:spPr bwMode="auto">
              <a:xfrm>
                <a:off x="1608"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40" name="Oval 24">
                <a:extLst>
                  <a:ext uri="{FF2B5EF4-FFF2-40B4-BE49-F238E27FC236}">
                    <a16:creationId xmlns:a16="http://schemas.microsoft.com/office/drawing/2014/main" id="{999A19C8-D852-4E44-BA32-D6FAF1333100}"/>
                  </a:ext>
                </a:extLst>
              </p:cNvPr>
              <p:cNvSpPr>
                <a:spLocks noChangeArrowheads="1"/>
              </p:cNvSpPr>
              <p:nvPr/>
            </p:nvSpPr>
            <p:spPr bwMode="auto">
              <a:xfrm>
                <a:off x="2832"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41" name="Oval 25">
                <a:extLst>
                  <a:ext uri="{FF2B5EF4-FFF2-40B4-BE49-F238E27FC236}">
                    <a16:creationId xmlns:a16="http://schemas.microsoft.com/office/drawing/2014/main" id="{798B2351-860C-467A-A64A-6418BB3F10E0}"/>
                  </a:ext>
                </a:extLst>
              </p:cNvPr>
              <p:cNvSpPr>
                <a:spLocks noChangeArrowheads="1"/>
              </p:cNvSpPr>
              <p:nvPr/>
            </p:nvSpPr>
            <p:spPr bwMode="auto">
              <a:xfrm>
                <a:off x="2832" y="29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42" name="Oval 26">
                <a:extLst>
                  <a:ext uri="{FF2B5EF4-FFF2-40B4-BE49-F238E27FC236}">
                    <a16:creationId xmlns:a16="http://schemas.microsoft.com/office/drawing/2014/main" id="{19E6C061-96D1-4473-BA0C-A65B0E85E850}"/>
                  </a:ext>
                </a:extLst>
              </p:cNvPr>
              <p:cNvSpPr>
                <a:spLocks noChangeArrowheads="1"/>
              </p:cNvSpPr>
              <p:nvPr/>
            </p:nvSpPr>
            <p:spPr bwMode="auto">
              <a:xfrm>
                <a:off x="2832" y="240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43" name="Oval 27">
                <a:extLst>
                  <a:ext uri="{FF2B5EF4-FFF2-40B4-BE49-F238E27FC236}">
                    <a16:creationId xmlns:a16="http://schemas.microsoft.com/office/drawing/2014/main" id="{9AA827D4-2DEE-4D4D-AF27-9AC75B95060A}"/>
                  </a:ext>
                </a:extLst>
              </p:cNvPr>
              <p:cNvSpPr>
                <a:spLocks noChangeArrowheads="1"/>
              </p:cNvSpPr>
              <p:nvPr/>
            </p:nvSpPr>
            <p:spPr bwMode="auto">
              <a:xfrm>
                <a:off x="278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44" name="Oval 28">
                <a:extLst>
                  <a:ext uri="{FF2B5EF4-FFF2-40B4-BE49-F238E27FC236}">
                    <a16:creationId xmlns:a16="http://schemas.microsoft.com/office/drawing/2014/main" id="{E69D31AA-9E08-4E55-A486-2D37F21A3E6A}"/>
                  </a:ext>
                </a:extLst>
              </p:cNvPr>
              <p:cNvSpPr>
                <a:spLocks noChangeArrowheads="1"/>
              </p:cNvSpPr>
              <p:nvPr/>
            </p:nvSpPr>
            <p:spPr bwMode="auto">
              <a:xfrm>
                <a:off x="1848"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45" name="Oval 29">
                <a:extLst>
                  <a:ext uri="{FF2B5EF4-FFF2-40B4-BE49-F238E27FC236}">
                    <a16:creationId xmlns:a16="http://schemas.microsoft.com/office/drawing/2014/main" id="{9AD5DD2D-1085-4314-8E22-30804FF66435}"/>
                  </a:ext>
                </a:extLst>
              </p:cNvPr>
              <p:cNvSpPr>
                <a:spLocks noChangeArrowheads="1"/>
              </p:cNvSpPr>
              <p:nvPr/>
            </p:nvSpPr>
            <p:spPr bwMode="auto">
              <a:xfrm>
                <a:off x="2448" y="14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46" name="Oval 30">
                <a:extLst>
                  <a:ext uri="{FF2B5EF4-FFF2-40B4-BE49-F238E27FC236}">
                    <a16:creationId xmlns:a16="http://schemas.microsoft.com/office/drawing/2014/main" id="{C50FDEDA-7713-4E5C-A00C-DF01CD12578D}"/>
                  </a:ext>
                </a:extLst>
              </p:cNvPr>
              <p:cNvSpPr>
                <a:spLocks noChangeArrowheads="1"/>
              </p:cNvSpPr>
              <p:nvPr/>
            </p:nvSpPr>
            <p:spPr bwMode="auto">
              <a:xfrm>
                <a:off x="2880" y="8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47" name="Oval 31">
                <a:extLst>
                  <a:ext uri="{FF2B5EF4-FFF2-40B4-BE49-F238E27FC236}">
                    <a16:creationId xmlns:a16="http://schemas.microsoft.com/office/drawing/2014/main" id="{69536F26-224F-4B26-BC2D-D397673BA0D5}"/>
                  </a:ext>
                </a:extLst>
              </p:cNvPr>
              <p:cNvSpPr>
                <a:spLocks noChangeArrowheads="1"/>
              </p:cNvSpPr>
              <p:nvPr/>
            </p:nvSpPr>
            <p:spPr bwMode="auto">
              <a:xfrm>
                <a:off x="2400"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48" name="Oval 32">
                <a:extLst>
                  <a:ext uri="{FF2B5EF4-FFF2-40B4-BE49-F238E27FC236}">
                    <a16:creationId xmlns:a16="http://schemas.microsoft.com/office/drawing/2014/main" id="{B2F505EF-5390-4FE5-B3E9-1BE0CF9EFB1E}"/>
                  </a:ext>
                </a:extLst>
              </p:cNvPr>
              <p:cNvSpPr>
                <a:spLocks noChangeArrowheads="1"/>
              </p:cNvSpPr>
              <p:nvPr/>
            </p:nvSpPr>
            <p:spPr bwMode="auto">
              <a:xfrm>
                <a:off x="3312" y="12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49" name="Oval 33">
                <a:extLst>
                  <a:ext uri="{FF2B5EF4-FFF2-40B4-BE49-F238E27FC236}">
                    <a16:creationId xmlns:a16="http://schemas.microsoft.com/office/drawing/2014/main" id="{DF869910-8EEE-44D9-A1DE-62B4804C053F}"/>
                  </a:ext>
                </a:extLst>
              </p:cNvPr>
              <p:cNvSpPr>
                <a:spLocks noChangeArrowheads="1"/>
              </p:cNvSpPr>
              <p:nvPr/>
            </p:nvSpPr>
            <p:spPr bwMode="auto">
              <a:xfrm>
                <a:off x="3552" y="20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50" name="Oval 34">
                <a:extLst>
                  <a:ext uri="{FF2B5EF4-FFF2-40B4-BE49-F238E27FC236}">
                    <a16:creationId xmlns:a16="http://schemas.microsoft.com/office/drawing/2014/main" id="{C2DA8A58-D3EA-48D6-92D8-42097C335B32}"/>
                  </a:ext>
                </a:extLst>
              </p:cNvPr>
              <p:cNvSpPr>
                <a:spLocks noChangeArrowheads="1"/>
              </p:cNvSpPr>
              <p:nvPr/>
            </p:nvSpPr>
            <p:spPr bwMode="auto">
              <a:xfrm>
                <a:off x="350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51" name="Oval 35">
                <a:extLst>
                  <a:ext uri="{FF2B5EF4-FFF2-40B4-BE49-F238E27FC236}">
                    <a16:creationId xmlns:a16="http://schemas.microsoft.com/office/drawing/2014/main" id="{4A3683F3-3F25-480F-A215-AC6B3EC79B66}"/>
                  </a:ext>
                </a:extLst>
              </p:cNvPr>
              <p:cNvSpPr>
                <a:spLocks noChangeArrowheads="1"/>
              </p:cNvSpPr>
              <p:nvPr/>
            </p:nvSpPr>
            <p:spPr bwMode="auto">
              <a:xfrm>
                <a:off x="1008" y="9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52" name="Oval 36">
                <a:extLst>
                  <a:ext uri="{FF2B5EF4-FFF2-40B4-BE49-F238E27FC236}">
                    <a16:creationId xmlns:a16="http://schemas.microsoft.com/office/drawing/2014/main" id="{0B4D26A0-08D0-46F3-9823-A34550B51B20}"/>
                  </a:ext>
                </a:extLst>
              </p:cNvPr>
              <p:cNvSpPr>
                <a:spLocks noChangeArrowheads="1"/>
              </p:cNvSpPr>
              <p:nvPr/>
            </p:nvSpPr>
            <p:spPr bwMode="auto">
              <a:xfrm>
                <a:off x="1008"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53" name="Oval 37">
                <a:extLst>
                  <a:ext uri="{FF2B5EF4-FFF2-40B4-BE49-F238E27FC236}">
                    <a16:creationId xmlns:a16="http://schemas.microsoft.com/office/drawing/2014/main" id="{17F4C142-28DB-4395-9442-83D77925E018}"/>
                  </a:ext>
                </a:extLst>
              </p:cNvPr>
              <p:cNvSpPr>
                <a:spLocks noChangeArrowheads="1"/>
              </p:cNvSpPr>
              <p:nvPr/>
            </p:nvSpPr>
            <p:spPr bwMode="auto">
              <a:xfrm>
                <a:off x="1272"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54" name="Oval 38">
                <a:extLst>
                  <a:ext uri="{FF2B5EF4-FFF2-40B4-BE49-F238E27FC236}">
                    <a16:creationId xmlns:a16="http://schemas.microsoft.com/office/drawing/2014/main" id="{FB426FC8-B24F-497D-8AC1-CB78EE024347}"/>
                  </a:ext>
                </a:extLst>
              </p:cNvPr>
              <p:cNvSpPr>
                <a:spLocks noChangeArrowheads="1"/>
              </p:cNvSpPr>
              <p:nvPr/>
            </p:nvSpPr>
            <p:spPr bwMode="auto">
              <a:xfrm>
                <a:off x="1272"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55" name="Oval 39">
                <a:extLst>
                  <a:ext uri="{FF2B5EF4-FFF2-40B4-BE49-F238E27FC236}">
                    <a16:creationId xmlns:a16="http://schemas.microsoft.com/office/drawing/2014/main" id="{1E9B6168-FB63-43DC-8972-334F9CD6DA2C}"/>
                  </a:ext>
                </a:extLst>
              </p:cNvPr>
              <p:cNvSpPr>
                <a:spLocks noChangeArrowheads="1"/>
              </p:cNvSpPr>
              <p:nvPr/>
            </p:nvSpPr>
            <p:spPr bwMode="auto">
              <a:xfrm>
                <a:off x="1008"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35925" name="Text Box 40">
              <a:extLst>
                <a:ext uri="{FF2B5EF4-FFF2-40B4-BE49-F238E27FC236}">
                  <a16:creationId xmlns:a16="http://schemas.microsoft.com/office/drawing/2014/main" id="{0403759B-10E7-4734-ADF6-57FBFD7093E2}"/>
                </a:ext>
              </a:extLst>
            </p:cNvPr>
            <p:cNvSpPr txBox="1">
              <a:spLocks noChangeArrowheads="1"/>
            </p:cNvSpPr>
            <p:nvPr/>
          </p:nvSpPr>
          <p:spPr bwMode="auto">
            <a:xfrm>
              <a:off x="2368" y="3665"/>
              <a:ext cx="76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J - Curve</a:t>
              </a:r>
            </a:p>
          </p:txBody>
        </p:sp>
      </p:grpSp>
      <p:grpSp>
        <p:nvGrpSpPr>
          <p:cNvPr id="35843" name="Group 41">
            <a:extLst>
              <a:ext uri="{FF2B5EF4-FFF2-40B4-BE49-F238E27FC236}">
                <a16:creationId xmlns:a16="http://schemas.microsoft.com/office/drawing/2014/main" id="{545BC54A-F12D-4781-ABFE-45CBFE3069FF}"/>
              </a:ext>
            </a:extLst>
          </p:cNvPr>
          <p:cNvGrpSpPr>
            <a:grpSpLocks/>
          </p:cNvGrpSpPr>
          <p:nvPr/>
        </p:nvGrpSpPr>
        <p:grpSpPr bwMode="auto">
          <a:xfrm>
            <a:off x="711200" y="2065338"/>
            <a:ext cx="2641600" cy="2678112"/>
            <a:chOff x="448" y="1301"/>
            <a:chExt cx="1664" cy="1687"/>
          </a:xfrm>
        </p:grpSpPr>
        <p:grpSp>
          <p:nvGrpSpPr>
            <p:cNvPr id="35895" name="Group 42">
              <a:extLst>
                <a:ext uri="{FF2B5EF4-FFF2-40B4-BE49-F238E27FC236}">
                  <a16:creationId xmlns:a16="http://schemas.microsoft.com/office/drawing/2014/main" id="{853EF67C-0619-4085-B619-B5CB400480EF}"/>
                </a:ext>
              </a:extLst>
            </p:cNvPr>
            <p:cNvGrpSpPr>
              <a:grpSpLocks/>
            </p:cNvGrpSpPr>
            <p:nvPr/>
          </p:nvGrpSpPr>
          <p:grpSpPr bwMode="auto">
            <a:xfrm rot="15301" flipH="1">
              <a:off x="448" y="1301"/>
              <a:ext cx="799" cy="1687"/>
              <a:chOff x="528" y="1104"/>
              <a:chExt cx="784" cy="2832"/>
            </a:xfrm>
          </p:grpSpPr>
          <p:grpSp>
            <p:nvGrpSpPr>
              <p:cNvPr id="35897" name="Group 43">
                <a:extLst>
                  <a:ext uri="{FF2B5EF4-FFF2-40B4-BE49-F238E27FC236}">
                    <a16:creationId xmlns:a16="http://schemas.microsoft.com/office/drawing/2014/main" id="{13AA56F8-AB90-4820-BEB1-8E3FEB668FA9}"/>
                  </a:ext>
                </a:extLst>
              </p:cNvPr>
              <p:cNvGrpSpPr>
                <a:grpSpLocks/>
              </p:cNvGrpSpPr>
              <p:nvPr/>
            </p:nvGrpSpPr>
            <p:grpSpPr bwMode="auto">
              <a:xfrm>
                <a:off x="864" y="3264"/>
                <a:ext cx="448" cy="672"/>
                <a:chOff x="2880" y="4080"/>
                <a:chExt cx="672" cy="1008"/>
              </a:xfrm>
            </p:grpSpPr>
            <p:grpSp>
              <p:nvGrpSpPr>
                <p:cNvPr id="35916" name="Group 44">
                  <a:extLst>
                    <a:ext uri="{FF2B5EF4-FFF2-40B4-BE49-F238E27FC236}">
                      <a16:creationId xmlns:a16="http://schemas.microsoft.com/office/drawing/2014/main" id="{D38EDAA2-0248-49FD-AC90-9AA3D44E1CA2}"/>
                    </a:ext>
                  </a:extLst>
                </p:cNvPr>
                <p:cNvGrpSpPr>
                  <a:grpSpLocks/>
                </p:cNvGrpSpPr>
                <p:nvPr/>
              </p:nvGrpSpPr>
              <p:grpSpPr bwMode="auto">
                <a:xfrm>
                  <a:off x="3408" y="4080"/>
                  <a:ext cx="144" cy="1008"/>
                  <a:chOff x="2688" y="2640"/>
                  <a:chExt cx="144" cy="1008"/>
                </a:xfrm>
              </p:grpSpPr>
              <p:sp>
                <p:nvSpPr>
                  <p:cNvPr id="35921" name="Oval 45">
                    <a:extLst>
                      <a:ext uri="{FF2B5EF4-FFF2-40B4-BE49-F238E27FC236}">
                        <a16:creationId xmlns:a16="http://schemas.microsoft.com/office/drawing/2014/main" id="{9435D39B-0A7E-41AD-9609-43E9C80BECE3}"/>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22" name="Oval 46">
                    <a:extLst>
                      <a:ext uri="{FF2B5EF4-FFF2-40B4-BE49-F238E27FC236}">
                        <a16:creationId xmlns:a16="http://schemas.microsoft.com/office/drawing/2014/main" id="{FEEFD216-35D7-4C30-B3FD-C70E5501C12B}"/>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23" name="Oval 47">
                    <a:extLst>
                      <a:ext uri="{FF2B5EF4-FFF2-40B4-BE49-F238E27FC236}">
                        <a16:creationId xmlns:a16="http://schemas.microsoft.com/office/drawing/2014/main" id="{FFF0B348-025C-4432-9969-66B30763B35E}"/>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5917" name="Group 48">
                  <a:extLst>
                    <a:ext uri="{FF2B5EF4-FFF2-40B4-BE49-F238E27FC236}">
                      <a16:creationId xmlns:a16="http://schemas.microsoft.com/office/drawing/2014/main" id="{63E5D52E-DE05-4024-A7F0-DBFD9CB94EF9}"/>
                    </a:ext>
                  </a:extLst>
                </p:cNvPr>
                <p:cNvGrpSpPr>
                  <a:grpSpLocks/>
                </p:cNvGrpSpPr>
                <p:nvPr/>
              </p:nvGrpSpPr>
              <p:grpSpPr bwMode="auto">
                <a:xfrm>
                  <a:off x="2880" y="4080"/>
                  <a:ext cx="144" cy="1008"/>
                  <a:chOff x="2688" y="2640"/>
                  <a:chExt cx="144" cy="1008"/>
                </a:xfrm>
              </p:grpSpPr>
              <p:sp>
                <p:nvSpPr>
                  <p:cNvPr id="35918" name="Oval 49">
                    <a:extLst>
                      <a:ext uri="{FF2B5EF4-FFF2-40B4-BE49-F238E27FC236}">
                        <a16:creationId xmlns:a16="http://schemas.microsoft.com/office/drawing/2014/main" id="{EC1C884B-225C-4794-BA90-FA89E49B1E48}"/>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19" name="Oval 50">
                    <a:extLst>
                      <a:ext uri="{FF2B5EF4-FFF2-40B4-BE49-F238E27FC236}">
                        <a16:creationId xmlns:a16="http://schemas.microsoft.com/office/drawing/2014/main" id="{659B20A1-076D-4461-959C-F55FC7E532F0}"/>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20" name="Oval 51">
                    <a:extLst>
                      <a:ext uri="{FF2B5EF4-FFF2-40B4-BE49-F238E27FC236}">
                        <a16:creationId xmlns:a16="http://schemas.microsoft.com/office/drawing/2014/main" id="{D4DD7A7C-C8E0-405E-A05E-944ACA7F97BE}"/>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35898" name="Group 52">
                <a:extLst>
                  <a:ext uri="{FF2B5EF4-FFF2-40B4-BE49-F238E27FC236}">
                    <a16:creationId xmlns:a16="http://schemas.microsoft.com/office/drawing/2014/main" id="{DCA3ED2C-2E31-44AD-A36B-B865FE7DA749}"/>
                  </a:ext>
                </a:extLst>
              </p:cNvPr>
              <p:cNvGrpSpPr>
                <a:grpSpLocks/>
              </p:cNvGrpSpPr>
              <p:nvPr/>
            </p:nvGrpSpPr>
            <p:grpSpPr bwMode="auto">
              <a:xfrm>
                <a:off x="528" y="2208"/>
                <a:ext cx="448" cy="672"/>
                <a:chOff x="2880" y="2376"/>
                <a:chExt cx="672" cy="1008"/>
              </a:xfrm>
            </p:grpSpPr>
            <p:grpSp>
              <p:nvGrpSpPr>
                <p:cNvPr id="35908" name="Group 53">
                  <a:extLst>
                    <a:ext uri="{FF2B5EF4-FFF2-40B4-BE49-F238E27FC236}">
                      <a16:creationId xmlns:a16="http://schemas.microsoft.com/office/drawing/2014/main" id="{EAC1C344-5F0D-42CF-8475-A18E3526B354}"/>
                    </a:ext>
                  </a:extLst>
                </p:cNvPr>
                <p:cNvGrpSpPr>
                  <a:grpSpLocks/>
                </p:cNvGrpSpPr>
                <p:nvPr/>
              </p:nvGrpSpPr>
              <p:grpSpPr bwMode="auto">
                <a:xfrm>
                  <a:off x="2880" y="2376"/>
                  <a:ext cx="144" cy="1008"/>
                  <a:chOff x="2688" y="2640"/>
                  <a:chExt cx="144" cy="1008"/>
                </a:xfrm>
              </p:grpSpPr>
              <p:sp>
                <p:nvSpPr>
                  <p:cNvPr id="35913" name="Oval 54">
                    <a:extLst>
                      <a:ext uri="{FF2B5EF4-FFF2-40B4-BE49-F238E27FC236}">
                        <a16:creationId xmlns:a16="http://schemas.microsoft.com/office/drawing/2014/main" id="{A2BC3193-F7F9-4359-B8E2-E5D5F9C53B77}"/>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14" name="Oval 55">
                    <a:extLst>
                      <a:ext uri="{FF2B5EF4-FFF2-40B4-BE49-F238E27FC236}">
                        <a16:creationId xmlns:a16="http://schemas.microsoft.com/office/drawing/2014/main" id="{B87AB466-14CD-4F2C-B72F-10988777B61E}"/>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15" name="Oval 56">
                    <a:extLst>
                      <a:ext uri="{FF2B5EF4-FFF2-40B4-BE49-F238E27FC236}">
                        <a16:creationId xmlns:a16="http://schemas.microsoft.com/office/drawing/2014/main" id="{E960ED7B-8CD5-4432-BA3B-8A5C75D0AB2D}"/>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5909" name="Group 57">
                  <a:extLst>
                    <a:ext uri="{FF2B5EF4-FFF2-40B4-BE49-F238E27FC236}">
                      <a16:creationId xmlns:a16="http://schemas.microsoft.com/office/drawing/2014/main" id="{B1EA086A-85D3-460F-9C8A-E85ABEEDF650}"/>
                    </a:ext>
                  </a:extLst>
                </p:cNvPr>
                <p:cNvGrpSpPr>
                  <a:grpSpLocks/>
                </p:cNvGrpSpPr>
                <p:nvPr/>
              </p:nvGrpSpPr>
              <p:grpSpPr bwMode="auto">
                <a:xfrm>
                  <a:off x="3408" y="2376"/>
                  <a:ext cx="144" cy="1008"/>
                  <a:chOff x="2688" y="2640"/>
                  <a:chExt cx="144" cy="1008"/>
                </a:xfrm>
              </p:grpSpPr>
              <p:sp>
                <p:nvSpPr>
                  <p:cNvPr id="35910" name="Oval 58">
                    <a:extLst>
                      <a:ext uri="{FF2B5EF4-FFF2-40B4-BE49-F238E27FC236}">
                        <a16:creationId xmlns:a16="http://schemas.microsoft.com/office/drawing/2014/main" id="{DD8C46A8-83E1-4159-852C-0D4FEAADB96B}"/>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11" name="Oval 59">
                    <a:extLst>
                      <a:ext uri="{FF2B5EF4-FFF2-40B4-BE49-F238E27FC236}">
                        <a16:creationId xmlns:a16="http://schemas.microsoft.com/office/drawing/2014/main" id="{D6CAC46F-F0DC-433E-8B8F-4468C9D96A62}"/>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12" name="Oval 60">
                    <a:extLst>
                      <a:ext uri="{FF2B5EF4-FFF2-40B4-BE49-F238E27FC236}">
                        <a16:creationId xmlns:a16="http://schemas.microsoft.com/office/drawing/2014/main" id="{E07AFF76-F788-4A3E-A4A1-96198CB73CAB}"/>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35899" name="Group 61">
                <a:extLst>
                  <a:ext uri="{FF2B5EF4-FFF2-40B4-BE49-F238E27FC236}">
                    <a16:creationId xmlns:a16="http://schemas.microsoft.com/office/drawing/2014/main" id="{F2AE083E-3829-4B96-BC1C-9EE4235F0CE1}"/>
                  </a:ext>
                </a:extLst>
              </p:cNvPr>
              <p:cNvGrpSpPr>
                <a:grpSpLocks/>
              </p:cNvGrpSpPr>
              <p:nvPr/>
            </p:nvGrpSpPr>
            <p:grpSpPr bwMode="auto">
              <a:xfrm>
                <a:off x="768" y="1104"/>
                <a:ext cx="448" cy="672"/>
                <a:chOff x="2880" y="624"/>
                <a:chExt cx="672" cy="1008"/>
              </a:xfrm>
            </p:grpSpPr>
            <p:grpSp>
              <p:nvGrpSpPr>
                <p:cNvPr id="35900" name="Group 62">
                  <a:extLst>
                    <a:ext uri="{FF2B5EF4-FFF2-40B4-BE49-F238E27FC236}">
                      <a16:creationId xmlns:a16="http://schemas.microsoft.com/office/drawing/2014/main" id="{9874C4AA-4895-4CB4-991F-53B7C1DEA7D2}"/>
                    </a:ext>
                  </a:extLst>
                </p:cNvPr>
                <p:cNvGrpSpPr>
                  <a:grpSpLocks/>
                </p:cNvGrpSpPr>
                <p:nvPr/>
              </p:nvGrpSpPr>
              <p:grpSpPr bwMode="auto">
                <a:xfrm>
                  <a:off x="2880" y="624"/>
                  <a:ext cx="144" cy="1008"/>
                  <a:chOff x="2688" y="2640"/>
                  <a:chExt cx="144" cy="1008"/>
                </a:xfrm>
              </p:grpSpPr>
              <p:sp>
                <p:nvSpPr>
                  <p:cNvPr id="35905" name="Oval 63">
                    <a:extLst>
                      <a:ext uri="{FF2B5EF4-FFF2-40B4-BE49-F238E27FC236}">
                        <a16:creationId xmlns:a16="http://schemas.microsoft.com/office/drawing/2014/main" id="{084A39AE-5A9A-4A5A-9A14-3DB11E1628BA}"/>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06" name="Oval 64">
                    <a:extLst>
                      <a:ext uri="{FF2B5EF4-FFF2-40B4-BE49-F238E27FC236}">
                        <a16:creationId xmlns:a16="http://schemas.microsoft.com/office/drawing/2014/main" id="{77900312-5D76-4E08-ACF3-A8BEBDA3765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07" name="Oval 65">
                    <a:extLst>
                      <a:ext uri="{FF2B5EF4-FFF2-40B4-BE49-F238E27FC236}">
                        <a16:creationId xmlns:a16="http://schemas.microsoft.com/office/drawing/2014/main" id="{5CB30F33-985F-4C81-849C-7209F474BCE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5901" name="Group 66">
                  <a:extLst>
                    <a:ext uri="{FF2B5EF4-FFF2-40B4-BE49-F238E27FC236}">
                      <a16:creationId xmlns:a16="http://schemas.microsoft.com/office/drawing/2014/main" id="{FC6A3E6F-A67D-48A8-8EAE-C8F544E3312E}"/>
                    </a:ext>
                  </a:extLst>
                </p:cNvPr>
                <p:cNvGrpSpPr>
                  <a:grpSpLocks/>
                </p:cNvGrpSpPr>
                <p:nvPr/>
              </p:nvGrpSpPr>
              <p:grpSpPr bwMode="auto">
                <a:xfrm>
                  <a:off x="3408" y="624"/>
                  <a:ext cx="144" cy="1008"/>
                  <a:chOff x="2688" y="2640"/>
                  <a:chExt cx="144" cy="1008"/>
                </a:xfrm>
              </p:grpSpPr>
              <p:sp>
                <p:nvSpPr>
                  <p:cNvPr id="35902" name="Oval 67">
                    <a:extLst>
                      <a:ext uri="{FF2B5EF4-FFF2-40B4-BE49-F238E27FC236}">
                        <a16:creationId xmlns:a16="http://schemas.microsoft.com/office/drawing/2014/main" id="{59D79EF9-E306-4985-9642-E92268A22FAB}"/>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03" name="Oval 68">
                    <a:extLst>
                      <a:ext uri="{FF2B5EF4-FFF2-40B4-BE49-F238E27FC236}">
                        <a16:creationId xmlns:a16="http://schemas.microsoft.com/office/drawing/2014/main" id="{87A5A1F8-8D59-44A5-B4D9-75E63E313544}"/>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904" name="Oval 69">
                    <a:extLst>
                      <a:ext uri="{FF2B5EF4-FFF2-40B4-BE49-F238E27FC236}">
                        <a16:creationId xmlns:a16="http://schemas.microsoft.com/office/drawing/2014/main" id="{733E6609-7186-42DF-9F15-E6229EE381DE}"/>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sp>
          <p:nvSpPr>
            <p:cNvPr id="35896" name="Text Box 70">
              <a:extLst>
                <a:ext uri="{FF2B5EF4-FFF2-40B4-BE49-F238E27FC236}">
                  <a16:creationId xmlns:a16="http://schemas.microsoft.com/office/drawing/2014/main" id="{26C4CD98-A67D-4442-88B6-47CB717D74DC}"/>
                </a:ext>
              </a:extLst>
            </p:cNvPr>
            <p:cNvSpPr txBox="1">
              <a:spLocks noChangeArrowheads="1"/>
            </p:cNvSpPr>
            <p:nvPr/>
          </p:nvSpPr>
          <p:spPr bwMode="auto">
            <a:xfrm>
              <a:off x="1216" y="2405"/>
              <a:ext cx="8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Lane Change</a:t>
              </a:r>
            </a:p>
          </p:txBody>
        </p:sp>
      </p:grpSp>
      <p:grpSp>
        <p:nvGrpSpPr>
          <p:cNvPr id="35844" name="Group 71">
            <a:extLst>
              <a:ext uri="{FF2B5EF4-FFF2-40B4-BE49-F238E27FC236}">
                <a16:creationId xmlns:a16="http://schemas.microsoft.com/office/drawing/2014/main" id="{BCAED8F0-B05A-42FC-B471-0D0DDE0D0C94}"/>
              </a:ext>
            </a:extLst>
          </p:cNvPr>
          <p:cNvGrpSpPr>
            <a:grpSpLocks/>
          </p:cNvGrpSpPr>
          <p:nvPr/>
        </p:nvGrpSpPr>
        <p:grpSpPr bwMode="auto">
          <a:xfrm>
            <a:off x="2540000" y="1101725"/>
            <a:ext cx="4229100" cy="973138"/>
            <a:chOff x="1600" y="694"/>
            <a:chExt cx="2664" cy="613"/>
          </a:xfrm>
        </p:grpSpPr>
        <p:grpSp>
          <p:nvGrpSpPr>
            <p:cNvPr id="35867" name="Group 72">
              <a:extLst>
                <a:ext uri="{FF2B5EF4-FFF2-40B4-BE49-F238E27FC236}">
                  <a16:creationId xmlns:a16="http://schemas.microsoft.com/office/drawing/2014/main" id="{72B382A2-29BA-4A3D-ABB8-3A5322FFE8C9}"/>
                </a:ext>
              </a:extLst>
            </p:cNvPr>
            <p:cNvGrpSpPr>
              <a:grpSpLocks/>
            </p:cNvGrpSpPr>
            <p:nvPr/>
          </p:nvGrpSpPr>
          <p:grpSpPr bwMode="auto">
            <a:xfrm rot="5413762">
              <a:off x="2739" y="-445"/>
              <a:ext cx="386" cy="2664"/>
              <a:chOff x="1680" y="768"/>
              <a:chExt cx="1152" cy="3603"/>
            </a:xfrm>
          </p:grpSpPr>
          <p:grpSp>
            <p:nvGrpSpPr>
              <p:cNvPr id="35869" name="Group 73">
                <a:extLst>
                  <a:ext uri="{FF2B5EF4-FFF2-40B4-BE49-F238E27FC236}">
                    <a16:creationId xmlns:a16="http://schemas.microsoft.com/office/drawing/2014/main" id="{96B1AEA9-A10C-4C1B-BC43-044C6A32EDDB}"/>
                  </a:ext>
                </a:extLst>
              </p:cNvPr>
              <p:cNvGrpSpPr>
                <a:grpSpLocks/>
              </p:cNvGrpSpPr>
              <p:nvPr/>
            </p:nvGrpSpPr>
            <p:grpSpPr bwMode="auto">
              <a:xfrm rot="-278086">
                <a:off x="1680" y="771"/>
                <a:ext cx="144" cy="3600"/>
                <a:chOff x="1872" y="816"/>
                <a:chExt cx="144" cy="3600"/>
              </a:xfrm>
            </p:grpSpPr>
            <p:grpSp>
              <p:nvGrpSpPr>
                <p:cNvPr id="35883" name="Group 74">
                  <a:extLst>
                    <a:ext uri="{FF2B5EF4-FFF2-40B4-BE49-F238E27FC236}">
                      <a16:creationId xmlns:a16="http://schemas.microsoft.com/office/drawing/2014/main" id="{CF0AF0E2-A312-46F6-AC5B-644DF7ECBC2C}"/>
                    </a:ext>
                  </a:extLst>
                </p:cNvPr>
                <p:cNvGrpSpPr>
                  <a:grpSpLocks/>
                </p:cNvGrpSpPr>
                <p:nvPr/>
              </p:nvGrpSpPr>
              <p:grpSpPr bwMode="auto">
                <a:xfrm>
                  <a:off x="1872" y="3408"/>
                  <a:ext cx="144" cy="1008"/>
                  <a:chOff x="2688" y="2640"/>
                  <a:chExt cx="144" cy="1008"/>
                </a:xfrm>
              </p:grpSpPr>
              <p:sp>
                <p:nvSpPr>
                  <p:cNvPr id="35892" name="Oval 75">
                    <a:extLst>
                      <a:ext uri="{FF2B5EF4-FFF2-40B4-BE49-F238E27FC236}">
                        <a16:creationId xmlns:a16="http://schemas.microsoft.com/office/drawing/2014/main" id="{E30BB988-5FB3-4FC0-A3B1-6E7908BF4170}"/>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93" name="Oval 76">
                    <a:extLst>
                      <a:ext uri="{FF2B5EF4-FFF2-40B4-BE49-F238E27FC236}">
                        <a16:creationId xmlns:a16="http://schemas.microsoft.com/office/drawing/2014/main" id="{F2B61785-E787-435D-A0AF-A48E73C709A0}"/>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94" name="Oval 77">
                    <a:extLst>
                      <a:ext uri="{FF2B5EF4-FFF2-40B4-BE49-F238E27FC236}">
                        <a16:creationId xmlns:a16="http://schemas.microsoft.com/office/drawing/2014/main" id="{BEE56CAF-EA05-418F-A2C8-3FAF98C4301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5884" name="Group 78">
                  <a:extLst>
                    <a:ext uri="{FF2B5EF4-FFF2-40B4-BE49-F238E27FC236}">
                      <a16:creationId xmlns:a16="http://schemas.microsoft.com/office/drawing/2014/main" id="{F70FCD1F-FE96-445C-9253-F916DCEAB8D3}"/>
                    </a:ext>
                  </a:extLst>
                </p:cNvPr>
                <p:cNvGrpSpPr>
                  <a:grpSpLocks/>
                </p:cNvGrpSpPr>
                <p:nvPr/>
              </p:nvGrpSpPr>
              <p:grpSpPr bwMode="auto">
                <a:xfrm>
                  <a:off x="1872" y="2112"/>
                  <a:ext cx="144" cy="1008"/>
                  <a:chOff x="2688" y="2640"/>
                  <a:chExt cx="144" cy="1008"/>
                </a:xfrm>
              </p:grpSpPr>
              <p:sp>
                <p:nvSpPr>
                  <p:cNvPr id="35889" name="Oval 79">
                    <a:extLst>
                      <a:ext uri="{FF2B5EF4-FFF2-40B4-BE49-F238E27FC236}">
                        <a16:creationId xmlns:a16="http://schemas.microsoft.com/office/drawing/2014/main" id="{17F75377-5F03-4C80-A803-8B8CB6048AF6}"/>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90" name="Oval 80">
                    <a:extLst>
                      <a:ext uri="{FF2B5EF4-FFF2-40B4-BE49-F238E27FC236}">
                        <a16:creationId xmlns:a16="http://schemas.microsoft.com/office/drawing/2014/main" id="{655236A3-9637-4149-8EDD-B61333737C2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91" name="Oval 81">
                    <a:extLst>
                      <a:ext uri="{FF2B5EF4-FFF2-40B4-BE49-F238E27FC236}">
                        <a16:creationId xmlns:a16="http://schemas.microsoft.com/office/drawing/2014/main" id="{EE9C419B-9D5F-4BE2-A494-11094C2EF55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5885" name="Group 82">
                  <a:extLst>
                    <a:ext uri="{FF2B5EF4-FFF2-40B4-BE49-F238E27FC236}">
                      <a16:creationId xmlns:a16="http://schemas.microsoft.com/office/drawing/2014/main" id="{4552AD03-857E-42BF-94B1-36F01FFC840B}"/>
                    </a:ext>
                  </a:extLst>
                </p:cNvPr>
                <p:cNvGrpSpPr>
                  <a:grpSpLocks/>
                </p:cNvGrpSpPr>
                <p:nvPr/>
              </p:nvGrpSpPr>
              <p:grpSpPr bwMode="auto">
                <a:xfrm>
                  <a:off x="1872" y="816"/>
                  <a:ext cx="144" cy="1008"/>
                  <a:chOff x="1872" y="816"/>
                  <a:chExt cx="144" cy="1008"/>
                </a:xfrm>
              </p:grpSpPr>
              <p:sp>
                <p:nvSpPr>
                  <p:cNvPr id="35886" name="Oval 83">
                    <a:extLst>
                      <a:ext uri="{FF2B5EF4-FFF2-40B4-BE49-F238E27FC236}">
                        <a16:creationId xmlns:a16="http://schemas.microsoft.com/office/drawing/2014/main" id="{4A49D3D1-B2B6-4DF5-96C2-1EE6ECF97504}"/>
                      </a:ext>
                    </a:extLst>
                  </p:cNvPr>
                  <p:cNvSpPr>
                    <a:spLocks noChangeArrowheads="1"/>
                  </p:cNvSpPr>
                  <p:nvPr/>
                </p:nvSpPr>
                <p:spPr bwMode="auto">
                  <a:xfrm>
                    <a:off x="1872" y="12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87" name="Oval 84">
                    <a:extLst>
                      <a:ext uri="{FF2B5EF4-FFF2-40B4-BE49-F238E27FC236}">
                        <a16:creationId xmlns:a16="http://schemas.microsoft.com/office/drawing/2014/main" id="{6CA84C87-8C5A-447B-84D4-5046EFDD58B8}"/>
                      </a:ext>
                    </a:extLst>
                  </p:cNvPr>
                  <p:cNvSpPr>
                    <a:spLocks noChangeArrowheads="1"/>
                  </p:cNvSpPr>
                  <p:nvPr/>
                </p:nvSpPr>
                <p:spPr bwMode="auto">
                  <a:xfrm>
                    <a:off x="1872" y="16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88" name="Oval 85">
                    <a:extLst>
                      <a:ext uri="{FF2B5EF4-FFF2-40B4-BE49-F238E27FC236}">
                        <a16:creationId xmlns:a16="http://schemas.microsoft.com/office/drawing/2014/main" id="{22F9EDA7-CB61-4A3A-9C3A-B6199416B26C}"/>
                      </a:ext>
                    </a:extLst>
                  </p:cNvPr>
                  <p:cNvSpPr>
                    <a:spLocks noChangeArrowheads="1"/>
                  </p:cNvSpPr>
                  <p:nvPr/>
                </p:nvSpPr>
                <p:spPr bwMode="auto">
                  <a:xfrm>
                    <a:off x="1872" y="8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35870" name="Group 86">
                <a:extLst>
                  <a:ext uri="{FF2B5EF4-FFF2-40B4-BE49-F238E27FC236}">
                    <a16:creationId xmlns:a16="http://schemas.microsoft.com/office/drawing/2014/main" id="{D23A0CDB-8F22-4E3E-B981-2D159ECE0F40}"/>
                  </a:ext>
                </a:extLst>
              </p:cNvPr>
              <p:cNvGrpSpPr>
                <a:grpSpLocks/>
              </p:cNvGrpSpPr>
              <p:nvPr/>
            </p:nvGrpSpPr>
            <p:grpSpPr bwMode="auto">
              <a:xfrm rot="194087">
                <a:off x="2688" y="768"/>
                <a:ext cx="144" cy="3600"/>
                <a:chOff x="2400" y="816"/>
                <a:chExt cx="144" cy="3600"/>
              </a:xfrm>
            </p:grpSpPr>
            <p:grpSp>
              <p:nvGrpSpPr>
                <p:cNvPr id="35871" name="Group 87">
                  <a:extLst>
                    <a:ext uri="{FF2B5EF4-FFF2-40B4-BE49-F238E27FC236}">
                      <a16:creationId xmlns:a16="http://schemas.microsoft.com/office/drawing/2014/main" id="{7B129A43-0E85-4F04-AC27-0E88CBF1084E}"/>
                    </a:ext>
                  </a:extLst>
                </p:cNvPr>
                <p:cNvGrpSpPr>
                  <a:grpSpLocks/>
                </p:cNvGrpSpPr>
                <p:nvPr/>
              </p:nvGrpSpPr>
              <p:grpSpPr bwMode="auto">
                <a:xfrm>
                  <a:off x="2400" y="3408"/>
                  <a:ext cx="144" cy="1008"/>
                  <a:chOff x="2688" y="2640"/>
                  <a:chExt cx="144" cy="1008"/>
                </a:xfrm>
              </p:grpSpPr>
              <p:sp>
                <p:nvSpPr>
                  <p:cNvPr id="35880" name="Oval 88">
                    <a:extLst>
                      <a:ext uri="{FF2B5EF4-FFF2-40B4-BE49-F238E27FC236}">
                        <a16:creationId xmlns:a16="http://schemas.microsoft.com/office/drawing/2014/main" id="{4D59DBBC-D379-4E93-9578-F23E1F0D4237}"/>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81" name="Oval 89">
                    <a:extLst>
                      <a:ext uri="{FF2B5EF4-FFF2-40B4-BE49-F238E27FC236}">
                        <a16:creationId xmlns:a16="http://schemas.microsoft.com/office/drawing/2014/main" id="{77677AD7-D00F-433B-B63E-DEB17BF25FAF}"/>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82" name="Oval 90">
                    <a:extLst>
                      <a:ext uri="{FF2B5EF4-FFF2-40B4-BE49-F238E27FC236}">
                        <a16:creationId xmlns:a16="http://schemas.microsoft.com/office/drawing/2014/main" id="{06C5627E-09F6-437C-9BA6-552E4741FE63}"/>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5872" name="Group 91">
                  <a:extLst>
                    <a:ext uri="{FF2B5EF4-FFF2-40B4-BE49-F238E27FC236}">
                      <a16:creationId xmlns:a16="http://schemas.microsoft.com/office/drawing/2014/main" id="{E8622CA3-4468-4150-977E-AC8561224AB0}"/>
                    </a:ext>
                  </a:extLst>
                </p:cNvPr>
                <p:cNvGrpSpPr>
                  <a:grpSpLocks/>
                </p:cNvGrpSpPr>
                <p:nvPr/>
              </p:nvGrpSpPr>
              <p:grpSpPr bwMode="auto">
                <a:xfrm>
                  <a:off x="2400" y="2112"/>
                  <a:ext cx="144" cy="1008"/>
                  <a:chOff x="2688" y="2640"/>
                  <a:chExt cx="144" cy="1008"/>
                </a:xfrm>
              </p:grpSpPr>
              <p:sp>
                <p:nvSpPr>
                  <p:cNvPr id="35877" name="Oval 92">
                    <a:extLst>
                      <a:ext uri="{FF2B5EF4-FFF2-40B4-BE49-F238E27FC236}">
                        <a16:creationId xmlns:a16="http://schemas.microsoft.com/office/drawing/2014/main" id="{A25CA93F-7F18-4E57-8737-340A21470B35}"/>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78" name="Oval 93">
                    <a:extLst>
                      <a:ext uri="{FF2B5EF4-FFF2-40B4-BE49-F238E27FC236}">
                        <a16:creationId xmlns:a16="http://schemas.microsoft.com/office/drawing/2014/main" id="{C326D6C2-F1DD-4DB1-BAE3-FE0F6F56BEC5}"/>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79" name="Oval 94">
                    <a:extLst>
                      <a:ext uri="{FF2B5EF4-FFF2-40B4-BE49-F238E27FC236}">
                        <a16:creationId xmlns:a16="http://schemas.microsoft.com/office/drawing/2014/main" id="{7B0E64EE-0461-4D3D-A8A0-50CFDDC832CC}"/>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5873" name="Group 95">
                  <a:extLst>
                    <a:ext uri="{FF2B5EF4-FFF2-40B4-BE49-F238E27FC236}">
                      <a16:creationId xmlns:a16="http://schemas.microsoft.com/office/drawing/2014/main" id="{1D459514-F3FF-4BEB-A7A1-F656E29D3448}"/>
                    </a:ext>
                  </a:extLst>
                </p:cNvPr>
                <p:cNvGrpSpPr>
                  <a:grpSpLocks/>
                </p:cNvGrpSpPr>
                <p:nvPr/>
              </p:nvGrpSpPr>
              <p:grpSpPr bwMode="auto">
                <a:xfrm>
                  <a:off x="2400" y="816"/>
                  <a:ext cx="144" cy="1008"/>
                  <a:chOff x="2400" y="816"/>
                  <a:chExt cx="144" cy="1008"/>
                </a:xfrm>
              </p:grpSpPr>
              <p:sp>
                <p:nvSpPr>
                  <p:cNvPr id="35874" name="Oval 96">
                    <a:extLst>
                      <a:ext uri="{FF2B5EF4-FFF2-40B4-BE49-F238E27FC236}">
                        <a16:creationId xmlns:a16="http://schemas.microsoft.com/office/drawing/2014/main" id="{693AA013-1FAA-4623-B7A5-4FAC11020568}"/>
                      </a:ext>
                    </a:extLst>
                  </p:cNvPr>
                  <p:cNvSpPr>
                    <a:spLocks noChangeArrowheads="1"/>
                  </p:cNvSpPr>
                  <p:nvPr/>
                </p:nvSpPr>
                <p:spPr bwMode="auto">
                  <a:xfrm>
                    <a:off x="2400" y="12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75" name="Oval 97">
                    <a:extLst>
                      <a:ext uri="{FF2B5EF4-FFF2-40B4-BE49-F238E27FC236}">
                        <a16:creationId xmlns:a16="http://schemas.microsoft.com/office/drawing/2014/main" id="{B99986C4-8A5A-41F3-8EED-B21BDD11AD0B}"/>
                      </a:ext>
                    </a:extLst>
                  </p:cNvPr>
                  <p:cNvSpPr>
                    <a:spLocks noChangeArrowheads="1"/>
                  </p:cNvSpPr>
                  <p:nvPr/>
                </p:nvSpPr>
                <p:spPr bwMode="auto">
                  <a:xfrm>
                    <a:off x="2400" y="16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76" name="Oval 98">
                    <a:extLst>
                      <a:ext uri="{FF2B5EF4-FFF2-40B4-BE49-F238E27FC236}">
                        <a16:creationId xmlns:a16="http://schemas.microsoft.com/office/drawing/2014/main" id="{9E78AFEF-87AA-48F0-85AF-1601D9CB4919}"/>
                      </a:ext>
                    </a:extLst>
                  </p:cNvPr>
                  <p:cNvSpPr>
                    <a:spLocks noChangeArrowheads="1"/>
                  </p:cNvSpPr>
                  <p:nvPr/>
                </p:nvSpPr>
                <p:spPr bwMode="auto">
                  <a:xfrm>
                    <a:off x="2400" y="8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sp>
          <p:nvSpPr>
            <p:cNvPr id="35868" name="Text Box 99">
              <a:extLst>
                <a:ext uri="{FF2B5EF4-FFF2-40B4-BE49-F238E27FC236}">
                  <a16:creationId xmlns:a16="http://schemas.microsoft.com/office/drawing/2014/main" id="{E8FF59BC-E4BC-4A8C-B344-80CBEECBFAE3}"/>
                </a:ext>
              </a:extLst>
            </p:cNvPr>
            <p:cNvSpPr txBox="1">
              <a:spLocks noChangeArrowheads="1"/>
            </p:cNvSpPr>
            <p:nvPr/>
          </p:nvSpPr>
          <p:spPr bwMode="auto">
            <a:xfrm>
              <a:off x="2496" y="1152"/>
              <a:ext cx="115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Diminished Alley</a:t>
              </a:r>
            </a:p>
          </p:txBody>
        </p:sp>
      </p:grpSp>
      <p:grpSp>
        <p:nvGrpSpPr>
          <p:cNvPr id="35845" name="Group 100">
            <a:extLst>
              <a:ext uri="{FF2B5EF4-FFF2-40B4-BE49-F238E27FC236}">
                <a16:creationId xmlns:a16="http://schemas.microsoft.com/office/drawing/2014/main" id="{64A35915-1AF3-435E-A7F0-AB04F3B6318E}"/>
              </a:ext>
            </a:extLst>
          </p:cNvPr>
          <p:cNvGrpSpPr>
            <a:grpSpLocks/>
          </p:cNvGrpSpPr>
          <p:nvPr/>
        </p:nvGrpSpPr>
        <p:grpSpPr bwMode="auto">
          <a:xfrm>
            <a:off x="8128000" y="2132013"/>
            <a:ext cx="203200" cy="2439987"/>
            <a:chOff x="2160" y="1201"/>
            <a:chExt cx="144" cy="3454"/>
          </a:xfrm>
        </p:grpSpPr>
        <p:sp>
          <p:nvSpPr>
            <p:cNvPr id="35862" name="Oval 101">
              <a:extLst>
                <a:ext uri="{FF2B5EF4-FFF2-40B4-BE49-F238E27FC236}">
                  <a16:creationId xmlns:a16="http://schemas.microsoft.com/office/drawing/2014/main" id="{61BF817D-6D1A-409D-8A8C-BC26709D8AC9}"/>
                </a:ext>
              </a:extLst>
            </p:cNvPr>
            <p:cNvSpPr>
              <a:spLocks noChangeArrowheads="1"/>
            </p:cNvSpPr>
            <p:nvPr/>
          </p:nvSpPr>
          <p:spPr bwMode="auto">
            <a:xfrm rot="194087">
              <a:off x="2160" y="3683"/>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63" name="Oval 102">
              <a:extLst>
                <a:ext uri="{FF2B5EF4-FFF2-40B4-BE49-F238E27FC236}">
                  <a16:creationId xmlns:a16="http://schemas.microsoft.com/office/drawing/2014/main" id="{E0F0F1A7-454B-4528-A542-1C6727233A69}"/>
                </a:ext>
              </a:extLst>
            </p:cNvPr>
            <p:cNvSpPr>
              <a:spLocks noChangeArrowheads="1"/>
            </p:cNvSpPr>
            <p:nvPr/>
          </p:nvSpPr>
          <p:spPr bwMode="auto">
            <a:xfrm rot="194087">
              <a:off x="2160" y="4511"/>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64" name="Oval 103">
              <a:extLst>
                <a:ext uri="{FF2B5EF4-FFF2-40B4-BE49-F238E27FC236}">
                  <a16:creationId xmlns:a16="http://schemas.microsoft.com/office/drawing/2014/main" id="{47D2DFA1-8D5B-4642-8288-3D388B55BE5F}"/>
                </a:ext>
              </a:extLst>
            </p:cNvPr>
            <p:cNvSpPr>
              <a:spLocks noChangeArrowheads="1"/>
            </p:cNvSpPr>
            <p:nvPr/>
          </p:nvSpPr>
          <p:spPr bwMode="auto">
            <a:xfrm rot="194087">
              <a:off x="2160" y="28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65" name="Oval 104">
              <a:extLst>
                <a:ext uri="{FF2B5EF4-FFF2-40B4-BE49-F238E27FC236}">
                  <a16:creationId xmlns:a16="http://schemas.microsoft.com/office/drawing/2014/main" id="{FF062C93-0CFA-4F81-9913-739FBD72E966}"/>
                </a:ext>
              </a:extLst>
            </p:cNvPr>
            <p:cNvSpPr>
              <a:spLocks noChangeArrowheads="1"/>
            </p:cNvSpPr>
            <p:nvPr/>
          </p:nvSpPr>
          <p:spPr bwMode="auto">
            <a:xfrm rot="194087">
              <a:off x="2160" y="1201"/>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66" name="Oval 105">
              <a:extLst>
                <a:ext uri="{FF2B5EF4-FFF2-40B4-BE49-F238E27FC236}">
                  <a16:creationId xmlns:a16="http://schemas.microsoft.com/office/drawing/2014/main" id="{5B7A4B59-25B0-45E0-AD86-02C581F02917}"/>
                </a:ext>
              </a:extLst>
            </p:cNvPr>
            <p:cNvSpPr>
              <a:spLocks noChangeArrowheads="1"/>
            </p:cNvSpPr>
            <p:nvPr/>
          </p:nvSpPr>
          <p:spPr bwMode="auto">
            <a:xfrm rot="194087">
              <a:off x="2160" y="20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35846" name="Rectangle 106">
            <a:extLst>
              <a:ext uri="{FF2B5EF4-FFF2-40B4-BE49-F238E27FC236}">
                <a16:creationId xmlns:a16="http://schemas.microsoft.com/office/drawing/2014/main" id="{8D48072B-D322-4DED-8777-4AB4A1C0863D}"/>
              </a:ext>
            </a:extLst>
          </p:cNvPr>
          <p:cNvSpPr>
            <a:spLocks noChangeArrowheads="1"/>
          </p:cNvSpPr>
          <p:nvPr/>
        </p:nvSpPr>
        <p:spPr bwMode="auto">
          <a:xfrm>
            <a:off x="7086600" y="3124200"/>
            <a:ext cx="844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Serpentine</a:t>
            </a:r>
          </a:p>
        </p:txBody>
      </p:sp>
      <p:grpSp>
        <p:nvGrpSpPr>
          <p:cNvPr id="35847" name="Group 107">
            <a:extLst>
              <a:ext uri="{FF2B5EF4-FFF2-40B4-BE49-F238E27FC236}">
                <a16:creationId xmlns:a16="http://schemas.microsoft.com/office/drawing/2014/main" id="{75DB645C-E382-4ADF-B942-3FCD643C775D}"/>
              </a:ext>
            </a:extLst>
          </p:cNvPr>
          <p:cNvGrpSpPr>
            <a:grpSpLocks/>
          </p:cNvGrpSpPr>
          <p:nvPr/>
        </p:nvGrpSpPr>
        <p:grpSpPr bwMode="auto">
          <a:xfrm>
            <a:off x="6800850" y="5505450"/>
            <a:ext cx="2038350" cy="800100"/>
            <a:chOff x="3213" y="4624"/>
            <a:chExt cx="963" cy="671"/>
          </a:xfrm>
        </p:grpSpPr>
        <p:grpSp>
          <p:nvGrpSpPr>
            <p:cNvPr id="35851" name="Group 108">
              <a:extLst>
                <a:ext uri="{FF2B5EF4-FFF2-40B4-BE49-F238E27FC236}">
                  <a16:creationId xmlns:a16="http://schemas.microsoft.com/office/drawing/2014/main" id="{01314EAC-08F0-42AA-B0F9-9CFB02A6A22A}"/>
                </a:ext>
              </a:extLst>
            </p:cNvPr>
            <p:cNvGrpSpPr>
              <a:grpSpLocks/>
            </p:cNvGrpSpPr>
            <p:nvPr/>
          </p:nvGrpSpPr>
          <p:grpSpPr bwMode="auto">
            <a:xfrm>
              <a:off x="3213" y="4624"/>
              <a:ext cx="849" cy="464"/>
              <a:chOff x="816" y="0"/>
              <a:chExt cx="3024" cy="1008"/>
            </a:xfrm>
          </p:grpSpPr>
          <p:grpSp>
            <p:nvGrpSpPr>
              <p:cNvPr id="35853" name="Group 109">
                <a:extLst>
                  <a:ext uri="{FF2B5EF4-FFF2-40B4-BE49-F238E27FC236}">
                    <a16:creationId xmlns:a16="http://schemas.microsoft.com/office/drawing/2014/main" id="{7BA931BE-1B7C-4EF0-9EF3-C010466209CC}"/>
                  </a:ext>
                </a:extLst>
              </p:cNvPr>
              <p:cNvGrpSpPr>
                <a:grpSpLocks/>
              </p:cNvGrpSpPr>
              <p:nvPr/>
            </p:nvGrpSpPr>
            <p:grpSpPr bwMode="auto">
              <a:xfrm>
                <a:off x="816" y="0"/>
                <a:ext cx="144" cy="1008"/>
                <a:chOff x="2688" y="2640"/>
                <a:chExt cx="144" cy="1008"/>
              </a:xfrm>
            </p:grpSpPr>
            <p:sp>
              <p:nvSpPr>
                <p:cNvPr id="35859" name="Oval 110">
                  <a:extLst>
                    <a:ext uri="{FF2B5EF4-FFF2-40B4-BE49-F238E27FC236}">
                      <a16:creationId xmlns:a16="http://schemas.microsoft.com/office/drawing/2014/main" id="{74C3B815-7C60-4E2F-BCFA-597A0559A711}"/>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60" name="Oval 111">
                  <a:extLst>
                    <a:ext uri="{FF2B5EF4-FFF2-40B4-BE49-F238E27FC236}">
                      <a16:creationId xmlns:a16="http://schemas.microsoft.com/office/drawing/2014/main" id="{3BFFD290-19EE-4932-A777-442668EE7AF9}"/>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61" name="Oval 112">
                  <a:extLst>
                    <a:ext uri="{FF2B5EF4-FFF2-40B4-BE49-F238E27FC236}">
                      <a16:creationId xmlns:a16="http://schemas.microsoft.com/office/drawing/2014/main" id="{17A42656-C97F-4A1C-BD42-D2127C50740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5854" name="Group 113">
                <a:extLst>
                  <a:ext uri="{FF2B5EF4-FFF2-40B4-BE49-F238E27FC236}">
                    <a16:creationId xmlns:a16="http://schemas.microsoft.com/office/drawing/2014/main" id="{9B062C7B-4525-4272-A24F-F1A991B3F660}"/>
                  </a:ext>
                </a:extLst>
              </p:cNvPr>
              <p:cNvGrpSpPr>
                <a:grpSpLocks/>
              </p:cNvGrpSpPr>
              <p:nvPr/>
            </p:nvGrpSpPr>
            <p:grpSpPr bwMode="auto">
              <a:xfrm>
                <a:off x="3696" y="0"/>
                <a:ext cx="144" cy="1008"/>
                <a:chOff x="2688" y="2640"/>
                <a:chExt cx="144" cy="1008"/>
              </a:xfrm>
            </p:grpSpPr>
            <p:sp>
              <p:nvSpPr>
                <p:cNvPr id="35856" name="Oval 114">
                  <a:extLst>
                    <a:ext uri="{FF2B5EF4-FFF2-40B4-BE49-F238E27FC236}">
                      <a16:creationId xmlns:a16="http://schemas.microsoft.com/office/drawing/2014/main" id="{B0ED76FF-F0D8-44EC-AA90-309E1768EB3A}"/>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57" name="Oval 115">
                  <a:extLst>
                    <a:ext uri="{FF2B5EF4-FFF2-40B4-BE49-F238E27FC236}">
                      <a16:creationId xmlns:a16="http://schemas.microsoft.com/office/drawing/2014/main" id="{E50910CF-2EB2-4C44-8DF3-2D9B1E3A9F3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5858" name="Oval 116">
                  <a:extLst>
                    <a:ext uri="{FF2B5EF4-FFF2-40B4-BE49-F238E27FC236}">
                      <a16:creationId xmlns:a16="http://schemas.microsoft.com/office/drawing/2014/main" id="{9750D40A-0567-4F36-8A80-3D19BE0FA0A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35855" name="Line 117">
                <a:extLst>
                  <a:ext uri="{FF2B5EF4-FFF2-40B4-BE49-F238E27FC236}">
                    <a16:creationId xmlns:a16="http://schemas.microsoft.com/office/drawing/2014/main" id="{FDE0F33A-5FED-4899-9907-864252F63A61}"/>
                  </a:ext>
                </a:extLst>
              </p:cNvPr>
              <p:cNvSpPr>
                <a:spLocks noChangeShapeType="1"/>
              </p:cNvSpPr>
              <p:nvPr/>
            </p:nvSpPr>
            <p:spPr bwMode="auto">
              <a:xfrm>
                <a:off x="1008" y="528"/>
                <a:ext cx="264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852" name="Text Box 118">
              <a:extLst>
                <a:ext uri="{FF2B5EF4-FFF2-40B4-BE49-F238E27FC236}">
                  <a16:creationId xmlns:a16="http://schemas.microsoft.com/office/drawing/2014/main" id="{3E90931E-965F-421F-949C-0F15C5E729D5}"/>
                </a:ext>
              </a:extLst>
            </p:cNvPr>
            <p:cNvSpPr txBox="1">
              <a:spLocks noChangeArrowheads="1"/>
            </p:cNvSpPr>
            <p:nvPr/>
          </p:nvSpPr>
          <p:spPr bwMode="auto">
            <a:xfrm>
              <a:off x="3264" y="5089"/>
              <a:ext cx="91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Vehicle Perception</a:t>
              </a:r>
            </a:p>
          </p:txBody>
        </p:sp>
      </p:grpSp>
      <p:sp>
        <p:nvSpPr>
          <p:cNvPr id="35848" name="Rectangle 119">
            <a:extLst>
              <a:ext uri="{FF2B5EF4-FFF2-40B4-BE49-F238E27FC236}">
                <a16:creationId xmlns:a16="http://schemas.microsoft.com/office/drawing/2014/main" id="{A4770DC9-78B6-4ADB-B096-E1511992D25F}"/>
              </a:ext>
            </a:extLst>
          </p:cNvPr>
          <p:cNvSpPr>
            <a:spLocks noChangeArrowheads="1"/>
          </p:cNvSpPr>
          <p:nvPr/>
        </p:nvSpPr>
        <p:spPr bwMode="auto">
          <a:xfrm>
            <a:off x="7543800" y="6400800"/>
            <a:ext cx="612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START</a:t>
            </a:r>
          </a:p>
        </p:txBody>
      </p:sp>
      <p:sp>
        <p:nvSpPr>
          <p:cNvPr id="35849" name="Rectangle 120">
            <a:extLst>
              <a:ext uri="{FF2B5EF4-FFF2-40B4-BE49-F238E27FC236}">
                <a16:creationId xmlns:a16="http://schemas.microsoft.com/office/drawing/2014/main" id="{D8ECF17D-400D-40D3-A072-2218D1DEE451}"/>
              </a:ext>
            </a:extLst>
          </p:cNvPr>
          <p:cNvSpPr>
            <a:spLocks noChangeArrowheads="1"/>
          </p:cNvSpPr>
          <p:nvPr/>
        </p:nvSpPr>
        <p:spPr bwMode="auto">
          <a:xfrm>
            <a:off x="1130300" y="101600"/>
            <a:ext cx="7467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dirty="0"/>
              <a:t>Cone Course Layout  -  Suggestion #1</a:t>
            </a:r>
          </a:p>
        </p:txBody>
      </p:sp>
      <p:sp>
        <p:nvSpPr>
          <p:cNvPr id="35850" name="TextBox 54">
            <a:extLst>
              <a:ext uri="{FF2B5EF4-FFF2-40B4-BE49-F238E27FC236}">
                <a16:creationId xmlns:a16="http://schemas.microsoft.com/office/drawing/2014/main" id="{66DCE7BC-DCF8-4861-B032-3AEFFCDA090A}"/>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smtClean="0"/>
              <a:t>4-13</a:t>
            </a:r>
            <a:endParaRPr lang="en-US" altLang="en-US" sz="1800" dirty="0"/>
          </a:p>
        </p:txBody>
      </p:sp>
    </p:spTree>
    <p:extLst>
      <p:ext uri="{BB962C8B-B14F-4D97-AF65-F5344CB8AC3E}">
        <p14:creationId xmlns:p14="http://schemas.microsoft.com/office/powerpoint/2010/main" val="56767833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7">
            <a:extLst>
              <a:ext uri="{FF2B5EF4-FFF2-40B4-BE49-F238E27FC236}">
                <a16:creationId xmlns:a16="http://schemas.microsoft.com/office/drawing/2014/main" id="{BBA71E91-4ED2-4E38-B01C-92FBA1ED52DA}"/>
              </a:ext>
            </a:extLst>
          </p:cNvPr>
          <p:cNvGrpSpPr>
            <a:grpSpLocks/>
          </p:cNvGrpSpPr>
          <p:nvPr/>
        </p:nvGrpSpPr>
        <p:grpSpPr bwMode="auto">
          <a:xfrm>
            <a:off x="7620000" y="2362200"/>
            <a:ext cx="908050" cy="1839913"/>
            <a:chOff x="2016" y="816"/>
            <a:chExt cx="672" cy="3552"/>
          </a:xfrm>
        </p:grpSpPr>
        <p:grpSp>
          <p:nvGrpSpPr>
            <p:cNvPr id="38011" name="Group 8">
              <a:extLst>
                <a:ext uri="{FF2B5EF4-FFF2-40B4-BE49-F238E27FC236}">
                  <a16:creationId xmlns:a16="http://schemas.microsoft.com/office/drawing/2014/main" id="{6D60ECD5-09EE-46B5-9341-821EEE6D49FE}"/>
                </a:ext>
              </a:extLst>
            </p:cNvPr>
            <p:cNvGrpSpPr>
              <a:grpSpLocks/>
            </p:cNvGrpSpPr>
            <p:nvPr/>
          </p:nvGrpSpPr>
          <p:grpSpPr bwMode="auto">
            <a:xfrm>
              <a:off x="2016" y="3360"/>
              <a:ext cx="672" cy="1008"/>
              <a:chOff x="2880" y="4080"/>
              <a:chExt cx="672" cy="1008"/>
            </a:xfrm>
          </p:grpSpPr>
          <p:grpSp>
            <p:nvGrpSpPr>
              <p:cNvPr id="38030" name="Group 9">
                <a:extLst>
                  <a:ext uri="{FF2B5EF4-FFF2-40B4-BE49-F238E27FC236}">
                    <a16:creationId xmlns:a16="http://schemas.microsoft.com/office/drawing/2014/main" id="{4ECD0392-9838-46F2-A401-58325BED80D0}"/>
                  </a:ext>
                </a:extLst>
              </p:cNvPr>
              <p:cNvGrpSpPr>
                <a:grpSpLocks/>
              </p:cNvGrpSpPr>
              <p:nvPr/>
            </p:nvGrpSpPr>
            <p:grpSpPr bwMode="auto">
              <a:xfrm>
                <a:off x="3408" y="4080"/>
                <a:ext cx="144" cy="1008"/>
                <a:chOff x="2688" y="2640"/>
                <a:chExt cx="144" cy="1008"/>
              </a:xfrm>
            </p:grpSpPr>
            <p:sp>
              <p:nvSpPr>
                <p:cNvPr id="38035" name="Oval 10">
                  <a:extLst>
                    <a:ext uri="{FF2B5EF4-FFF2-40B4-BE49-F238E27FC236}">
                      <a16:creationId xmlns:a16="http://schemas.microsoft.com/office/drawing/2014/main" id="{026927FF-E28A-4E11-BF65-4C451C95F9E7}"/>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36" name="Oval 11">
                  <a:extLst>
                    <a:ext uri="{FF2B5EF4-FFF2-40B4-BE49-F238E27FC236}">
                      <a16:creationId xmlns:a16="http://schemas.microsoft.com/office/drawing/2014/main" id="{0D818B4A-07BF-4364-848C-5440C8D52507}"/>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37" name="Oval 12">
                  <a:extLst>
                    <a:ext uri="{FF2B5EF4-FFF2-40B4-BE49-F238E27FC236}">
                      <a16:creationId xmlns:a16="http://schemas.microsoft.com/office/drawing/2014/main" id="{01551BCF-0324-4FD6-BAD9-35E8B8109FC8}"/>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8031" name="Group 13">
                <a:extLst>
                  <a:ext uri="{FF2B5EF4-FFF2-40B4-BE49-F238E27FC236}">
                    <a16:creationId xmlns:a16="http://schemas.microsoft.com/office/drawing/2014/main" id="{327FEDA8-11A5-4E00-AA62-8AA939BED275}"/>
                  </a:ext>
                </a:extLst>
              </p:cNvPr>
              <p:cNvGrpSpPr>
                <a:grpSpLocks/>
              </p:cNvGrpSpPr>
              <p:nvPr/>
            </p:nvGrpSpPr>
            <p:grpSpPr bwMode="auto">
              <a:xfrm>
                <a:off x="2880" y="4080"/>
                <a:ext cx="144" cy="1008"/>
                <a:chOff x="2688" y="2640"/>
                <a:chExt cx="144" cy="1008"/>
              </a:xfrm>
            </p:grpSpPr>
            <p:sp>
              <p:nvSpPr>
                <p:cNvPr id="38032" name="Oval 14">
                  <a:extLst>
                    <a:ext uri="{FF2B5EF4-FFF2-40B4-BE49-F238E27FC236}">
                      <a16:creationId xmlns:a16="http://schemas.microsoft.com/office/drawing/2014/main" id="{1CF88BAA-2C59-40DB-8E91-FFE8332C38B3}"/>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33" name="Oval 15">
                  <a:extLst>
                    <a:ext uri="{FF2B5EF4-FFF2-40B4-BE49-F238E27FC236}">
                      <a16:creationId xmlns:a16="http://schemas.microsoft.com/office/drawing/2014/main" id="{85B6C2D2-EF27-4E3F-9682-4E333A1913B6}"/>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34" name="Oval 16">
                  <a:extLst>
                    <a:ext uri="{FF2B5EF4-FFF2-40B4-BE49-F238E27FC236}">
                      <a16:creationId xmlns:a16="http://schemas.microsoft.com/office/drawing/2014/main" id="{E4F44980-C82E-4E4B-B3AD-912CFD9508E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38012" name="Group 17">
              <a:extLst>
                <a:ext uri="{FF2B5EF4-FFF2-40B4-BE49-F238E27FC236}">
                  <a16:creationId xmlns:a16="http://schemas.microsoft.com/office/drawing/2014/main" id="{B6D1C40A-4950-4E0E-82A9-B6BA8F943D3B}"/>
                </a:ext>
              </a:extLst>
            </p:cNvPr>
            <p:cNvGrpSpPr>
              <a:grpSpLocks/>
            </p:cNvGrpSpPr>
            <p:nvPr/>
          </p:nvGrpSpPr>
          <p:grpSpPr bwMode="auto">
            <a:xfrm>
              <a:off x="2016" y="2112"/>
              <a:ext cx="672" cy="1008"/>
              <a:chOff x="2880" y="2376"/>
              <a:chExt cx="672" cy="1008"/>
            </a:xfrm>
          </p:grpSpPr>
          <p:grpSp>
            <p:nvGrpSpPr>
              <p:cNvPr id="38022" name="Group 18">
                <a:extLst>
                  <a:ext uri="{FF2B5EF4-FFF2-40B4-BE49-F238E27FC236}">
                    <a16:creationId xmlns:a16="http://schemas.microsoft.com/office/drawing/2014/main" id="{A60A5CD2-5C50-4AE4-B299-11BD1BB46A5D}"/>
                  </a:ext>
                </a:extLst>
              </p:cNvPr>
              <p:cNvGrpSpPr>
                <a:grpSpLocks/>
              </p:cNvGrpSpPr>
              <p:nvPr/>
            </p:nvGrpSpPr>
            <p:grpSpPr bwMode="auto">
              <a:xfrm>
                <a:off x="2880" y="2376"/>
                <a:ext cx="144" cy="1008"/>
                <a:chOff x="2688" y="2640"/>
                <a:chExt cx="144" cy="1008"/>
              </a:xfrm>
            </p:grpSpPr>
            <p:sp>
              <p:nvSpPr>
                <p:cNvPr id="38027" name="Oval 19">
                  <a:extLst>
                    <a:ext uri="{FF2B5EF4-FFF2-40B4-BE49-F238E27FC236}">
                      <a16:creationId xmlns:a16="http://schemas.microsoft.com/office/drawing/2014/main" id="{49BBB3E6-B753-465E-BEE8-87D3AEA801F4}"/>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28" name="Oval 20">
                  <a:extLst>
                    <a:ext uri="{FF2B5EF4-FFF2-40B4-BE49-F238E27FC236}">
                      <a16:creationId xmlns:a16="http://schemas.microsoft.com/office/drawing/2014/main" id="{BCC0622C-76BB-44B5-8E16-2D03D89FB9E3}"/>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29" name="Oval 21">
                  <a:extLst>
                    <a:ext uri="{FF2B5EF4-FFF2-40B4-BE49-F238E27FC236}">
                      <a16:creationId xmlns:a16="http://schemas.microsoft.com/office/drawing/2014/main" id="{3B3C23FC-3B29-4AB7-85E0-A36299067AD1}"/>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8023" name="Group 22">
                <a:extLst>
                  <a:ext uri="{FF2B5EF4-FFF2-40B4-BE49-F238E27FC236}">
                    <a16:creationId xmlns:a16="http://schemas.microsoft.com/office/drawing/2014/main" id="{7B420F7D-DA7D-404C-955D-C603A9AB5581}"/>
                  </a:ext>
                </a:extLst>
              </p:cNvPr>
              <p:cNvGrpSpPr>
                <a:grpSpLocks/>
              </p:cNvGrpSpPr>
              <p:nvPr/>
            </p:nvGrpSpPr>
            <p:grpSpPr bwMode="auto">
              <a:xfrm>
                <a:off x="3408" y="2376"/>
                <a:ext cx="144" cy="1008"/>
                <a:chOff x="2688" y="2640"/>
                <a:chExt cx="144" cy="1008"/>
              </a:xfrm>
            </p:grpSpPr>
            <p:sp>
              <p:nvSpPr>
                <p:cNvPr id="38024" name="Oval 23">
                  <a:extLst>
                    <a:ext uri="{FF2B5EF4-FFF2-40B4-BE49-F238E27FC236}">
                      <a16:creationId xmlns:a16="http://schemas.microsoft.com/office/drawing/2014/main" id="{7B52DD28-28A8-487A-B600-6876228DF3F8}"/>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25" name="Oval 24">
                  <a:extLst>
                    <a:ext uri="{FF2B5EF4-FFF2-40B4-BE49-F238E27FC236}">
                      <a16:creationId xmlns:a16="http://schemas.microsoft.com/office/drawing/2014/main" id="{2039F7E4-2CA6-4A38-977F-F03441882925}"/>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26" name="Oval 25">
                  <a:extLst>
                    <a:ext uri="{FF2B5EF4-FFF2-40B4-BE49-F238E27FC236}">
                      <a16:creationId xmlns:a16="http://schemas.microsoft.com/office/drawing/2014/main" id="{36F0F47B-8769-4DA2-9CBA-95A0D3A4B603}"/>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38013" name="Group 26">
              <a:extLst>
                <a:ext uri="{FF2B5EF4-FFF2-40B4-BE49-F238E27FC236}">
                  <a16:creationId xmlns:a16="http://schemas.microsoft.com/office/drawing/2014/main" id="{788F5411-A82A-4157-ABB5-519BFDC03C20}"/>
                </a:ext>
              </a:extLst>
            </p:cNvPr>
            <p:cNvGrpSpPr>
              <a:grpSpLocks/>
            </p:cNvGrpSpPr>
            <p:nvPr/>
          </p:nvGrpSpPr>
          <p:grpSpPr bwMode="auto">
            <a:xfrm>
              <a:off x="2016" y="816"/>
              <a:ext cx="672" cy="1008"/>
              <a:chOff x="2880" y="624"/>
              <a:chExt cx="672" cy="1008"/>
            </a:xfrm>
          </p:grpSpPr>
          <p:grpSp>
            <p:nvGrpSpPr>
              <p:cNvPr id="38014" name="Group 27">
                <a:extLst>
                  <a:ext uri="{FF2B5EF4-FFF2-40B4-BE49-F238E27FC236}">
                    <a16:creationId xmlns:a16="http://schemas.microsoft.com/office/drawing/2014/main" id="{0B644744-4CE4-48FF-B152-7C539FEE9099}"/>
                  </a:ext>
                </a:extLst>
              </p:cNvPr>
              <p:cNvGrpSpPr>
                <a:grpSpLocks/>
              </p:cNvGrpSpPr>
              <p:nvPr/>
            </p:nvGrpSpPr>
            <p:grpSpPr bwMode="auto">
              <a:xfrm>
                <a:off x="2880" y="624"/>
                <a:ext cx="144" cy="1008"/>
                <a:chOff x="2688" y="2640"/>
                <a:chExt cx="144" cy="1008"/>
              </a:xfrm>
            </p:grpSpPr>
            <p:sp>
              <p:nvSpPr>
                <p:cNvPr id="38019" name="Oval 28">
                  <a:extLst>
                    <a:ext uri="{FF2B5EF4-FFF2-40B4-BE49-F238E27FC236}">
                      <a16:creationId xmlns:a16="http://schemas.microsoft.com/office/drawing/2014/main" id="{ED0D5EB0-A929-4953-9E07-F46DD2081EBB}"/>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20" name="Oval 29">
                  <a:extLst>
                    <a:ext uri="{FF2B5EF4-FFF2-40B4-BE49-F238E27FC236}">
                      <a16:creationId xmlns:a16="http://schemas.microsoft.com/office/drawing/2014/main" id="{0AB1EEC1-BCEB-4D54-A37D-F68BF7F8397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21" name="Oval 30">
                  <a:extLst>
                    <a:ext uri="{FF2B5EF4-FFF2-40B4-BE49-F238E27FC236}">
                      <a16:creationId xmlns:a16="http://schemas.microsoft.com/office/drawing/2014/main" id="{41C37A6E-1A0A-428D-8787-03700BBA1782}"/>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8015" name="Group 31">
                <a:extLst>
                  <a:ext uri="{FF2B5EF4-FFF2-40B4-BE49-F238E27FC236}">
                    <a16:creationId xmlns:a16="http://schemas.microsoft.com/office/drawing/2014/main" id="{D675A892-E838-47B1-AF9E-F1C9EB61EB2E}"/>
                  </a:ext>
                </a:extLst>
              </p:cNvPr>
              <p:cNvGrpSpPr>
                <a:grpSpLocks/>
              </p:cNvGrpSpPr>
              <p:nvPr/>
            </p:nvGrpSpPr>
            <p:grpSpPr bwMode="auto">
              <a:xfrm>
                <a:off x="3408" y="624"/>
                <a:ext cx="144" cy="1008"/>
                <a:chOff x="2688" y="2640"/>
                <a:chExt cx="144" cy="1008"/>
              </a:xfrm>
            </p:grpSpPr>
            <p:sp>
              <p:nvSpPr>
                <p:cNvPr id="38016" name="Oval 32">
                  <a:extLst>
                    <a:ext uri="{FF2B5EF4-FFF2-40B4-BE49-F238E27FC236}">
                      <a16:creationId xmlns:a16="http://schemas.microsoft.com/office/drawing/2014/main" id="{7AEAEC5D-E194-4324-A6F8-8303039C4CCA}"/>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17" name="Oval 33">
                  <a:extLst>
                    <a:ext uri="{FF2B5EF4-FFF2-40B4-BE49-F238E27FC236}">
                      <a16:creationId xmlns:a16="http://schemas.microsoft.com/office/drawing/2014/main" id="{48CCFC7E-2623-460C-A6D7-03B5DAB885EE}"/>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18" name="Oval 34">
                  <a:extLst>
                    <a:ext uri="{FF2B5EF4-FFF2-40B4-BE49-F238E27FC236}">
                      <a16:creationId xmlns:a16="http://schemas.microsoft.com/office/drawing/2014/main" id="{9B8A6D56-DEA5-4BCB-9527-D746DB3A323E}"/>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sp>
        <p:nvSpPr>
          <p:cNvPr id="37891" name="Rectangle 35">
            <a:extLst>
              <a:ext uri="{FF2B5EF4-FFF2-40B4-BE49-F238E27FC236}">
                <a16:creationId xmlns:a16="http://schemas.microsoft.com/office/drawing/2014/main" id="{E06A2E3F-8617-406F-87B7-90AEFEBBE1A8}"/>
              </a:ext>
            </a:extLst>
          </p:cNvPr>
          <p:cNvSpPr>
            <a:spLocks noChangeArrowheads="1"/>
          </p:cNvSpPr>
          <p:nvPr/>
        </p:nvSpPr>
        <p:spPr bwMode="auto">
          <a:xfrm>
            <a:off x="7924800" y="4876800"/>
            <a:ext cx="612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START</a:t>
            </a:r>
          </a:p>
        </p:txBody>
      </p:sp>
      <p:sp>
        <p:nvSpPr>
          <p:cNvPr id="37892" name="Rectangle 36">
            <a:extLst>
              <a:ext uri="{FF2B5EF4-FFF2-40B4-BE49-F238E27FC236}">
                <a16:creationId xmlns:a16="http://schemas.microsoft.com/office/drawing/2014/main" id="{6037E9DE-C2B9-48BF-BFF4-A2E3DA60066F}"/>
              </a:ext>
            </a:extLst>
          </p:cNvPr>
          <p:cNvSpPr>
            <a:spLocks noChangeArrowheads="1"/>
          </p:cNvSpPr>
          <p:nvPr/>
        </p:nvSpPr>
        <p:spPr bwMode="auto">
          <a:xfrm>
            <a:off x="6845300" y="4495800"/>
            <a:ext cx="2298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100" b="1"/>
              <a:t>Straight Line – Close Clearance</a:t>
            </a:r>
          </a:p>
        </p:txBody>
      </p:sp>
      <p:grpSp>
        <p:nvGrpSpPr>
          <p:cNvPr id="37893" name="Group 37">
            <a:extLst>
              <a:ext uri="{FF2B5EF4-FFF2-40B4-BE49-F238E27FC236}">
                <a16:creationId xmlns:a16="http://schemas.microsoft.com/office/drawing/2014/main" id="{FCA079AE-F298-4B01-AA19-1F1A7FF6818C}"/>
              </a:ext>
            </a:extLst>
          </p:cNvPr>
          <p:cNvGrpSpPr>
            <a:grpSpLocks/>
          </p:cNvGrpSpPr>
          <p:nvPr/>
        </p:nvGrpSpPr>
        <p:grpSpPr bwMode="auto">
          <a:xfrm rot="-5367075">
            <a:off x="3931444" y="-45244"/>
            <a:ext cx="1422400" cy="3646488"/>
            <a:chOff x="382" y="528"/>
            <a:chExt cx="3218" cy="4944"/>
          </a:xfrm>
        </p:grpSpPr>
        <p:sp>
          <p:nvSpPr>
            <p:cNvPr id="37975" name="Oval 38">
              <a:extLst>
                <a:ext uri="{FF2B5EF4-FFF2-40B4-BE49-F238E27FC236}">
                  <a16:creationId xmlns:a16="http://schemas.microsoft.com/office/drawing/2014/main" id="{3C19DD84-C917-4E34-9CCF-CE340BD0EF69}"/>
                </a:ext>
              </a:extLst>
            </p:cNvPr>
            <p:cNvSpPr>
              <a:spLocks noChangeArrowheads="1"/>
            </p:cNvSpPr>
            <p:nvPr/>
          </p:nvSpPr>
          <p:spPr bwMode="auto">
            <a:xfrm>
              <a:off x="3456"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37976" name="Group 39">
              <a:extLst>
                <a:ext uri="{FF2B5EF4-FFF2-40B4-BE49-F238E27FC236}">
                  <a16:creationId xmlns:a16="http://schemas.microsoft.com/office/drawing/2014/main" id="{D1C4144A-B66E-42D7-B8E4-385EA2649DAC}"/>
                </a:ext>
              </a:extLst>
            </p:cNvPr>
            <p:cNvGrpSpPr>
              <a:grpSpLocks/>
            </p:cNvGrpSpPr>
            <p:nvPr/>
          </p:nvGrpSpPr>
          <p:grpSpPr bwMode="auto">
            <a:xfrm>
              <a:off x="382" y="528"/>
              <a:ext cx="3218" cy="4944"/>
              <a:chOff x="382" y="528"/>
              <a:chExt cx="3218" cy="4944"/>
            </a:xfrm>
          </p:grpSpPr>
          <p:sp>
            <p:nvSpPr>
              <p:cNvPr id="37977" name="Oval 40">
                <a:extLst>
                  <a:ext uri="{FF2B5EF4-FFF2-40B4-BE49-F238E27FC236}">
                    <a16:creationId xmlns:a16="http://schemas.microsoft.com/office/drawing/2014/main" id="{5CEA5A0E-CD49-4DAF-AAF7-EDB77EC12582}"/>
                  </a:ext>
                </a:extLst>
              </p:cNvPr>
              <p:cNvSpPr>
                <a:spLocks noChangeArrowheads="1"/>
              </p:cNvSpPr>
              <p:nvPr/>
            </p:nvSpPr>
            <p:spPr bwMode="auto">
              <a:xfrm>
                <a:off x="3456"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78" name="Oval 41">
                <a:extLst>
                  <a:ext uri="{FF2B5EF4-FFF2-40B4-BE49-F238E27FC236}">
                    <a16:creationId xmlns:a16="http://schemas.microsoft.com/office/drawing/2014/main" id="{D74BB060-B7FC-4C40-B703-C9B10B0EAADD}"/>
                  </a:ext>
                </a:extLst>
              </p:cNvPr>
              <p:cNvSpPr>
                <a:spLocks noChangeArrowheads="1"/>
              </p:cNvSpPr>
              <p:nvPr/>
            </p:nvSpPr>
            <p:spPr bwMode="auto">
              <a:xfrm>
                <a:off x="3456"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79" name="Oval 42">
                <a:extLst>
                  <a:ext uri="{FF2B5EF4-FFF2-40B4-BE49-F238E27FC236}">
                    <a16:creationId xmlns:a16="http://schemas.microsoft.com/office/drawing/2014/main" id="{68C18F3E-A9F6-45FD-9EF9-F55CEB740A35}"/>
                  </a:ext>
                </a:extLst>
              </p:cNvPr>
              <p:cNvSpPr>
                <a:spLocks noChangeArrowheads="1"/>
              </p:cNvSpPr>
              <p:nvPr/>
            </p:nvSpPr>
            <p:spPr bwMode="auto">
              <a:xfrm>
                <a:off x="2064"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80" name="Oval 43">
                <a:extLst>
                  <a:ext uri="{FF2B5EF4-FFF2-40B4-BE49-F238E27FC236}">
                    <a16:creationId xmlns:a16="http://schemas.microsoft.com/office/drawing/2014/main" id="{132303C3-7C43-4039-8A62-82BC605CE7C2}"/>
                  </a:ext>
                </a:extLst>
              </p:cNvPr>
              <p:cNvSpPr>
                <a:spLocks noChangeArrowheads="1"/>
              </p:cNvSpPr>
              <p:nvPr/>
            </p:nvSpPr>
            <p:spPr bwMode="auto">
              <a:xfrm>
                <a:off x="2064"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81" name="Oval 44">
                <a:extLst>
                  <a:ext uri="{FF2B5EF4-FFF2-40B4-BE49-F238E27FC236}">
                    <a16:creationId xmlns:a16="http://schemas.microsoft.com/office/drawing/2014/main" id="{B4CDF699-43F1-4338-B9AA-ADD80A4297CE}"/>
                  </a:ext>
                </a:extLst>
              </p:cNvPr>
              <p:cNvSpPr>
                <a:spLocks noChangeArrowheads="1"/>
              </p:cNvSpPr>
              <p:nvPr/>
            </p:nvSpPr>
            <p:spPr bwMode="auto">
              <a:xfrm>
                <a:off x="2064"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82" name="Oval 45">
                <a:extLst>
                  <a:ext uri="{FF2B5EF4-FFF2-40B4-BE49-F238E27FC236}">
                    <a16:creationId xmlns:a16="http://schemas.microsoft.com/office/drawing/2014/main" id="{641E01A5-E875-4C0B-B47E-EA75B6D42864}"/>
                  </a:ext>
                </a:extLst>
              </p:cNvPr>
              <p:cNvSpPr>
                <a:spLocks noChangeArrowheads="1"/>
              </p:cNvSpPr>
              <p:nvPr/>
            </p:nvSpPr>
            <p:spPr bwMode="auto">
              <a:xfrm rot="-5400000">
                <a:off x="815"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83" name="Oval 46">
                <a:extLst>
                  <a:ext uri="{FF2B5EF4-FFF2-40B4-BE49-F238E27FC236}">
                    <a16:creationId xmlns:a16="http://schemas.microsoft.com/office/drawing/2014/main" id="{7E8E3576-92E4-4229-AAF3-AEB13B488A56}"/>
                  </a:ext>
                </a:extLst>
              </p:cNvPr>
              <p:cNvSpPr>
                <a:spLocks noChangeArrowheads="1"/>
              </p:cNvSpPr>
              <p:nvPr/>
            </p:nvSpPr>
            <p:spPr bwMode="auto">
              <a:xfrm rot="-5400000">
                <a:off x="1246"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84" name="Oval 47">
                <a:extLst>
                  <a:ext uri="{FF2B5EF4-FFF2-40B4-BE49-F238E27FC236}">
                    <a16:creationId xmlns:a16="http://schemas.microsoft.com/office/drawing/2014/main" id="{E980FB48-DAB4-4F74-A947-273C4A9C8D27}"/>
                  </a:ext>
                </a:extLst>
              </p:cNvPr>
              <p:cNvSpPr>
                <a:spLocks noChangeArrowheads="1"/>
              </p:cNvSpPr>
              <p:nvPr/>
            </p:nvSpPr>
            <p:spPr bwMode="auto">
              <a:xfrm rot="-5400000">
                <a:off x="382"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85" name="Oval 48">
                <a:extLst>
                  <a:ext uri="{FF2B5EF4-FFF2-40B4-BE49-F238E27FC236}">
                    <a16:creationId xmlns:a16="http://schemas.microsoft.com/office/drawing/2014/main" id="{D73B936D-BA76-4054-B00C-F7D707C62769}"/>
                  </a:ext>
                </a:extLst>
              </p:cNvPr>
              <p:cNvSpPr>
                <a:spLocks noChangeArrowheads="1"/>
              </p:cNvSpPr>
              <p:nvPr/>
            </p:nvSpPr>
            <p:spPr bwMode="auto">
              <a:xfrm rot="-5400000">
                <a:off x="815"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86" name="Oval 49">
                <a:extLst>
                  <a:ext uri="{FF2B5EF4-FFF2-40B4-BE49-F238E27FC236}">
                    <a16:creationId xmlns:a16="http://schemas.microsoft.com/office/drawing/2014/main" id="{4546F658-B77A-4619-8250-B82EC3411D83}"/>
                  </a:ext>
                </a:extLst>
              </p:cNvPr>
              <p:cNvSpPr>
                <a:spLocks noChangeArrowheads="1"/>
              </p:cNvSpPr>
              <p:nvPr/>
            </p:nvSpPr>
            <p:spPr bwMode="auto">
              <a:xfrm rot="-5400000">
                <a:off x="1246"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87" name="Oval 50">
                <a:extLst>
                  <a:ext uri="{FF2B5EF4-FFF2-40B4-BE49-F238E27FC236}">
                    <a16:creationId xmlns:a16="http://schemas.microsoft.com/office/drawing/2014/main" id="{7F51C385-DFD8-4477-BE24-F0F8310280CD}"/>
                  </a:ext>
                </a:extLst>
              </p:cNvPr>
              <p:cNvSpPr>
                <a:spLocks noChangeArrowheads="1"/>
              </p:cNvSpPr>
              <p:nvPr/>
            </p:nvSpPr>
            <p:spPr bwMode="auto">
              <a:xfrm rot="-5400000">
                <a:off x="382"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88" name="Oval 51">
                <a:extLst>
                  <a:ext uri="{FF2B5EF4-FFF2-40B4-BE49-F238E27FC236}">
                    <a16:creationId xmlns:a16="http://schemas.microsoft.com/office/drawing/2014/main" id="{8015E98E-C0CC-4F53-AD08-8164336E8974}"/>
                  </a:ext>
                </a:extLst>
              </p:cNvPr>
              <p:cNvSpPr>
                <a:spLocks noChangeArrowheads="1"/>
              </p:cNvSpPr>
              <p:nvPr/>
            </p:nvSpPr>
            <p:spPr bwMode="auto">
              <a:xfrm>
                <a:off x="2064" y="100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89" name="Oval 52">
                <a:extLst>
                  <a:ext uri="{FF2B5EF4-FFF2-40B4-BE49-F238E27FC236}">
                    <a16:creationId xmlns:a16="http://schemas.microsoft.com/office/drawing/2014/main" id="{79EA6445-7C7E-4B20-9D1B-ED4ED6771FF8}"/>
                  </a:ext>
                </a:extLst>
              </p:cNvPr>
              <p:cNvSpPr>
                <a:spLocks noChangeArrowheads="1"/>
              </p:cNvSpPr>
              <p:nvPr/>
            </p:nvSpPr>
            <p:spPr bwMode="auto">
              <a:xfrm>
                <a:off x="2064" y="14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90" name="Oval 53">
                <a:extLst>
                  <a:ext uri="{FF2B5EF4-FFF2-40B4-BE49-F238E27FC236}">
                    <a16:creationId xmlns:a16="http://schemas.microsoft.com/office/drawing/2014/main" id="{53B5E7D3-CB7E-4F14-8B03-7DEB6D0FF104}"/>
                  </a:ext>
                </a:extLst>
              </p:cNvPr>
              <p:cNvSpPr>
                <a:spLocks noChangeArrowheads="1"/>
              </p:cNvSpPr>
              <p:nvPr/>
            </p:nvSpPr>
            <p:spPr bwMode="auto">
              <a:xfrm>
                <a:off x="2064" y="5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91" name="Oval 54">
                <a:extLst>
                  <a:ext uri="{FF2B5EF4-FFF2-40B4-BE49-F238E27FC236}">
                    <a16:creationId xmlns:a16="http://schemas.microsoft.com/office/drawing/2014/main" id="{B109D720-ADCD-4243-A4F7-E246C6254ABD}"/>
                  </a:ext>
                </a:extLst>
              </p:cNvPr>
              <p:cNvSpPr>
                <a:spLocks noChangeArrowheads="1"/>
              </p:cNvSpPr>
              <p:nvPr/>
            </p:nvSpPr>
            <p:spPr bwMode="auto">
              <a:xfrm>
                <a:off x="3456" y="9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92" name="Oval 55">
                <a:extLst>
                  <a:ext uri="{FF2B5EF4-FFF2-40B4-BE49-F238E27FC236}">
                    <a16:creationId xmlns:a16="http://schemas.microsoft.com/office/drawing/2014/main" id="{D74D89EA-D68C-42CB-B5E2-C19BD98D2C35}"/>
                  </a:ext>
                </a:extLst>
              </p:cNvPr>
              <p:cNvSpPr>
                <a:spLocks noChangeArrowheads="1"/>
              </p:cNvSpPr>
              <p:nvPr/>
            </p:nvSpPr>
            <p:spPr bwMode="auto">
              <a:xfrm>
                <a:off x="3456"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93" name="Oval 56">
                <a:extLst>
                  <a:ext uri="{FF2B5EF4-FFF2-40B4-BE49-F238E27FC236}">
                    <a16:creationId xmlns:a16="http://schemas.microsoft.com/office/drawing/2014/main" id="{42D7FE7C-B04E-4C85-A562-DB00F7196406}"/>
                  </a:ext>
                </a:extLst>
              </p:cNvPr>
              <p:cNvSpPr>
                <a:spLocks noChangeArrowheads="1"/>
              </p:cNvSpPr>
              <p:nvPr/>
            </p:nvSpPr>
            <p:spPr bwMode="auto">
              <a:xfrm>
                <a:off x="3456" y="5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94" name="Oval 57">
                <a:extLst>
                  <a:ext uri="{FF2B5EF4-FFF2-40B4-BE49-F238E27FC236}">
                    <a16:creationId xmlns:a16="http://schemas.microsoft.com/office/drawing/2014/main" id="{1CCDE706-E20A-4BB2-9711-6F68F2B07844}"/>
                  </a:ext>
                </a:extLst>
              </p:cNvPr>
              <p:cNvSpPr>
                <a:spLocks noChangeArrowheads="1"/>
              </p:cNvSpPr>
              <p:nvPr/>
            </p:nvSpPr>
            <p:spPr bwMode="auto">
              <a:xfrm rot="-5400000">
                <a:off x="1632"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95" name="Oval 58">
                <a:extLst>
                  <a:ext uri="{FF2B5EF4-FFF2-40B4-BE49-F238E27FC236}">
                    <a16:creationId xmlns:a16="http://schemas.microsoft.com/office/drawing/2014/main" id="{D6B1BFC9-7135-4418-A522-C7E062EC4CDF}"/>
                  </a:ext>
                </a:extLst>
              </p:cNvPr>
              <p:cNvSpPr>
                <a:spLocks noChangeArrowheads="1"/>
              </p:cNvSpPr>
              <p:nvPr/>
            </p:nvSpPr>
            <p:spPr bwMode="auto">
              <a:xfrm rot="-5400000">
                <a:off x="1632"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96" name="Oval 59">
                <a:extLst>
                  <a:ext uri="{FF2B5EF4-FFF2-40B4-BE49-F238E27FC236}">
                    <a16:creationId xmlns:a16="http://schemas.microsoft.com/office/drawing/2014/main" id="{6E047029-B22E-4865-928E-54B6253835C6}"/>
                  </a:ext>
                </a:extLst>
              </p:cNvPr>
              <p:cNvSpPr>
                <a:spLocks noChangeArrowheads="1"/>
              </p:cNvSpPr>
              <p:nvPr/>
            </p:nvSpPr>
            <p:spPr bwMode="auto">
              <a:xfrm rot="-5400000">
                <a:off x="384" y="2879"/>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97" name="Oval 60">
                <a:extLst>
                  <a:ext uri="{FF2B5EF4-FFF2-40B4-BE49-F238E27FC236}">
                    <a16:creationId xmlns:a16="http://schemas.microsoft.com/office/drawing/2014/main" id="{C1C171B6-323A-4A0A-824E-E05BE1AD82C0}"/>
                  </a:ext>
                </a:extLst>
              </p:cNvPr>
              <p:cNvSpPr>
                <a:spLocks noChangeArrowheads="1"/>
              </p:cNvSpPr>
              <p:nvPr/>
            </p:nvSpPr>
            <p:spPr bwMode="auto">
              <a:xfrm>
                <a:off x="2064"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98" name="Oval 61">
                <a:extLst>
                  <a:ext uri="{FF2B5EF4-FFF2-40B4-BE49-F238E27FC236}">
                    <a16:creationId xmlns:a16="http://schemas.microsoft.com/office/drawing/2014/main" id="{777DEFC3-E68E-46B3-A04D-3FD002BA6B41}"/>
                  </a:ext>
                </a:extLst>
              </p:cNvPr>
              <p:cNvSpPr>
                <a:spLocks noChangeArrowheads="1"/>
              </p:cNvSpPr>
              <p:nvPr/>
            </p:nvSpPr>
            <p:spPr bwMode="auto">
              <a:xfrm>
                <a:off x="206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37999" name="Group 62">
                <a:extLst>
                  <a:ext uri="{FF2B5EF4-FFF2-40B4-BE49-F238E27FC236}">
                    <a16:creationId xmlns:a16="http://schemas.microsoft.com/office/drawing/2014/main" id="{F53C20D0-631E-49CA-BD74-C6FB8254B88E}"/>
                  </a:ext>
                </a:extLst>
              </p:cNvPr>
              <p:cNvGrpSpPr>
                <a:grpSpLocks/>
              </p:cNvGrpSpPr>
              <p:nvPr/>
            </p:nvGrpSpPr>
            <p:grpSpPr bwMode="auto">
              <a:xfrm>
                <a:off x="3456" y="1776"/>
                <a:ext cx="144" cy="1008"/>
                <a:chOff x="2688" y="2640"/>
                <a:chExt cx="144" cy="1008"/>
              </a:xfrm>
            </p:grpSpPr>
            <p:sp>
              <p:nvSpPr>
                <p:cNvPr id="38008" name="Oval 63">
                  <a:extLst>
                    <a:ext uri="{FF2B5EF4-FFF2-40B4-BE49-F238E27FC236}">
                      <a16:creationId xmlns:a16="http://schemas.microsoft.com/office/drawing/2014/main" id="{AF786C4F-DD73-418B-ACEA-5655A6D48C49}"/>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09" name="Oval 64">
                  <a:extLst>
                    <a:ext uri="{FF2B5EF4-FFF2-40B4-BE49-F238E27FC236}">
                      <a16:creationId xmlns:a16="http://schemas.microsoft.com/office/drawing/2014/main" id="{23FF538A-E274-470C-85A6-8689C44487C4}"/>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10" name="Oval 65">
                  <a:extLst>
                    <a:ext uri="{FF2B5EF4-FFF2-40B4-BE49-F238E27FC236}">
                      <a16:creationId xmlns:a16="http://schemas.microsoft.com/office/drawing/2014/main" id="{2891831D-B16A-4922-BD47-DC108DBAAC51}"/>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8000" name="Group 66">
                <a:extLst>
                  <a:ext uri="{FF2B5EF4-FFF2-40B4-BE49-F238E27FC236}">
                    <a16:creationId xmlns:a16="http://schemas.microsoft.com/office/drawing/2014/main" id="{992F2705-216A-412A-85CE-E40FEC5A2BAF}"/>
                  </a:ext>
                </a:extLst>
              </p:cNvPr>
              <p:cNvGrpSpPr>
                <a:grpSpLocks/>
              </p:cNvGrpSpPr>
              <p:nvPr/>
            </p:nvGrpSpPr>
            <p:grpSpPr bwMode="auto">
              <a:xfrm>
                <a:off x="3456" y="3216"/>
                <a:ext cx="144" cy="1008"/>
                <a:chOff x="2688" y="2640"/>
                <a:chExt cx="144" cy="1008"/>
              </a:xfrm>
            </p:grpSpPr>
            <p:sp>
              <p:nvSpPr>
                <p:cNvPr id="38005" name="Oval 67">
                  <a:extLst>
                    <a:ext uri="{FF2B5EF4-FFF2-40B4-BE49-F238E27FC236}">
                      <a16:creationId xmlns:a16="http://schemas.microsoft.com/office/drawing/2014/main" id="{D8D8B320-CA8B-4A31-ABE7-DC01150C86EE}"/>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06" name="Oval 68">
                  <a:extLst>
                    <a:ext uri="{FF2B5EF4-FFF2-40B4-BE49-F238E27FC236}">
                      <a16:creationId xmlns:a16="http://schemas.microsoft.com/office/drawing/2014/main" id="{8D972472-DCC3-4C7D-85D7-6CD37188556C}"/>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07" name="Oval 69">
                  <a:extLst>
                    <a:ext uri="{FF2B5EF4-FFF2-40B4-BE49-F238E27FC236}">
                      <a16:creationId xmlns:a16="http://schemas.microsoft.com/office/drawing/2014/main" id="{CF4BC1EA-EEE9-4BCF-9EC2-3E7A1FA1F929}"/>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38001" name="Oval 70">
                <a:extLst>
                  <a:ext uri="{FF2B5EF4-FFF2-40B4-BE49-F238E27FC236}">
                    <a16:creationId xmlns:a16="http://schemas.microsoft.com/office/drawing/2014/main" id="{6210AE2E-4852-4658-8915-0C51E347F09B}"/>
                  </a:ext>
                </a:extLst>
              </p:cNvPr>
              <p:cNvSpPr>
                <a:spLocks noChangeArrowheads="1"/>
              </p:cNvSpPr>
              <p:nvPr/>
            </p:nvSpPr>
            <p:spPr bwMode="auto">
              <a:xfrm>
                <a:off x="2064" y="36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02" name="Oval 71">
                <a:extLst>
                  <a:ext uri="{FF2B5EF4-FFF2-40B4-BE49-F238E27FC236}">
                    <a16:creationId xmlns:a16="http://schemas.microsoft.com/office/drawing/2014/main" id="{A9CFF310-23BC-495B-AC29-B5FBC5F863E2}"/>
                  </a:ext>
                </a:extLst>
              </p:cNvPr>
              <p:cNvSpPr>
                <a:spLocks noChangeArrowheads="1"/>
              </p:cNvSpPr>
              <p:nvPr/>
            </p:nvSpPr>
            <p:spPr bwMode="auto">
              <a:xfrm>
                <a:off x="2064" y="40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03" name="Oval 72">
                <a:extLst>
                  <a:ext uri="{FF2B5EF4-FFF2-40B4-BE49-F238E27FC236}">
                    <a16:creationId xmlns:a16="http://schemas.microsoft.com/office/drawing/2014/main" id="{0B323C42-C3B4-4483-A9D0-FB36EE6C18C4}"/>
                  </a:ext>
                </a:extLst>
              </p:cNvPr>
              <p:cNvSpPr>
                <a:spLocks noChangeArrowheads="1"/>
              </p:cNvSpPr>
              <p:nvPr/>
            </p:nvSpPr>
            <p:spPr bwMode="auto">
              <a:xfrm>
                <a:off x="2064"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8004" name="Oval 73">
                <a:extLst>
                  <a:ext uri="{FF2B5EF4-FFF2-40B4-BE49-F238E27FC236}">
                    <a16:creationId xmlns:a16="http://schemas.microsoft.com/office/drawing/2014/main" id="{C4652A72-3F7A-4BF6-886E-33EDC111C7E9}"/>
                  </a:ext>
                </a:extLst>
              </p:cNvPr>
              <p:cNvSpPr>
                <a:spLocks noChangeArrowheads="1"/>
              </p:cNvSpPr>
              <p:nvPr/>
            </p:nvSpPr>
            <p:spPr bwMode="auto">
              <a:xfrm rot="-5400000">
                <a:off x="384" y="2567"/>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sp>
        <p:nvSpPr>
          <p:cNvPr id="37894" name="Rectangle 74">
            <a:extLst>
              <a:ext uri="{FF2B5EF4-FFF2-40B4-BE49-F238E27FC236}">
                <a16:creationId xmlns:a16="http://schemas.microsoft.com/office/drawing/2014/main" id="{083AE03C-D088-445A-9DAB-9CCC90DB1741}"/>
              </a:ext>
            </a:extLst>
          </p:cNvPr>
          <p:cNvSpPr>
            <a:spLocks noChangeArrowheads="1"/>
          </p:cNvSpPr>
          <p:nvPr/>
        </p:nvSpPr>
        <p:spPr bwMode="auto">
          <a:xfrm>
            <a:off x="3048000" y="2362200"/>
            <a:ext cx="1041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100" b="1"/>
              <a:t>Turn Around</a:t>
            </a:r>
          </a:p>
        </p:txBody>
      </p:sp>
      <p:grpSp>
        <p:nvGrpSpPr>
          <p:cNvPr id="37895" name="Group 75">
            <a:extLst>
              <a:ext uri="{FF2B5EF4-FFF2-40B4-BE49-F238E27FC236}">
                <a16:creationId xmlns:a16="http://schemas.microsoft.com/office/drawing/2014/main" id="{B7D86455-2CA7-4F27-942F-82FB50301B3D}"/>
              </a:ext>
            </a:extLst>
          </p:cNvPr>
          <p:cNvGrpSpPr>
            <a:grpSpLocks/>
          </p:cNvGrpSpPr>
          <p:nvPr/>
        </p:nvGrpSpPr>
        <p:grpSpPr bwMode="auto">
          <a:xfrm>
            <a:off x="1047750" y="2724150"/>
            <a:ext cx="157163" cy="1546225"/>
            <a:chOff x="2160" y="1201"/>
            <a:chExt cx="144" cy="3454"/>
          </a:xfrm>
        </p:grpSpPr>
        <p:sp>
          <p:nvSpPr>
            <p:cNvPr id="37970" name="Oval 76">
              <a:extLst>
                <a:ext uri="{FF2B5EF4-FFF2-40B4-BE49-F238E27FC236}">
                  <a16:creationId xmlns:a16="http://schemas.microsoft.com/office/drawing/2014/main" id="{9E3E3F55-B723-4BCF-ADEE-AED325766E51}"/>
                </a:ext>
              </a:extLst>
            </p:cNvPr>
            <p:cNvSpPr>
              <a:spLocks noChangeArrowheads="1"/>
            </p:cNvSpPr>
            <p:nvPr/>
          </p:nvSpPr>
          <p:spPr bwMode="auto">
            <a:xfrm rot="194087">
              <a:off x="2160" y="3683"/>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71" name="Oval 77">
              <a:extLst>
                <a:ext uri="{FF2B5EF4-FFF2-40B4-BE49-F238E27FC236}">
                  <a16:creationId xmlns:a16="http://schemas.microsoft.com/office/drawing/2014/main" id="{C8CB9D79-5D2B-4F31-8FA8-5D7C62327A64}"/>
                </a:ext>
              </a:extLst>
            </p:cNvPr>
            <p:cNvSpPr>
              <a:spLocks noChangeArrowheads="1"/>
            </p:cNvSpPr>
            <p:nvPr/>
          </p:nvSpPr>
          <p:spPr bwMode="auto">
            <a:xfrm rot="194087">
              <a:off x="2160" y="4511"/>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72" name="Oval 78">
              <a:extLst>
                <a:ext uri="{FF2B5EF4-FFF2-40B4-BE49-F238E27FC236}">
                  <a16:creationId xmlns:a16="http://schemas.microsoft.com/office/drawing/2014/main" id="{431E5308-98AC-4152-8E9C-9526265A3E8B}"/>
                </a:ext>
              </a:extLst>
            </p:cNvPr>
            <p:cNvSpPr>
              <a:spLocks noChangeArrowheads="1"/>
            </p:cNvSpPr>
            <p:nvPr/>
          </p:nvSpPr>
          <p:spPr bwMode="auto">
            <a:xfrm rot="194087">
              <a:off x="2160" y="28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73" name="Oval 79">
              <a:extLst>
                <a:ext uri="{FF2B5EF4-FFF2-40B4-BE49-F238E27FC236}">
                  <a16:creationId xmlns:a16="http://schemas.microsoft.com/office/drawing/2014/main" id="{43A8367A-B39A-489E-A980-4EA464CAC48D}"/>
                </a:ext>
              </a:extLst>
            </p:cNvPr>
            <p:cNvSpPr>
              <a:spLocks noChangeArrowheads="1"/>
            </p:cNvSpPr>
            <p:nvPr/>
          </p:nvSpPr>
          <p:spPr bwMode="auto">
            <a:xfrm rot="194087">
              <a:off x="2160" y="1201"/>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74" name="Oval 80">
              <a:extLst>
                <a:ext uri="{FF2B5EF4-FFF2-40B4-BE49-F238E27FC236}">
                  <a16:creationId xmlns:a16="http://schemas.microsoft.com/office/drawing/2014/main" id="{0CE64626-2AC0-4EED-993E-5D27A0CBFFBF}"/>
                </a:ext>
              </a:extLst>
            </p:cNvPr>
            <p:cNvSpPr>
              <a:spLocks noChangeArrowheads="1"/>
            </p:cNvSpPr>
            <p:nvPr/>
          </p:nvSpPr>
          <p:spPr bwMode="auto">
            <a:xfrm rot="194087">
              <a:off x="2160" y="20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37896" name="Rectangle 81">
            <a:extLst>
              <a:ext uri="{FF2B5EF4-FFF2-40B4-BE49-F238E27FC236}">
                <a16:creationId xmlns:a16="http://schemas.microsoft.com/office/drawing/2014/main" id="{72103613-ED7A-4286-92D5-359F31B4B054}"/>
              </a:ext>
            </a:extLst>
          </p:cNvPr>
          <p:cNvSpPr>
            <a:spLocks noChangeArrowheads="1"/>
          </p:cNvSpPr>
          <p:nvPr/>
        </p:nvSpPr>
        <p:spPr bwMode="auto">
          <a:xfrm>
            <a:off x="1524000" y="3429000"/>
            <a:ext cx="91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100" b="1"/>
              <a:t>Serpentine</a:t>
            </a:r>
          </a:p>
        </p:txBody>
      </p:sp>
      <p:grpSp>
        <p:nvGrpSpPr>
          <p:cNvPr id="37897" name="Group 82">
            <a:extLst>
              <a:ext uri="{FF2B5EF4-FFF2-40B4-BE49-F238E27FC236}">
                <a16:creationId xmlns:a16="http://schemas.microsoft.com/office/drawing/2014/main" id="{82EAD5A3-411E-4705-8798-C55C96407168}"/>
              </a:ext>
            </a:extLst>
          </p:cNvPr>
          <p:cNvGrpSpPr>
            <a:grpSpLocks/>
          </p:cNvGrpSpPr>
          <p:nvPr/>
        </p:nvGrpSpPr>
        <p:grpSpPr bwMode="auto">
          <a:xfrm>
            <a:off x="2284413" y="3430588"/>
            <a:ext cx="3679825" cy="1757362"/>
            <a:chOff x="1079" y="2881"/>
            <a:chExt cx="1739" cy="1476"/>
          </a:xfrm>
        </p:grpSpPr>
        <p:grpSp>
          <p:nvGrpSpPr>
            <p:cNvPr id="37931" name="Group 83">
              <a:extLst>
                <a:ext uri="{FF2B5EF4-FFF2-40B4-BE49-F238E27FC236}">
                  <a16:creationId xmlns:a16="http://schemas.microsoft.com/office/drawing/2014/main" id="{21CA60D0-DCBC-4E63-A9C7-801249BF8AFB}"/>
                </a:ext>
              </a:extLst>
            </p:cNvPr>
            <p:cNvGrpSpPr>
              <a:grpSpLocks/>
            </p:cNvGrpSpPr>
            <p:nvPr/>
          </p:nvGrpSpPr>
          <p:grpSpPr bwMode="auto">
            <a:xfrm rot="3609293">
              <a:off x="1272" y="2688"/>
              <a:ext cx="1353" cy="1739"/>
              <a:chOff x="720" y="720"/>
              <a:chExt cx="2880" cy="3984"/>
            </a:xfrm>
          </p:grpSpPr>
          <p:sp>
            <p:nvSpPr>
              <p:cNvPr id="37933" name="Oval 84">
                <a:extLst>
                  <a:ext uri="{FF2B5EF4-FFF2-40B4-BE49-F238E27FC236}">
                    <a16:creationId xmlns:a16="http://schemas.microsoft.com/office/drawing/2014/main" id="{4BF9BD38-470D-4A1A-90F2-9F680ABE76FE}"/>
                  </a:ext>
                </a:extLst>
              </p:cNvPr>
              <p:cNvSpPr>
                <a:spLocks noChangeArrowheads="1"/>
              </p:cNvSpPr>
              <p:nvPr/>
            </p:nvSpPr>
            <p:spPr bwMode="auto">
              <a:xfrm>
                <a:off x="1680" y="38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34" name="Oval 85">
                <a:extLst>
                  <a:ext uri="{FF2B5EF4-FFF2-40B4-BE49-F238E27FC236}">
                    <a16:creationId xmlns:a16="http://schemas.microsoft.com/office/drawing/2014/main" id="{C40208BA-E5D4-4B12-B662-016CB161E17A}"/>
                  </a:ext>
                </a:extLst>
              </p:cNvPr>
              <p:cNvSpPr>
                <a:spLocks noChangeArrowheads="1"/>
              </p:cNvSpPr>
              <p:nvPr/>
            </p:nvSpPr>
            <p:spPr bwMode="auto">
              <a:xfrm>
                <a:off x="3456" y="21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35" name="Oval 86">
                <a:extLst>
                  <a:ext uri="{FF2B5EF4-FFF2-40B4-BE49-F238E27FC236}">
                    <a16:creationId xmlns:a16="http://schemas.microsoft.com/office/drawing/2014/main" id="{2ABB609D-F83F-4EE1-A3F3-14F6DDCF9EF3}"/>
                  </a:ext>
                </a:extLst>
              </p:cNvPr>
              <p:cNvSpPr>
                <a:spLocks noChangeArrowheads="1"/>
              </p:cNvSpPr>
              <p:nvPr/>
            </p:nvSpPr>
            <p:spPr bwMode="auto">
              <a:xfrm>
                <a:off x="2088"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36" name="Oval 87">
                <a:extLst>
                  <a:ext uri="{FF2B5EF4-FFF2-40B4-BE49-F238E27FC236}">
                    <a16:creationId xmlns:a16="http://schemas.microsoft.com/office/drawing/2014/main" id="{4CC24DD4-955A-49A4-82B3-E5AE79F903C7}"/>
                  </a:ext>
                </a:extLst>
              </p:cNvPr>
              <p:cNvSpPr>
                <a:spLocks noChangeArrowheads="1"/>
              </p:cNvSpPr>
              <p:nvPr/>
            </p:nvSpPr>
            <p:spPr bwMode="auto">
              <a:xfrm>
                <a:off x="1536" y="8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37" name="Oval 88">
                <a:extLst>
                  <a:ext uri="{FF2B5EF4-FFF2-40B4-BE49-F238E27FC236}">
                    <a16:creationId xmlns:a16="http://schemas.microsoft.com/office/drawing/2014/main" id="{425EF20B-6C70-4B7F-BDF2-E9BF5986584C}"/>
                  </a:ext>
                </a:extLst>
              </p:cNvPr>
              <p:cNvSpPr>
                <a:spLocks noChangeArrowheads="1"/>
              </p:cNvSpPr>
              <p:nvPr/>
            </p:nvSpPr>
            <p:spPr bwMode="auto">
              <a:xfrm>
                <a:off x="3360" y="153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38" name="Oval 89">
                <a:extLst>
                  <a:ext uri="{FF2B5EF4-FFF2-40B4-BE49-F238E27FC236}">
                    <a16:creationId xmlns:a16="http://schemas.microsoft.com/office/drawing/2014/main" id="{F84E8149-83CD-4CD3-970F-22A33A22BF82}"/>
                  </a:ext>
                </a:extLst>
              </p:cNvPr>
              <p:cNvSpPr>
                <a:spLocks noChangeArrowheads="1"/>
              </p:cNvSpPr>
              <p:nvPr/>
            </p:nvSpPr>
            <p:spPr bwMode="auto">
              <a:xfrm>
                <a:off x="2592" y="8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39" name="Oval 90">
                <a:extLst>
                  <a:ext uri="{FF2B5EF4-FFF2-40B4-BE49-F238E27FC236}">
                    <a16:creationId xmlns:a16="http://schemas.microsoft.com/office/drawing/2014/main" id="{34BA41B8-2B19-427D-B461-3C181D06136E}"/>
                  </a:ext>
                </a:extLst>
              </p:cNvPr>
              <p:cNvSpPr>
                <a:spLocks noChangeArrowheads="1"/>
              </p:cNvSpPr>
              <p:nvPr/>
            </p:nvSpPr>
            <p:spPr bwMode="auto">
              <a:xfrm>
                <a:off x="3024" y="11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40" name="Oval 91">
                <a:extLst>
                  <a:ext uri="{FF2B5EF4-FFF2-40B4-BE49-F238E27FC236}">
                    <a16:creationId xmlns:a16="http://schemas.microsoft.com/office/drawing/2014/main" id="{05C39291-405D-4421-A061-7024A2AD42E1}"/>
                  </a:ext>
                </a:extLst>
              </p:cNvPr>
              <p:cNvSpPr>
                <a:spLocks noChangeArrowheads="1"/>
              </p:cNvSpPr>
              <p:nvPr/>
            </p:nvSpPr>
            <p:spPr bwMode="auto">
              <a:xfrm>
                <a:off x="1152" y="11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41" name="Oval 92">
                <a:extLst>
                  <a:ext uri="{FF2B5EF4-FFF2-40B4-BE49-F238E27FC236}">
                    <a16:creationId xmlns:a16="http://schemas.microsoft.com/office/drawing/2014/main" id="{FA621CF0-90D7-458E-BBD8-C6A94965BE5A}"/>
                  </a:ext>
                </a:extLst>
              </p:cNvPr>
              <p:cNvSpPr>
                <a:spLocks noChangeArrowheads="1"/>
              </p:cNvSpPr>
              <p:nvPr/>
            </p:nvSpPr>
            <p:spPr bwMode="auto">
              <a:xfrm>
                <a:off x="720" y="21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42" name="Oval 93">
                <a:extLst>
                  <a:ext uri="{FF2B5EF4-FFF2-40B4-BE49-F238E27FC236}">
                    <a16:creationId xmlns:a16="http://schemas.microsoft.com/office/drawing/2014/main" id="{78D1EDFD-1E9C-43DF-8D8D-C2D5326957A0}"/>
                  </a:ext>
                </a:extLst>
              </p:cNvPr>
              <p:cNvSpPr>
                <a:spLocks noChangeArrowheads="1"/>
              </p:cNvSpPr>
              <p:nvPr/>
            </p:nvSpPr>
            <p:spPr bwMode="auto">
              <a:xfrm>
                <a:off x="1056" y="31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43" name="Oval 94">
                <a:extLst>
                  <a:ext uri="{FF2B5EF4-FFF2-40B4-BE49-F238E27FC236}">
                    <a16:creationId xmlns:a16="http://schemas.microsoft.com/office/drawing/2014/main" id="{30714EF4-3A5F-4C24-8158-7AD79A9B2F97}"/>
                  </a:ext>
                </a:extLst>
              </p:cNvPr>
              <p:cNvSpPr>
                <a:spLocks noChangeArrowheads="1"/>
              </p:cNvSpPr>
              <p:nvPr/>
            </p:nvSpPr>
            <p:spPr bwMode="auto">
              <a:xfrm>
                <a:off x="3408"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44" name="Oval 95">
                <a:extLst>
                  <a:ext uri="{FF2B5EF4-FFF2-40B4-BE49-F238E27FC236}">
                    <a16:creationId xmlns:a16="http://schemas.microsoft.com/office/drawing/2014/main" id="{D8A9B4CC-DF37-4559-AE5F-32D2904A2DDD}"/>
                  </a:ext>
                </a:extLst>
              </p:cNvPr>
              <p:cNvSpPr>
                <a:spLocks noChangeArrowheads="1"/>
              </p:cNvSpPr>
              <p:nvPr/>
            </p:nvSpPr>
            <p:spPr bwMode="auto">
              <a:xfrm>
                <a:off x="3120" y="316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45" name="Oval 96">
                <a:extLst>
                  <a:ext uri="{FF2B5EF4-FFF2-40B4-BE49-F238E27FC236}">
                    <a16:creationId xmlns:a16="http://schemas.microsoft.com/office/drawing/2014/main" id="{D268D8BC-D4C4-48FE-9C7F-FD0545EFB996}"/>
                  </a:ext>
                </a:extLst>
              </p:cNvPr>
              <p:cNvSpPr>
                <a:spLocks noChangeArrowheads="1"/>
              </p:cNvSpPr>
              <p:nvPr/>
            </p:nvSpPr>
            <p:spPr bwMode="auto">
              <a:xfrm>
                <a:off x="816" y="16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46" name="Oval 97">
                <a:extLst>
                  <a:ext uri="{FF2B5EF4-FFF2-40B4-BE49-F238E27FC236}">
                    <a16:creationId xmlns:a16="http://schemas.microsoft.com/office/drawing/2014/main" id="{7BA7B24C-0CB4-47B0-96DE-36AED77898AC}"/>
                  </a:ext>
                </a:extLst>
              </p:cNvPr>
              <p:cNvSpPr>
                <a:spLocks noChangeArrowheads="1"/>
              </p:cNvSpPr>
              <p:nvPr/>
            </p:nvSpPr>
            <p:spPr bwMode="auto">
              <a:xfrm>
                <a:off x="1440"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47" name="Oval 98">
                <a:extLst>
                  <a:ext uri="{FF2B5EF4-FFF2-40B4-BE49-F238E27FC236}">
                    <a16:creationId xmlns:a16="http://schemas.microsoft.com/office/drawing/2014/main" id="{C5B2BF9E-3FDE-4A31-A4A8-77BCEB54392C}"/>
                  </a:ext>
                </a:extLst>
              </p:cNvPr>
              <p:cNvSpPr>
                <a:spLocks noChangeArrowheads="1"/>
              </p:cNvSpPr>
              <p:nvPr/>
            </p:nvSpPr>
            <p:spPr bwMode="auto">
              <a:xfrm>
                <a:off x="816"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48" name="Oval 99">
                <a:extLst>
                  <a:ext uri="{FF2B5EF4-FFF2-40B4-BE49-F238E27FC236}">
                    <a16:creationId xmlns:a16="http://schemas.microsoft.com/office/drawing/2014/main" id="{B87E5195-F2EE-4EEA-8CD0-EB4732904B9F}"/>
                  </a:ext>
                </a:extLst>
              </p:cNvPr>
              <p:cNvSpPr>
                <a:spLocks noChangeArrowheads="1"/>
              </p:cNvSpPr>
              <p:nvPr/>
            </p:nvSpPr>
            <p:spPr bwMode="auto">
              <a:xfrm>
                <a:off x="1776" y="41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49" name="Oval 100">
                <a:extLst>
                  <a:ext uri="{FF2B5EF4-FFF2-40B4-BE49-F238E27FC236}">
                    <a16:creationId xmlns:a16="http://schemas.microsoft.com/office/drawing/2014/main" id="{C51165CA-8D40-4330-A6E5-2BEF36EECA98}"/>
                  </a:ext>
                </a:extLst>
              </p:cNvPr>
              <p:cNvSpPr>
                <a:spLocks noChangeArrowheads="1"/>
              </p:cNvSpPr>
              <p:nvPr/>
            </p:nvSpPr>
            <p:spPr bwMode="auto">
              <a:xfrm>
                <a:off x="1776" y="45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50" name="Oval 101">
                <a:extLst>
                  <a:ext uri="{FF2B5EF4-FFF2-40B4-BE49-F238E27FC236}">
                    <a16:creationId xmlns:a16="http://schemas.microsoft.com/office/drawing/2014/main" id="{58CCB677-F38E-4E79-9154-CC7040EFEA08}"/>
                  </a:ext>
                </a:extLst>
              </p:cNvPr>
              <p:cNvSpPr>
                <a:spLocks noChangeArrowheads="1"/>
              </p:cNvSpPr>
              <p:nvPr/>
            </p:nvSpPr>
            <p:spPr bwMode="auto">
              <a:xfrm>
                <a:off x="2784"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51" name="Oval 102">
                <a:extLst>
                  <a:ext uri="{FF2B5EF4-FFF2-40B4-BE49-F238E27FC236}">
                    <a16:creationId xmlns:a16="http://schemas.microsoft.com/office/drawing/2014/main" id="{AB39B9DB-280D-4C5F-B2CE-5B31288E066D}"/>
                  </a:ext>
                </a:extLst>
              </p:cNvPr>
              <p:cNvSpPr>
                <a:spLocks noChangeArrowheads="1"/>
              </p:cNvSpPr>
              <p:nvPr/>
            </p:nvSpPr>
            <p:spPr bwMode="auto">
              <a:xfrm>
                <a:off x="2544" y="38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52" name="Oval 103">
                <a:extLst>
                  <a:ext uri="{FF2B5EF4-FFF2-40B4-BE49-F238E27FC236}">
                    <a16:creationId xmlns:a16="http://schemas.microsoft.com/office/drawing/2014/main" id="{CB013CAC-EFAB-4379-BF23-8D53B678F5B2}"/>
                  </a:ext>
                </a:extLst>
              </p:cNvPr>
              <p:cNvSpPr>
                <a:spLocks noChangeArrowheads="1"/>
              </p:cNvSpPr>
              <p:nvPr/>
            </p:nvSpPr>
            <p:spPr bwMode="auto">
              <a:xfrm>
                <a:off x="2448" y="41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53" name="Oval 104">
                <a:extLst>
                  <a:ext uri="{FF2B5EF4-FFF2-40B4-BE49-F238E27FC236}">
                    <a16:creationId xmlns:a16="http://schemas.microsoft.com/office/drawing/2014/main" id="{A4A50F29-B293-4743-8ACE-9E4773F5BB87}"/>
                  </a:ext>
                </a:extLst>
              </p:cNvPr>
              <p:cNvSpPr>
                <a:spLocks noChangeArrowheads="1"/>
              </p:cNvSpPr>
              <p:nvPr/>
            </p:nvSpPr>
            <p:spPr bwMode="auto">
              <a:xfrm>
                <a:off x="2448" y="45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54" name="Oval 105">
                <a:extLst>
                  <a:ext uri="{FF2B5EF4-FFF2-40B4-BE49-F238E27FC236}">
                    <a16:creationId xmlns:a16="http://schemas.microsoft.com/office/drawing/2014/main" id="{7C25F219-0C81-4055-B69D-822C26E51852}"/>
                  </a:ext>
                </a:extLst>
              </p:cNvPr>
              <p:cNvSpPr>
                <a:spLocks noChangeArrowheads="1"/>
              </p:cNvSpPr>
              <p:nvPr/>
            </p:nvSpPr>
            <p:spPr bwMode="auto">
              <a:xfrm>
                <a:off x="2088" y="12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55" name="Oval 106">
                <a:extLst>
                  <a:ext uri="{FF2B5EF4-FFF2-40B4-BE49-F238E27FC236}">
                    <a16:creationId xmlns:a16="http://schemas.microsoft.com/office/drawing/2014/main" id="{4A26DEC4-2D2D-4002-8EE9-ABB985FEB655}"/>
                  </a:ext>
                </a:extLst>
              </p:cNvPr>
              <p:cNvSpPr>
                <a:spLocks noChangeArrowheads="1"/>
              </p:cNvSpPr>
              <p:nvPr/>
            </p:nvSpPr>
            <p:spPr bwMode="auto">
              <a:xfrm>
                <a:off x="1296" y="21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56" name="Oval 107">
                <a:extLst>
                  <a:ext uri="{FF2B5EF4-FFF2-40B4-BE49-F238E27FC236}">
                    <a16:creationId xmlns:a16="http://schemas.microsoft.com/office/drawing/2014/main" id="{0D77EB43-EFB1-47DD-B055-767865B1060C}"/>
                  </a:ext>
                </a:extLst>
              </p:cNvPr>
              <p:cNvSpPr>
                <a:spLocks noChangeArrowheads="1"/>
              </p:cNvSpPr>
              <p:nvPr/>
            </p:nvSpPr>
            <p:spPr bwMode="auto">
              <a:xfrm>
                <a:off x="2928" y="21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57" name="Oval 108">
                <a:extLst>
                  <a:ext uri="{FF2B5EF4-FFF2-40B4-BE49-F238E27FC236}">
                    <a16:creationId xmlns:a16="http://schemas.microsoft.com/office/drawing/2014/main" id="{C6EC2CDE-899C-443D-9AE2-4E1696A5D10F}"/>
                  </a:ext>
                </a:extLst>
              </p:cNvPr>
              <p:cNvSpPr>
                <a:spLocks noChangeArrowheads="1"/>
              </p:cNvSpPr>
              <p:nvPr/>
            </p:nvSpPr>
            <p:spPr bwMode="auto">
              <a:xfrm>
                <a:off x="2640" y="15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58" name="Oval 109">
                <a:extLst>
                  <a:ext uri="{FF2B5EF4-FFF2-40B4-BE49-F238E27FC236}">
                    <a16:creationId xmlns:a16="http://schemas.microsoft.com/office/drawing/2014/main" id="{C2471167-3933-4B88-B50A-7429C7469F5B}"/>
                  </a:ext>
                </a:extLst>
              </p:cNvPr>
              <p:cNvSpPr>
                <a:spLocks noChangeArrowheads="1"/>
              </p:cNvSpPr>
              <p:nvPr/>
            </p:nvSpPr>
            <p:spPr bwMode="auto">
              <a:xfrm>
                <a:off x="1536" y="15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59" name="Oval 110">
                <a:extLst>
                  <a:ext uri="{FF2B5EF4-FFF2-40B4-BE49-F238E27FC236}">
                    <a16:creationId xmlns:a16="http://schemas.microsoft.com/office/drawing/2014/main" id="{358A4BB4-CE93-4998-B153-EE136452AAD8}"/>
                  </a:ext>
                </a:extLst>
              </p:cNvPr>
              <p:cNvSpPr>
                <a:spLocks noChangeArrowheads="1"/>
              </p:cNvSpPr>
              <p:nvPr/>
            </p:nvSpPr>
            <p:spPr bwMode="auto">
              <a:xfrm>
                <a:off x="2736"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60" name="Oval 111">
                <a:extLst>
                  <a:ext uri="{FF2B5EF4-FFF2-40B4-BE49-F238E27FC236}">
                    <a16:creationId xmlns:a16="http://schemas.microsoft.com/office/drawing/2014/main" id="{093C8437-C08F-4F80-90FF-8F0E82B3973A}"/>
                  </a:ext>
                </a:extLst>
              </p:cNvPr>
              <p:cNvSpPr>
                <a:spLocks noChangeArrowheads="1"/>
              </p:cNvSpPr>
              <p:nvPr/>
            </p:nvSpPr>
            <p:spPr bwMode="auto">
              <a:xfrm>
                <a:off x="1536" y="273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61" name="Oval 112">
                <a:extLst>
                  <a:ext uri="{FF2B5EF4-FFF2-40B4-BE49-F238E27FC236}">
                    <a16:creationId xmlns:a16="http://schemas.microsoft.com/office/drawing/2014/main" id="{7C73EE0B-7B9B-4125-B52C-E3E3A3D37351}"/>
                  </a:ext>
                </a:extLst>
              </p:cNvPr>
              <p:cNvSpPr>
                <a:spLocks noChangeArrowheads="1"/>
              </p:cNvSpPr>
              <p:nvPr/>
            </p:nvSpPr>
            <p:spPr bwMode="auto">
              <a:xfrm>
                <a:off x="2112" y="29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62" name="Oval 113">
                <a:extLst>
                  <a:ext uri="{FF2B5EF4-FFF2-40B4-BE49-F238E27FC236}">
                    <a16:creationId xmlns:a16="http://schemas.microsoft.com/office/drawing/2014/main" id="{1C49E89A-A31E-460A-8FE1-778E045BB18E}"/>
                  </a:ext>
                </a:extLst>
              </p:cNvPr>
              <p:cNvSpPr>
                <a:spLocks noChangeArrowheads="1"/>
              </p:cNvSpPr>
              <p:nvPr/>
            </p:nvSpPr>
            <p:spPr bwMode="auto">
              <a:xfrm>
                <a:off x="2448" y="28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63" name="Oval 114">
                <a:extLst>
                  <a:ext uri="{FF2B5EF4-FFF2-40B4-BE49-F238E27FC236}">
                    <a16:creationId xmlns:a16="http://schemas.microsoft.com/office/drawing/2014/main" id="{475B7CB8-2F60-42CB-B2A4-3FBC8A5D1D6B}"/>
                  </a:ext>
                </a:extLst>
              </p:cNvPr>
              <p:cNvSpPr>
                <a:spLocks noChangeArrowheads="1"/>
              </p:cNvSpPr>
              <p:nvPr/>
            </p:nvSpPr>
            <p:spPr bwMode="auto">
              <a:xfrm>
                <a:off x="1344" y="240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64" name="Oval 115">
                <a:extLst>
                  <a:ext uri="{FF2B5EF4-FFF2-40B4-BE49-F238E27FC236}">
                    <a16:creationId xmlns:a16="http://schemas.microsoft.com/office/drawing/2014/main" id="{4B5DB4AD-5FAF-40EE-8541-259D5A59BA04}"/>
                  </a:ext>
                </a:extLst>
              </p:cNvPr>
              <p:cNvSpPr>
                <a:spLocks noChangeArrowheads="1"/>
              </p:cNvSpPr>
              <p:nvPr/>
            </p:nvSpPr>
            <p:spPr bwMode="auto">
              <a:xfrm>
                <a:off x="2928" y="240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65" name="Oval 116">
                <a:extLst>
                  <a:ext uri="{FF2B5EF4-FFF2-40B4-BE49-F238E27FC236}">
                    <a16:creationId xmlns:a16="http://schemas.microsoft.com/office/drawing/2014/main" id="{33080803-6279-4215-A6B0-2EA0B6448A1F}"/>
                  </a:ext>
                </a:extLst>
              </p:cNvPr>
              <p:cNvSpPr>
                <a:spLocks noChangeArrowheads="1"/>
              </p:cNvSpPr>
              <p:nvPr/>
            </p:nvSpPr>
            <p:spPr bwMode="auto">
              <a:xfrm>
                <a:off x="278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66" name="Oval 117">
                <a:extLst>
                  <a:ext uri="{FF2B5EF4-FFF2-40B4-BE49-F238E27FC236}">
                    <a16:creationId xmlns:a16="http://schemas.microsoft.com/office/drawing/2014/main" id="{0ECDCE9A-C471-4CBC-91E2-D71B16FCC9ED}"/>
                  </a:ext>
                </a:extLst>
              </p:cNvPr>
              <p:cNvSpPr>
                <a:spLocks noChangeArrowheads="1"/>
              </p:cNvSpPr>
              <p:nvPr/>
            </p:nvSpPr>
            <p:spPr bwMode="auto">
              <a:xfrm>
                <a:off x="1392"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67" name="Oval 118">
                <a:extLst>
                  <a:ext uri="{FF2B5EF4-FFF2-40B4-BE49-F238E27FC236}">
                    <a16:creationId xmlns:a16="http://schemas.microsoft.com/office/drawing/2014/main" id="{8438E10A-506A-4C44-AB8B-77C821487F6A}"/>
                  </a:ext>
                </a:extLst>
              </p:cNvPr>
              <p:cNvSpPr>
                <a:spLocks noChangeArrowheads="1"/>
              </p:cNvSpPr>
              <p:nvPr/>
            </p:nvSpPr>
            <p:spPr bwMode="auto">
              <a:xfrm>
                <a:off x="1776"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68" name="Oval 119">
                <a:extLst>
                  <a:ext uri="{FF2B5EF4-FFF2-40B4-BE49-F238E27FC236}">
                    <a16:creationId xmlns:a16="http://schemas.microsoft.com/office/drawing/2014/main" id="{C82EE04A-10A5-4EBA-B803-BD60ECC69C99}"/>
                  </a:ext>
                </a:extLst>
              </p:cNvPr>
              <p:cNvSpPr>
                <a:spLocks noChangeArrowheads="1"/>
              </p:cNvSpPr>
              <p:nvPr/>
            </p:nvSpPr>
            <p:spPr bwMode="auto">
              <a:xfrm>
                <a:off x="2400"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69" name="Oval 120">
                <a:extLst>
                  <a:ext uri="{FF2B5EF4-FFF2-40B4-BE49-F238E27FC236}">
                    <a16:creationId xmlns:a16="http://schemas.microsoft.com/office/drawing/2014/main" id="{0F3F9091-BB7D-4F27-9100-4DA9BABE207B}"/>
                  </a:ext>
                </a:extLst>
              </p:cNvPr>
              <p:cNvSpPr>
                <a:spLocks noChangeArrowheads="1"/>
              </p:cNvSpPr>
              <p:nvPr/>
            </p:nvSpPr>
            <p:spPr bwMode="auto">
              <a:xfrm>
                <a:off x="1776" y="29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37932" name="Text Box 121">
              <a:extLst>
                <a:ext uri="{FF2B5EF4-FFF2-40B4-BE49-F238E27FC236}">
                  <a16:creationId xmlns:a16="http://schemas.microsoft.com/office/drawing/2014/main" id="{AD7B0913-6554-4013-A712-76D8D968F971}"/>
                </a:ext>
              </a:extLst>
            </p:cNvPr>
            <p:cNvSpPr txBox="1">
              <a:spLocks noChangeArrowheads="1"/>
            </p:cNvSpPr>
            <p:nvPr/>
          </p:nvSpPr>
          <p:spPr bwMode="auto">
            <a:xfrm>
              <a:off x="1968" y="4150"/>
              <a:ext cx="816"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Light Bulb</a:t>
              </a:r>
            </a:p>
          </p:txBody>
        </p:sp>
      </p:grpSp>
      <p:grpSp>
        <p:nvGrpSpPr>
          <p:cNvPr id="37898" name="Group 122">
            <a:extLst>
              <a:ext uri="{FF2B5EF4-FFF2-40B4-BE49-F238E27FC236}">
                <a16:creationId xmlns:a16="http://schemas.microsoft.com/office/drawing/2014/main" id="{E2C19BC3-FCA2-4DD1-9B10-1D5882230FB6}"/>
              </a:ext>
            </a:extLst>
          </p:cNvPr>
          <p:cNvGrpSpPr>
            <a:grpSpLocks/>
          </p:cNvGrpSpPr>
          <p:nvPr/>
        </p:nvGrpSpPr>
        <p:grpSpPr bwMode="auto">
          <a:xfrm rot="-42542">
            <a:off x="2540000" y="5446713"/>
            <a:ext cx="4864100" cy="782637"/>
            <a:chOff x="1062" y="4620"/>
            <a:chExt cx="2298" cy="658"/>
          </a:xfrm>
        </p:grpSpPr>
        <p:grpSp>
          <p:nvGrpSpPr>
            <p:cNvPr id="37902" name="Group 123">
              <a:extLst>
                <a:ext uri="{FF2B5EF4-FFF2-40B4-BE49-F238E27FC236}">
                  <a16:creationId xmlns:a16="http://schemas.microsoft.com/office/drawing/2014/main" id="{978D2F45-7D8B-4854-8ABC-7E7107536A14}"/>
                </a:ext>
              </a:extLst>
            </p:cNvPr>
            <p:cNvGrpSpPr>
              <a:grpSpLocks/>
            </p:cNvGrpSpPr>
            <p:nvPr/>
          </p:nvGrpSpPr>
          <p:grpSpPr bwMode="auto">
            <a:xfrm rot="16215301" flipH="1">
              <a:off x="1887" y="3854"/>
              <a:ext cx="599" cy="2249"/>
              <a:chOff x="528" y="1104"/>
              <a:chExt cx="784" cy="2832"/>
            </a:xfrm>
          </p:grpSpPr>
          <p:grpSp>
            <p:nvGrpSpPr>
              <p:cNvPr id="37904" name="Group 124">
                <a:extLst>
                  <a:ext uri="{FF2B5EF4-FFF2-40B4-BE49-F238E27FC236}">
                    <a16:creationId xmlns:a16="http://schemas.microsoft.com/office/drawing/2014/main" id="{33D3411D-6AF4-4B8F-8886-52A56C4E7309}"/>
                  </a:ext>
                </a:extLst>
              </p:cNvPr>
              <p:cNvGrpSpPr>
                <a:grpSpLocks/>
              </p:cNvGrpSpPr>
              <p:nvPr/>
            </p:nvGrpSpPr>
            <p:grpSpPr bwMode="auto">
              <a:xfrm>
                <a:off x="864" y="3264"/>
                <a:ext cx="448" cy="672"/>
                <a:chOff x="2880" y="4080"/>
                <a:chExt cx="672" cy="1008"/>
              </a:xfrm>
            </p:grpSpPr>
            <p:grpSp>
              <p:nvGrpSpPr>
                <p:cNvPr id="37923" name="Group 125">
                  <a:extLst>
                    <a:ext uri="{FF2B5EF4-FFF2-40B4-BE49-F238E27FC236}">
                      <a16:creationId xmlns:a16="http://schemas.microsoft.com/office/drawing/2014/main" id="{C224B2BB-B25D-4FC7-B14E-51F20F7514E1}"/>
                    </a:ext>
                  </a:extLst>
                </p:cNvPr>
                <p:cNvGrpSpPr>
                  <a:grpSpLocks/>
                </p:cNvGrpSpPr>
                <p:nvPr/>
              </p:nvGrpSpPr>
              <p:grpSpPr bwMode="auto">
                <a:xfrm>
                  <a:off x="3408" y="4080"/>
                  <a:ext cx="144" cy="1008"/>
                  <a:chOff x="2688" y="2640"/>
                  <a:chExt cx="144" cy="1008"/>
                </a:xfrm>
              </p:grpSpPr>
              <p:sp>
                <p:nvSpPr>
                  <p:cNvPr id="37928" name="Oval 126">
                    <a:extLst>
                      <a:ext uri="{FF2B5EF4-FFF2-40B4-BE49-F238E27FC236}">
                        <a16:creationId xmlns:a16="http://schemas.microsoft.com/office/drawing/2014/main" id="{41B4B94B-C8A3-4E0C-8B24-6EC14F8D6A31}"/>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29" name="Oval 127">
                    <a:extLst>
                      <a:ext uri="{FF2B5EF4-FFF2-40B4-BE49-F238E27FC236}">
                        <a16:creationId xmlns:a16="http://schemas.microsoft.com/office/drawing/2014/main" id="{0C2DD7D8-08EE-4086-B1CF-55195C96C6D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30" name="Oval 128">
                    <a:extLst>
                      <a:ext uri="{FF2B5EF4-FFF2-40B4-BE49-F238E27FC236}">
                        <a16:creationId xmlns:a16="http://schemas.microsoft.com/office/drawing/2014/main" id="{F1F99AC6-692C-4F22-B3DB-155EBE5DA3F1}"/>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7924" name="Group 129">
                  <a:extLst>
                    <a:ext uri="{FF2B5EF4-FFF2-40B4-BE49-F238E27FC236}">
                      <a16:creationId xmlns:a16="http://schemas.microsoft.com/office/drawing/2014/main" id="{B9CE2EAC-A64E-49C8-8172-C0C18B922996}"/>
                    </a:ext>
                  </a:extLst>
                </p:cNvPr>
                <p:cNvGrpSpPr>
                  <a:grpSpLocks/>
                </p:cNvGrpSpPr>
                <p:nvPr/>
              </p:nvGrpSpPr>
              <p:grpSpPr bwMode="auto">
                <a:xfrm>
                  <a:off x="2880" y="4080"/>
                  <a:ext cx="144" cy="1008"/>
                  <a:chOff x="2688" y="2640"/>
                  <a:chExt cx="144" cy="1008"/>
                </a:xfrm>
              </p:grpSpPr>
              <p:sp>
                <p:nvSpPr>
                  <p:cNvPr id="37925" name="Oval 130">
                    <a:extLst>
                      <a:ext uri="{FF2B5EF4-FFF2-40B4-BE49-F238E27FC236}">
                        <a16:creationId xmlns:a16="http://schemas.microsoft.com/office/drawing/2014/main" id="{1FF7B9D2-F4E4-449F-B8F7-8EACE2CE470B}"/>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26" name="Oval 131">
                    <a:extLst>
                      <a:ext uri="{FF2B5EF4-FFF2-40B4-BE49-F238E27FC236}">
                        <a16:creationId xmlns:a16="http://schemas.microsoft.com/office/drawing/2014/main" id="{593E2EB0-2628-4BA0-8997-19E8FC2AE115}"/>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27" name="Oval 132">
                    <a:extLst>
                      <a:ext uri="{FF2B5EF4-FFF2-40B4-BE49-F238E27FC236}">
                        <a16:creationId xmlns:a16="http://schemas.microsoft.com/office/drawing/2014/main" id="{0CEDC072-D198-4794-AE7D-E234BA35D59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37905" name="Group 133">
                <a:extLst>
                  <a:ext uri="{FF2B5EF4-FFF2-40B4-BE49-F238E27FC236}">
                    <a16:creationId xmlns:a16="http://schemas.microsoft.com/office/drawing/2014/main" id="{4122E28A-54C0-47CF-9703-14ACCA3B3945}"/>
                  </a:ext>
                </a:extLst>
              </p:cNvPr>
              <p:cNvGrpSpPr>
                <a:grpSpLocks/>
              </p:cNvGrpSpPr>
              <p:nvPr/>
            </p:nvGrpSpPr>
            <p:grpSpPr bwMode="auto">
              <a:xfrm>
                <a:off x="528" y="2208"/>
                <a:ext cx="448" cy="672"/>
                <a:chOff x="2880" y="2376"/>
                <a:chExt cx="672" cy="1008"/>
              </a:xfrm>
            </p:grpSpPr>
            <p:grpSp>
              <p:nvGrpSpPr>
                <p:cNvPr id="37915" name="Group 134">
                  <a:extLst>
                    <a:ext uri="{FF2B5EF4-FFF2-40B4-BE49-F238E27FC236}">
                      <a16:creationId xmlns:a16="http://schemas.microsoft.com/office/drawing/2014/main" id="{230C6B2A-51DA-445E-9FDD-187E405008F2}"/>
                    </a:ext>
                  </a:extLst>
                </p:cNvPr>
                <p:cNvGrpSpPr>
                  <a:grpSpLocks/>
                </p:cNvGrpSpPr>
                <p:nvPr/>
              </p:nvGrpSpPr>
              <p:grpSpPr bwMode="auto">
                <a:xfrm>
                  <a:off x="2880" y="2376"/>
                  <a:ext cx="144" cy="1008"/>
                  <a:chOff x="2688" y="2640"/>
                  <a:chExt cx="144" cy="1008"/>
                </a:xfrm>
              </p:grpSpPr>
              <p:sp>
                <p:nvSpPr>
                  <p:cNvPr id="37920" name="Oval 135">
                    <a:extLst>
                      <a:ext uri="{FF2B5EF4-FFF2-40B4-BE49-F238E27FC236}">
                        <a16:creationId xmlns:a16="http://schemas.microsoft.com/office/drawing/2014/main" id="{735D2403-7AC2-4E67-A69A-9F53A6E090BD}"/>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21" name="Oval 136">
                    <a:extLst>
                      <a:ext uri="{FF2B5EF4-FFF2-40B4-BE49-F238E27FC236}">
                        <a16:creationId xmlns:a16="http://schemas.microsoft.com/office/drawing/2014/main" id="{A682F3FA-309D-4D9B-B068-070D75640A9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22" name="Oval 137">
                    <a:extLst>
                      <a:ext uri="{FF2B5EF4-FFF2-40B4-BE49-F238E27FC236}">
                        <a16:creationId xmlns:a16="http://schemas.microsoft.com/office/drawing/2014/main" id="{AB7C1BFA-C43E-428B-B70F-F66097E55A4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7916" name="Group 138">
                  <a:extLst>
                    <a:ext uri="{FF2B5EF4-FFF2-40B4-BE49-F238E27FC236}">
                      <a16:creationId xmlns:a16="http://schemas.microsoft.com/office/drawing/2014/main" id="{66B7F0CE-0C81-4A45-A2A9-97EF7D79FAF5}"/>
                    </a:ext>
                  </a:extLst>
                </p:cNvPr>
                <p:cNvGrpSpPr>
                  <a:grpSpLocks/>
                </p:cNvGrpSpPr>
                <p:nvPr/>
              </p:nvGrpSpPr>
              <p:grpSpPr bwMode="auto">
                <a:xfrm>
                  <a:off x="3408" y="2376"/>
                  <a:ext cx="144" cy="1008"/>
                  <a:chOff x="2688" y="2640"/>
                  <a:chExt cx="144" cy="1008"/>
                </a:xfrm>
              </p:grpSpPr>
              <p:sp>
                <p:nvSpPr>
                  <p:cNvPr id="37917" name="Oval 139">
                    <a:extLst>
                      <a:ext uri="{FF2B5EF4-FFF2-40B4-BE49-F238E27FC236}">
                        <a16:creationId xmlns:a16="http://schemas.microsoft.com/office/drawing/2014/main" id="{AE3C7451-9444-4DD5-B5A8-1FE133383AA5}"/>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18" name="Oval 140">
                    <a:extLst>
                      <a:ext uri="{FF2B5EF4-FFF2-40B4-BE49-F238E27FC236}">
                        <a16:creationId xmlns:a16="http://schemas.microsoft.com/office/drawing/2014/main" id="{F9B3B2F1-9974-4510-AA5E-AFDEE64B9AFB}"/>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19" name="Oval 141">
                    <a:extLst>
                      <a:ext uri="{FF2B5EF4-FFF2-40B4-BE49-F238E27FC236}">
                        <a16:creationId xmlns:a16="http://schemas.microsoft.com/office/drawing/2014/main" id="{CAA0E47F-5256-4DAE-BEC1-FBF21BF2CA03}"/>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37906" name="Group 142">
                <a:extLst>
                  <a:ext uri="{FF2B5EF4-FFF2-40B4-BE49-F238E27FC236}">
                    <a16:creationId xmlns:a16="http://schemas.microsoft.com/office/drawing/2014/main" id="{28F90DDF-A86F-4FD0-806A-FFD736B512C3}"/>
                  </a:ext>
                </a:extLst>
              </p:cNvPr>
              <p:cNvGrpSpPr>
                <a:grpSpLocks/>
              </p:cNvGrpSpPr>
              <p:nvPr/>
            </p:nvGrpSpPr>
            <p:grpSpPr bwMode="auto">
              <a:xfrm>
                <a:off x="768" y="1104"/>
                <a:ext cx="448" cy="672"/>
                <a:chOff x="2880" y="624"/>
                <a:chExt cx="672" cy="1008"/>
              </a:xfrm>
            </p:grpSpPr>
            <p:grpSp>
              <p:nvGrpSpPr>
                <p:cNvPr id="37907" name="Group 143">
                  <a:extLst>
                    <a:ext uri="{FF2B5EF4-FFF2-40B4-BE49-F238E27FC236}">
                      <a16:creationId xmlns:a16="http://schemas.microsoft.com/office/drawing/2014/main" id="{D57741FD-EF7B-4F4E-B50B-A5FA4FB264C7}"/>
                    </a:ext>
                  </a:extLst>
                </p:cNvPr>
                <p:cNvGrpSpPr>
                  <a:grpSpLocks/>
                </p:cNvGrpSpPr>
                <p:nvPr/>
              </p:nvGrpSpPr>
              <p:grpSpPr bwMode="auto">
                <a:xfrm>
                  <a:off x="2880" y="624"/>
                  <a:ext cx="144" cy="1008"/>
                  <a:chOff x="2688" y="2640"/>
                  <a:chExt cx="144" cy="1008"/>
                </a:xfrm>
              </p:grpSpPr>
              <p:sp>
                <p:nvSpPr>
                  <p:cNvPr id="37912" name="Oval 144">
                    <a:extLst>
                      <a:ext uri="{FF2B5EF4-FFF2-40B4-BE49-F238E27FC236}">
                        <a16:creationId xmlns:a16="http://schemas.microsoft.com/office/drawing/2014/main" id="{606D9703-2A3D-4689-BB1D-E0F706BD8C9E}"/>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13" name="Oval 145">
                    <a:extLst>
                      <a:ext uri="{FF2B5EF4-FFF2-40B4-BE49-F238E27FC236}">
                        <a16:creationId xmlns:a16="http://schemas.microsoft.com/office/drawing/2014/main" id="{A4A15B12-336D-4676-B5AA-681C17D8B99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14" name="Oval 146">
                    <a:extLst>
                      <a:ext uri="{FF2B5EF4-FFF2-40B4-BE49-F238E27FC236}">
                        <a16:creationId xmlns:a16="http://schemas.microsoft.com/office/drawing/2014/main" id="{CF3631D3-D7DB-415F-B12B-5E826411454F}"/>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7908" name="Group 147">
                  <a:extLst>
                    <a:ext uri="{FF2B5EF4-FFF2-40B4-BE49-F238E27FC236}">
                      <a16:creationId xmlns:a16="http://schemas.microsoft.com/office/drawing/2014/main" id="{90038B9F-0B76-46BF-A032-0E0859223E16}"/>
                    </a:ext>
                  </a:extLst>
                </p:cNvPr>
                <p:cNvGrpSpPr>
                  <a:grpSpLocks/>
                </p:cNvGrpSpPr>
                <p:nvPr/>
              </p:nvGrpSpPr>
              <p:grpSpPr bwMode="auto">
                <a:xfrm>
                  <a:off x="3408" y="624"/>
                  <a:ext cx="144" cy="1008"/>
                  <a:chOff x="2688" y="2640"/>
                  <a:chExt cx="144" cy="1008"/>
                </a:xfrm>
              </p:grpSpPr>
              <p:sp>
                <p:nvSpPr>
                  <p:cNvPr id="37909" name="Oval 148">
                    <a:extLst>
                      <a:ext uri="{FF2B5EF4-FFF2-40B4-BE49-F238E27FC236}">
                        <a16:creationId xmlns:a16="http://schemas.microsoft.com/office/drawing/2014/main" id="{4A6393B4-E3E0-4105-B4D9-25D5FF0D3E16}"/>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10" name="Oval 149">
                    <a:extLst>
                      <a:ext uri="{FF2B5EF4-FFF2-40B4-BE49-F238E27FC236}">
                        <a16:creationId xmlns:a16="http://schemas.microsoft.com/office/drawing/2014/main" id="{74882698-6C78-47E4-BDF9-94593F304C4C}"/>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7911" name="Oval 150">
                    <a:extLst>
                      <a:ext uri="{FF2B5EF4-FFF2-40B4-BE49-F238E27FC236}">
                        <a16:creationId xmlns:a16="http://schemas.microsoft.com/office/drawing/2014/main" id="{125F6C37-6065-4093-8B8B-B9C42E3D8B26}"/>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sp>
          <p:nvSpPr>
            <p:cNvPr id="37903" name="Text Box 151">
              <a:extLst>
                <a:ext uri="{FF2B5EF4-FFF2-40B4-BE49-F238E27FC236}">
                  <a16:creationId xmlns:a16="http://schemas.microsoft.com/office/drawing/2014/main" id="{268ECB3A-2C7B-4AEA-A596-ABD3DA3BBAC4}"/>
                </a:ext>
              </a:extLst>
            </p:cNvPr>
            <p:cNvSpPr txBox="1">
              <a:spLocks noChangeArrowheads="1"/>
            </p:cNvSpPr>
            <p:nvPr/>
          </p:nvSpPr>
          <p:spPr bwMode="auto">
            <a:xfrm>
              <a:off x="2687" y="4618"/>
              <a:ext cx="67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Lane Change</a:t>
              </a:r>
            </a:p>
          </p:txBody>
        </p:sp>
      </p:grpSp>
      <p:sp>
        <p:nvSpPr>
          <p:cNvPr id="37899" name="Rectangle 152">
            <a:extLst>
              <a:ext uri="{FF2B5EF4-FFF2-40B4-BE49-F238E27FC236}">
                <a16:creationId xmlns:a16="http://schemas.microsoft.com/office/drawing/2014/main" id="{12ADF766-6267-4A25-AEB9-C0B4BDAAA3DA}"/>
              </a:ext>
            </a:extLst>
          </p:cNvPr>
          <p:cNvSpPr>
            <a:spLocks noChangeArrowheads="1"/>
          </p:cNvSpPr>
          <p:nvPr/>
        </p:nvSpPr>
        <p:spPr bwMode="auto">
          <a:xfrm>
            <a:off x="7467600" y="5943600"/>
            <a:ext cx="647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100" b="1"/>
              <a:t>FINISH</a:t>
            </a:r>
          </a:p>
        </p:txBody>
      </p:sp>
      <p:sp>
        <p:nvSpPr>
          <p:cNvPr id="37900" name="Rectangle 153">
            <a:extLst>
              <a:ext uri="{FF2B5EF4-FFF2-40B4-BE49-F238E27FC236}">
                <a16:creationId xmlns:a16="http://schemas.microsoft.com/office/drawing/2014/main" id="{547C0D0E-AF83-4DF0-AB73-259151D371E6}"/>
              </a:ext>
            </a:extLst>
          </p:cNvPr>
          <p:cNvSpPr>
            <a:spLocks noChangeArrowheads="1"/>
          </p:cNvSpPr>
          <p:nvPr/>
        </p:nvSpPr>
        <p:spPr bwMode="auto">
          <a:xfrm>
            <a:off x="969963" y="92075"/>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b="1"/>
              <a:t>Cone Course Layout  -  Suggestion #2</a:t>
            </a:r>
          </a:p>
        </p:txBody>
      </p:sp>
      <p:sp>
        <p:nvSpPr>
          <p:cNvPr id="37901" name="TextBox 54">
            <a:extLst>
              <a:ext uri="{FF2B5EF4-FFF2-40B4-BE49-F238E27FC236}">
                <a16:creationId xmlns:a16="http://schemas.microsoft.com/office/drawing/2014/main" id="{AE4F9F07-A530-4082-BCF9-FB13E8C8BC68}"/>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smtClean="0"/>
              <a:t>4-14</a:t>
            </a:r>
            <a:endParaRPr lang="en-US" altLang="en-US" sz="1800" dirty="0"/>
          </a:p>
        </p:txBody>
      </p:sp>
    </p:spTree>
    <p:extLst>
      <p:ext uri="{BB962C8B-B14F-4D97-AF65-F5344CB8AC3E}">
        <p14:creationId xmlns:p14="http://schemas.microsoft.com/office/powerpoint/2010/main" val="377394114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9">
            <a:extLst>
              <a:ext uri="{FF2B5EF4-FFF2-40B4-BE49-F238E27FC236}">
                <a16:creationId xmlns:a16="http://schemas.microsoft.com/office/drawing/2014/main" id="{CEEE0447-B98B-4096-AC06-BDBF84DC4ED3}"/>
              </a:ext>
            </a:extLst>
          </p:cNvPr>
          <p:cNvSpPr>
            <a:spLocks noChangeArrowheads="1"/>
          </p:cNvSpPr>
          <p:nvPr/>
        </p:nvSpPr>
        <p:spPr bwMode="auto">
          <a:xfrm>
            <a:off x="927100" y="82550"/>
            <a:ext cx="739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t>Cone Course Layout  -  Suggestion #3</a:t>
            </a:r>
          </a:p>
        </p:txBody>
      </p:sp>
      <p:grpSp>
        <p:nvGrpSpPr>
          <p:cNvPr id="39939" name="Group 10">
            <a:extLst>
              <a:ext uri="{FF2B5EF4-FFF2-40B4-BE49-F238E27FC236}">
                <a16:creationId xmlns:a16="http://schemas.microsoft.com/office/drawing/2014/main" id="{2CD1F317-4D33-4101-A353-C307A1B3AC11}"/>
              </a:ext>
            </a:extLst>
          </p:cNvPr>
          <p:cNvGrpSpPr>
            <a:grpSpLocks/>
          </p:cNvGrpSpPr>
          <p:nvPr/>
        </p:nvGrpSpPr>
        <p:grpSpPr bwMode="auto">
          <a:xfrm rot="-5400000">
            <a:off x="4551363" y="5795963"/>
            <a:ext cx="684212" cy="982662"/>
            <a:chOff x="816" y="0"/>
            <a:chExt cx="3024" cy="1008"/>
          </a:xfrm>
        </p:grpSpPr>
        <p:grpSp>
          <p:nvGrpSpPr>
            <p:cNvPr id="40083" name="Group 11">
              <a:extLst>
                <a:ext uri="{FF2B5EF4-FFF2-40B4-BE49-F238E27FC236}">
                  <a16:creationId xmlns:a16="http://schemas.microsoft.com/office/drawing/2014/main" id="{D5846617-F546-4893-9212-DE4A136744ED}"/>
                </a:ext>
              </a:extLst>
            </p:cNvPr>
            <p:cNvGrpSpPr>
              <a:grpSpLocks/>
            </p:cNvGrpSpPr>
            <p:nvPr/>
          </p:nvGrpSpPr>
          <p:grpSpPr bwMode="auto">
            <a:xfrm>
              <a:off x="816" y="0"/>
              <a:ext cx="144" cy="1008"/>
              <a:chOff x="2688" y="2640"/>
              <a:chExt cx="144" cy="1008"/>
            </a:xfrm>
          </p:grpSpPr>
          <p:sp>
            <p:nvSpPr>
              <p:cNvPr id="40089" name="Oval 12">
                <a:extLst>
                  <a:ext uri="{FF2B5EF4-FFF2-40B4-BE49-F238E27FC236}">
                    <a16:creationId xmlns:a16="http://schemas.microsoft.com/office/drawing/2014/main" id="{3677B38D-4B49-4229-9FB1-31313E1313B7}"/>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90" name="Oval 13">
                <a:extLst>
                  <a:ext uri="{FF2B5EF4-FFF2-40B4-BE49-F238E27FC236}">
                    <a16:creationId xmlns:a16="http://schemas.microsoft.com/office/drawing/2014/main" id="{9E3BD057-F86E-4219-BAD3-81E25E22DF73}"/>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91" name="Oval 14">
                <a:extLst>
                  <a:ext uri="{FF2B5EF4-FFF2-40B4-BE49-F238E27FC236}">
                    <a16:creationId xmlns:a16="http://schemas.microsoft.com/office/drawing/2014/main" id="{610D995D-290A-406D-B547-8521C578C093}"/>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0084" name="Group 15">
              <a:extLst>
                <a:ext uri="{FF2B5EF4-FFF2-40B4-BE49-F238E27FC236}">
                  <a16:creationId xmlns:a16="http://schemas.microsoft.com/office/drawing/2014/main" id="{6F803B18-F046-4BF9-8DBD-C34CA26807AD}"/>
                </a:ext>
              </a:extLst>
            </p:cNvPr>
            <p:cNvGrpSpPr>
              <a:grpSpLocks/>
            </p:cNvGrpSpPr>
            <p:nvPr/>
          </p:nvGrpSpPr>
          <p:grpSpPr bwMode="auto">
            <a:xfrm>
              <a:off x="3696" y="0"/>
              <a:ext cx="144" cy="1008"/>
              <a:chOff x="2688" y="2640"/>
              <a:chExt cx="144" cy="1008"/>
            </a:xfrm>
          </p:grpSpPr>
          <p:sp>
            <p:nvSpPr>
              <p:cNvPr id="40086" name="Oval 16">
                <a:extLst>
                  <a:ext uri="{FF2B5EF4-FFF2-40B4-BE49-F238E27FC236}">
                    <a16:creationId xmlns:a16="http://schemas.microsoft.com/office/drawing/2014/main" id="{7DE0CFDC-E9C6-428E-A0CC-0DF30D44117F}"/>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87" name="Oval 17">
                <a:extLst>
                  <a:ext uri="{FF2B5EF4-FFF2-40B4-BE49-F238E27FC236}">
                    <a16:creationId xmlns:a16="http://schemas.microsoft.com/office/drawing/2014/main" id="{83E75E1C-545B-4CA9-9CDC-898EF05A3C8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88" name="Oval 18">
                <a:extLst>
                  <a:ext uri="{FF2B5EF4-FFF2-40B4-BE49-F238E27FC236}">
                    <a16:creationId xmlns:a16="http://schemas.microsoft.com/office/drawing/2014/main" id="{D27A61BF-335A-4204-B2D7-D6D8345C6D2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40085" name="Line 19">
              <a:extLst>
                <a:ext uri="{FF2B5EF4-FFF2-40B4-BE49-F238E27FC236}">
                  <a16:creationId xmlns:a16="http://schemas.microsoft.com/office/drawing/2014/main" id="{2AC5CC8A-9F64-4117-8B95-0EDEA2A8A15D}"/>
                </a:ext>
              </a:extLst>
            </p:cNvPr>
            <p:cNvSpPr>
              <a:spLocks noChangeShapeType="1"/>
            </p:cNvSpPr>
            <p:nvPr/>
          </p:nvSpPr>
          <p:spPr bwMode="auto">
            <a:xfrm>
              <a:off x="1008" y="528"/>
              <a:ext cx="264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9940" name="Rectangle 20">
            <a:extLst>
              <a:ext uri="{FF2B5EF4-FFF2-40B4-BE49-F238E27FC236}">
                <a16:creationId xmlns:a16="http://schemas.microsoft.com/office/drawing/2014/main" id="{17184370-2C38-4F51-82AA-F0604E02E27C}"/>
              </a:ext>
            </a:extLst>
          </p:cNvPr>
          <p:cNvSpPr>
            <a:spLocks noChangeArrowheads="1"/>
          </p:cNvSpPr>
          <p:nvPr/>
        </p:nvSpPr>
        <p:spPr bwMode="auto">
          <a:xfrm>
            <a:off x="4114800" y="5486400"/>
            <a:ext cx="1325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000" b="1"/>
              <a:t>Vehicle Perception</a:t>
            </a:r>
          </a:p>
        </p:txBody>
      </p:sp>
      <p:sp>
        <p:nvSpPr>
          <p:cNvPr id="39941" name="Rectangle 21">
            <a:extLst>
              <a:ext uri="{FF2B5EF4-FFF2-40B4-BE49-F238E27FC236}">
                <a16:creationId xmlns:a16="http://schemas.microsoft.com/office/drawing/2014/main" id="{797DACDE-C378-4062-AD59-22FD591440D4}"/>
              </a:ext>
            </a:extLst>
          </p:cNvPr>
          <p:cNvSpPr>
            <a:spLocks noChangeArrowheads="1"/>
          </p:cNvSpPr>
          <p:nvPr/>
        </p:nvSpPr>
        <p:spPr bwMode="auto">
          <a:xfrm>
            <a:off x="3581400" y="6172200"/>
            <a:ext cx="612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START</a:t>
            </a:r>
          </a:p>
        </p:txBody>
      </p:sp>
      <p:grpSp>
        <p:nvGrpSpPr>
          <p:cNvPr id="39942" name="Group 22">
            <a:extLst>
              <a:ext uri="{FF2B5EF4-FFF2-40B4-BE49-F238E27FC236}">
                <a16:creationId xmlns:a16="http://schemas.microsoft.com/office/drawing/2014/main" id="{B90C1394-38EB-437E-8E4E-593569A9A731}"/>
              </a:ext>
            </a:extLst>
          </p:cNvPr>
          <p:cNvGrpSpPr>
            <a:grpSpLocks/>
          </p:cNvGrpSpPr>
          <p:nvPr/>
        </p:nvGrpSpPr>
        <p:grpSpPr bwMode="auto">
          <a:xfrm rot="20767347" flipH="1">
            <a:off x="6724650" y="3579813"/>
            <a:ext cx="1268413" cy="2678112"/>
            <a:chOff x="528" y="1104"/>
            <a:chExt cx="784" cy="2832"/>
          </a:xfrm>
        </p:grpSpPr>
        <p:grpSp>
          <p:nvGrpSpPr>
            <p:cNvPr id="40056" name="Group 23">
              <a:extLst>
                <a:ext uri="{FF2B5EF4-FFF2-40B4-BE49-F238E27FC236}">
                  <a16:creationId xmlns:a16="http://schemas.microsoft.com/office/drawing/2014/main" id="{645DE7B6-A98E-4AA9-9E10-A5F97BFC7B48}"/>
                </a:ext>
              </a:extLst>
            </p:cNvPr>
            <p:cNvGrpSpPr>
              <a:grpSpLocks/>
            </p:cNvGrpSpPr>
            <p:nvPr/>
          </p:nvGrpSpPr>
          <p:grpSpPr bwMode="auto">
            <a:xfrm>
              <a:off x="864" y="3264"/>
              <a:ext cx="448" cy="672"/>
              <a:chOff x="2880" y="4080"/>
              <a:chExt cx="672" cy="1008"/>
            </a:xfrm>
          </p:grpSpPr>
          <p:grpSp>
            <p:nvGrpSpPr>
              <p:cNvPr id="40075" name="Group 24">
                <a:extLst>
                  <a:ext uri="{FF2B5EF4-FFF2-40B4-BE49-F238E27FC236}">
                    <a16:creationId xmlns:a16="http://schemas.microsoft.com/office/drawing/2014/main" id="{AD09CE37-68C2-4D31-AC79-B4F4EC4807CC}"/>
                  </a:ext>
                </a:extLst>
              </p:cNvPr>
              <p:cNvGrpSpPr>
                <a:grpSpLocks/>
              </p:cNvGrpSpPr>
              <p:nvPr/>
            </p:nvGrpSpPr>
            <p:grpSpPr bwMode="auto">
              <a:xfrm>
                <a:off x="3408" y="4080"/>
                <a:ext cx="144" cy="1008"/>
                <a:chOff x="2688" y="2640"/>
                <a:chExt cx="144" cy="1008"/>
              </a:xfrm>
            </p:grpSpPr>
            <p:sp>
              <p:nvSpPr>
                <p:cNvPr id="40080" name="Oval 25">
                  <a:extLst>
                    <a:ext uri="{FF2B5EF4-FFF2-40B4-BE49-F238E27FC236}">
                      <a16:creationId xmlns:a16="http://schemas.microsoft.com/office/drawing/2014/main" id="{9BA14DE8-3DC1-4EE4-A3E1-AE66C4912F3E}"/>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81" name="Oval 26">
                  <a:extLst>
                    <a:ext uri="{FF2B5EF4-FFF2-40B4-BE49-F238E27FC236}">
                      <a16:creationId xmlns:a16="http://schemas.microsoft.com/office/drawing/2014/main" id="{EA525D1E-AC34-44FC-990B-A1A6F321985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82" name="Oval 27">
                  <a:extLst>
                    <a:ext uri="{FF2B5EF4-FFF2-40B4-BE49-F238E27FC236}">
                      <a16:creationId xmlns:a16="http://schemas.microsoft.com/office/drawing/2014/main" id="{DAF6AA85-3497-404F-85E2-6ACCBDCD8448}"/>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0076" name="Group 28">
                <a:extLst>
                  <a:ext uri="{FF2B5EF4-FFF2-40B4-BE49-F238E27FC236}">
                    <a16:creationId xmlns:a16="http://schemas.microsoft.com/office/drawing/2014/main" id="{520B3237-152A-4339-9EEE-ECCC1959470E}"/>
                  </a:ext>
                </a:extLst>
              </p:cNvPr>
              <p:cNvGrpSpPr>
                <a:grpSpLocks/>
              </p:cNvGrpSpPr>
              <p:nvPr/>
            </p:nvGrpSpPr>
            <p:grpSpPr bwMode="auto">
              <a:xfrm>
                <a:off x="2880" y="4080"/>
                <a:ext cx="144" cy="1008"/>
                <a:chOff x="2688" y="2640"/>
                <a:chExt cx="144" cy="1008"/>
              </a:xfrm>
            </p:grpSpPr>
            <p:sp>
              <p:nvSpPr>
                <p:cNvPr id="40077" name="Oval 29">
                  <a:extLst>
                    <a:ext uri="{FF2B5EF4-FFF2-40B4-BE49-F238E27FC236}">
                      <a16:creationId xmlns:a16="http://schemas.microsoft.com/office/drawing/2014/main" id="{A664E987-BC66-4A64-A200-F1EE8797997C}"/>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78" name="Oval 30">
                  <a:extLst>
                    <a:ext uri="{FF2B5EF4-FFF2-40B4-BE49-F238E27FC236}">
                      <a16:creationId xmlns:a16="http://schemas.microsoft.com/office/drawing/2014/main" id="{B6D60C2F-88DC-4B36-BC81-06A40423C35B}"/>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79" name="Oval 31">
                  <a:extLst>
                    <a:ext uri="{FF2B5EF4-FFF2-40B4-BE49-F238E27FC236}">
                      <a16:creationId xmlns:a16="http://schemas.microsoft.com/office/drawing/2014/main" id="{FC5BB38E-BA11-440B-9DA4-16F1BA5C93C9}"/>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40057" name="Group 32">
              <a:extLst>
                <a:ext uri="{FF2B5EF4-FFF2-40B4-BE49-F238E27FC236}">
                  <a16:creationId xmlns:a16="http://schemas.microsoft.com/office/drawing/2014/main" id="{40D3B319-1110-4660-8428-1D95CEF83568}"/>
                </a:ext>
              </a:extLst>
            </p:cNvPr>
            <p:cNvGrpSpPr>
              <a:grpSpLocks/>
            </p:cNvGrpSpPr>
            <p:nvPr/>
          </p:nvGrpSpPr>
          <p:grpSpPr bwMode="auto">
            <a:xfrm>
              <a:off x="528" y="2208"/>
              <a:ext cx="448" cy="672"/>
              <a:chOff x="2880" y="2376"/>
              <a:chExt cx="672" cy="1008"/>
            </a:xfrm>
          </p:grpSpPr>
          <p:grpSp>
            <p:nvGrpSpPr>
              <p:cNvPr id="40067" name="Group 33">
                <a:extLst>
                  <a:ext uri="{FF2B5EF4-FFF2-40B4-BE49-F238E27FC236}">
                    <a16:creationId xmlns:a16="http://schemas.microsoft.com/office/drawing/2014/main" id="{F6CE4C09-86ED-44DB-B036-27EF5228E5D3}"/>
                  </a:ext>
                </a:extLst>
              </p:cNvPr>
              <p:cNvGrpSpPr>
                <a:grpSpLocks/>
              </p:cNvGrpSpPr>
              <p:nvPr/>
            </p:nvGrpSpPr>
            <p:grpSpPr bwMode="auto">
              <a:xfrm>
                <a:off x="2880" y="2376"/>
                <a:ext cx="144" cy="1008"/>
                <a:chOff x="2688" y="2640"/>
                <a:chExt cx="144" cy="1008"/>
              </a:xfrm>
            </p:grpSpPr>
            <p:sp>
              <p:nvSpPr>
                <p:cNvPr id="40072" name="Oval 34">
                  <a:extLst>
                    <a:ext uri="{FF2B5EF4-FFF2-40B4-BE49-F238E27FC236}">
                      <a16:creationId xmlns:a16="http://schemas.microsoft.com/office/drawing/2014/main" id="{F91024DB-495D-4EDC-AB59-C6B4BAAEF405}"/>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73" name="Oval 35">
                  <a:extLst>
                    <a:ext uri="{FF2B5EF4-FFF2-40B4-BE49-F238E27FC236}">
                      <a16:creationId xmlns:a16="http://schemas.microsoft.com/office/drawing/2014/main" id="{5E0BD892-24C0-45DC-BBDC-AD4A825317F9}"/>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74" name="Oval 36">
                  <a:extLst>
                    <a:ext uri="{FF2B5EF4-FFF2-40B4-BE49-F238E27FC236}">
                      <a16:creationId xmlns:a16="http://schemas.microsoft.com/office/drawing/2014/main" id="{69F3C294-A79C-4BD4-B49F-F80CF167C8C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0068" name="Group 37">
                <a:extLst>
                  <a:ext uri="{FF2B5EF4-FFF2-40B4-BE49-F238E27FC236}">
                    <a16:creationId xmlns:a16="http://schemas.microsoft.com/office/drawing/2014/main" id="{1E055BCD-DA86-4562-8B6C-84D2F41A6001}"/>
                  </a:ext>
                </a:extLst>
              </p:cNvPr>
              <p:cNvGrpSpPr>
                <a:grpSpLocks/>
              </p:cNvGrpSpPr>
              <p:nvPr/>
            </p:nvGrpSpPr>
            <p:grpSpPr bwMode="auto">
              <a:xfrm>
                <a:off x="3408" y="2376"/>
                <a:ext cx="144" cy="1008"/>
                <a:chOff x="2688" y="2640"/>
                <a:chExt cx="144" cy="1008"/>
              </a:xfrm>
            </p:grpSpPr>
            <p:sp>
              <p:nvSpPr>
                <p:cNvPr id="40069" name="Oval 38">
                  <a:extLst>
                    <a:ext uri="{FF2B5EF4-FFF2-40B4-BE49-F238E27FC236}">
                      <a16:creationId xmlns:a16="http://schemas.microsoft.com/office/drawing/2014/main" id="{CCFF0BE7-4145-4E52-BDD2-F10795BAD78C}"/>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70" name="Oval 39">
                  <a:extLst>
                    <a:ext uri="{FF2B5EF4-FFF2-40B4-BE49-F238E27FC236}">
                      <a16:creationId xmlns:a16="http://schemas.microsoft.com/office/drawing/2014/main" id="{C5C995B6-B513-4CD7-81D7-186CD1219B10}"/>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71" name="Oval 40">
                  <a:extLst>
                    <a:ext uri="{FF2B5EF4-FFF2-40B4-BE49-F238E27FC236}">
                      <a16:creationId xmlns:a16="http://schemas.microsoft.com/office/drawing/2014/main" id="{6B7D13F9-1E76-475A-B272-93F8FB4E4F0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40058" name="Group 41">
              <a:extLst>
                <a:ext uri="{FF2B5EF4-FFF2-40B4-BE49-F238E27FC236}">
                  <a16:creationId xmlns:a16="http://schemas.microsoft.com/office/drawing/2014/main" id="{350E1B85-70B2-4444-9FA3-0B6073A0FB7E}"/>
                </a:ext>
              </a:extLst>
            </p:cNvPr>
            <p:cNvGrpSpPr>
              <a:grpSpLocks/>
            </p:cNvGrpSpPr>
            <p:nvPr/>
          </p:nvGrpSpPr>
          <p:grpSpPr bwMode="auto">
            <a:xfrm>
              <a:off x="768" y="1104"/>
              <a:ext cx="448" cy="672"/>
              <a:chOff x="2880" y="624"/>
              <a:chExt cx="672" cy="1008"/>
            </a:xfrm>
          </p:grpSpPr>
          <p:grpSp>
            <p:nvGrpSpPr>
              <p:cNvPr id="40059" name="Group 42">
                <a:extLst>
                  <a:ext uri="{FF2B5EF4-FFF2-40B4-BE49-F238E27FC236}">
                    <a16:creationId xmlns:a16="http://schemas.microsoft.com/office/drawing/2014/main" id="{1A5FD938-04B6-4DA1-A170-913E3E42429C}"/>
                  </a:ext>
                </a:extLst>
              </p:cNvPr>
              <p:cNvGrpSpPr>
                <a:grpSpLocks/>
              </p:cNvGrpSpPr>
              <p:nvPr/>
            </p:nvGrpSpPr>
            <p:grpSpPr bwMode="auto">
              <a:xfrm>
                <a:off x="2880" y="624"/>
                <a:ext cx="144" cy="1008"/>
                <a:chOff x="2688" y="2640"/>
                <a:chExt cx="144" cy="1008"/>
              </a:xfrm>
            </p:grpSpPr>
            <p:sp>
              <p:nvSpPr>
                <p:cNvPr id="40064" name="Oval 43">
                  <a:extLst>
                    <a:ext uri="{FF2B5EF4-FFF2-40B4-BE49-F238E27FC236}">
                      <a16:creationId xmlns:a16="http://schemas.microsoft.com/office/drawing/2014/main" id="{0BCB8A06-79A7-4D8A-A39B-8BD3D35AA887}"/>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65" name="Oval 44">
                  <a:extLst>
                    <a:ext uri="{FF2B5EF4-FFF2-40B4-BE49-F238E27FC236}">
                      <a16:creationId xmlns:a16="http://schemas.microsoft.com/office/drawing/2014/main" id="{558BBBCF-9FA3-4763-9DB8-BCFAD8A3E9A3}"/>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66" name="Oval 45">
                  <a:extLst>
                    <a:ext uri="{FF2B5EF4-FFF2-40B4-BE49-F238E27FC236}">
                      <a16:creationId xmlns:a16="http://schemas.microsoft.com/office/drawing/2014/main" id="{C9FA0A5F-768A-4D09-A541-9373FA4AB78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0060" name="Group 46">
                <a:extLst>
                  <a:ext uri="{FF2B5EF4-FFF2-40B4-BE49-F238E27FC236}">
                    <a16:creationId xmlns:a16="http://schemas.microsoft.com/office/drawing/2014/main" id="{80DE91A5-E029-437C-8D44-A6BD2FA59C09}"/>
                  </a:ext>
                </a:extLst>
              </p:cNvPr>
              <p:cNvGrpSpPr>
                <a:grpSpLocks/>
              </p:cNvGrpSpPr>
              <p:nvPr/>
            </p:nvGrpSpPr>
            <p:grpSpPr bwMode="auto">
              <a:xfrm>
                <a:off x="3408" y="624"/>
                <a:ext cx="144" cy="1008"/>
                <a:chOff x="2688" y="2640"/>
                <a:chExt cx="144" cy="1008"/>
              </a:xfrm>
            </p:grpSpPr>
            <p:sp>
              <p:nvSpPr>
                <p:cNvPr id="40061" name="Oval 47">
                  <a:extLst>
                    <a:ext uri="{FF2B5EF4-FFF2-40B4-BE49-F238E27FC236}">
                      <a16:creationId xmlns:a16="http://schemas.microsoft.com/office/drawing/2014/main" id="{AE192AD8-67CB-48B2-9C06-CFAF53F9C43D}"/>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62" name="Oval 48">
                  <a:extLst>
                    <a:ext uri="{FF2B5EF4-FFF2-40B4-BE49-F238E27FC236}">
                      <a16:creationId xmlns:a16="http://schemas.microsoft.com/office/drawing/2014/main" id="{DE5141CF-CD35-4BFB-A42E-57BEB34E9A2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63" name="Oval 49">
                  <a:extLst>
                    <a:ext uri="{FF2B5EF4-FFF2-40B4-BE49-F238E27FC236}">
                      <a16:creationId xmlns:a16="http://schemas.microsoft.com/office/drawing/2014/main" id="{C71711A5-F621-4E63-8660-44DD6A8353BE}"/>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sp>
        <p:nvSpPr>
          <p:cNvPr id="39943" name="Text Box 50">
            <a:extLst>
              <a:ext uri="{FF2B5EF4-FFF2-40B4-BE49-F238E27FC236}">
                <a16:creationId xmlns:a16="http://schemas.microsoft.com/office/drawing/2014/main" id="{8A0F3F8B-F087-4F15-AB80-B859ACC62117}"/>
              </a:ext>
            </a:extLst>
          </p:cNvPr>
          <p:cNvSpPr txBox="1">
            <a:spLocks noChangeArrowheads="1"/>
          </p:cNvSpPr>
          <p:nvPr/>
        </p:nvSpPr>
        <p:spPr bwMode="auto">
          <a:xfrm rot="5506">
            <a:off x="6197600" y="4940300"/>
            <a:ext cx="142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Lane Change</a:t>
            </a:r>
          </a:p>
        </p:txBody>
      </p:sp>
      <p:grpSp>
        <p:nvGrpSpPr>
          <p:cNvPr id="39944" name="Group 51">
            <a:extLst>
              <a:ext uri="{FF2B5EF4-FFF2-40B4-BE49-F238E27FC236}">
                <a16:creationId xmlns:a16="http://schemas.microsoft.com/office/drawing/2014/main" id="{D026EF70-3A3E-4EEC-A78E-F3058F74D892}"/>
              </a:ext>
            </a:extLst>
          </p:cNvPr>
          <p:cNvGrpSpPr>
            <a:grpSpLocks/>
          </p:cNvGrpSpPr>
          <p:nvPr/>
        </p:nvGrpSpPr>
        <p:grpSpPr bwMode="auto">
          <a:xfrm rot="1627392">
            <a:off x="5440363" y="928688"/>
            <a:ext cx="2863850" cy="2070100"/>
            <a:chOff x="720" y="720"/>
            <a:chExt cx="2880" cy="3984"/>
          </a:xfrm>
        </p:grpSpPr>
        <p:sp>
          <p:nvSpPr>
            <p:cNvPr id="40019" name="Oval 52">
              <a:extLst>
                <a:ext uri="{FF2B5EF4-FFF2-40B4-BE49-F238E27FC236}">
                  <a16:creationId xmlns:a16="http://schemas.microsoft.com/office/drawing/2014/main" id="{7715A506-9E3C-4E1B-B651-570E9992586B}"/>
                </a:ext>
              </a:extLst>
            </p:cNvPr>
            <p:cNvSpPr>
              <a:spLocks noChangeArrowheads="1"/>
            </p:cNvSpPr>
            <p:nvPr/>
          </p:nvSpPr>
          <p:spPr bwMode="auto">
            <a:xfrm>
              <a:off x="1680" y="38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20" name="Oval 53">
              <a:extLst>
                <a:ext uri="{FF2B5EF4-FFF2-40B4-BE49-F238E27FC236}">
                  <a16:creationId xmlns:a16="http://schemas.microsoft.com/office/drawing/2014/main" id="{A260C0C0-1F4B-43A3-A94A-DBBB6F1234F6}"/>
                </a:ext>
              </a:extLst>
            </p:cNvPr>
            <p:cNvSpPr>
              <a:spLocks noChangeArrowheads="1"/>
            </p:cNvSpPr>
            <p:nvPr/>
          </p:nvSpPr>
          <p:spPr bwMode="auto">
            <a:xfrm>
              <a:off x="3456" y="21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21" name="Oval 54">
              <a:extLst>
                <a:ext uri="{FF2B5EF4-FFF2-40B4-BE49-F238E27FC236}">
                  <a16:creationId xmlns:a16="http://schemas.microsoft.com/office/drawing/2014/main" id="{B35401AB-33F6-4A80-91FC-D1CABCA50F49}"/>
                </a:ext>
              </a:extLst>
            </p:cNvPr>
            <p:cNvSpPr>
              <a:spLocks noChangeArrowheads="1"/>
            </p:cNvSpPr>
            <p:nvPr/>
          </p:nvSpPr>
          <p:spPr bwMode="auto">
            <a:xfrm>
              <a:off x="2088"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22" name="Oval 55">
              <a:extLst>
                <a:ext uri="{FF2B5EF4-FFF2-40B4-BE49-F238E27FC236}">
                  <a16:creationId xmlns:a16="http://schemas.microsoft.com/office/drawing/2014/main" id="{28E12B5D-7257-4C73-B431-C1374AE121CD}"/>
                </a:ext>
              </a:extLst>
            </p:cNvPr>
            <p:cNvSpPr>
              <a:spLocks noChangeArrowheads="1"/>
            </p:cNvSpPr>
            <p:nvPr/>
          </p:nvSpPr>
          <p:spPr bwMode="auto">
            <a:xfrm>
              <a:off x="1536" y="8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23" name="Oval 56">
              <a:extLst>
                <a:ext uri="{FF2B5EF4-FFF2-40B4-BE49-F238E27FC236}">
                  <a16:creationId xmlns:a16="http://schemas.microsoft.com/office/drawing/2014/main" id="{FA772265-44F7-48A4-AE8C-80174DB13B73}"/>
                </a:ext>
              </a:extLst>
            </p:cNvPr>
            <p:cNvSpPr>
              <a:spLocks noChangeArrowheads="1"/>
            </p:cNvSpPr>
            <p:nvPr/>
          </p:nvSpPr>
          <p:spPr bwMode="auto">
            <a:xfrm>
              <a:off x="3360" y="153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24" name="Oval 57">
              <a:extLst>
                <a:ext uri="{FF2B5EF4-FFF2-40B4-BE49-F238E27FC236}">
                  <a16:creationId xmlns:a16="http://schemas.microsoft.com/office/drawing/2014/main" id="{D64426A7-E3CF-41C8-911B-325CE3C70695}"/>
                </a:ext>
              </a:extLst>
            </p:cNvPr>
            <p:cNvSpPr>
              <a:spLocks noChangeArrowheads="1"/>
            </p:cNvSpPr>
            <p:nvPr/>
          </p:nvSpPr>
          <p:spPr bwMode="auto">
            <a:xfrm>
              <a:off x="2592" y="8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25" name="Oval 58">
              <a:extLst>
                <a:ext uri="{FF2B5EF4-FFF2-40B4-BE49-F238E27FC236}">
                  <a16:creationId xmlns:a16="http://schemas.microsoft.com/office/drawing/2014/main" id="{334D0597-2168-4B10-B5C6-97E27804A531}"/>
                </a:ext>
              </a:extLst>
            </p:cNvPr>
            <p:cNvSpPr>
              <a:spLocks noChangeArrowheads="1"/>
            </p:cNvSpPr>
            <p:nvPr/>
          </p:nvSpPr>
          <p:spPr bwMode="auto">
            <a:xfrm>
              <a:off x="3024" y="11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26" name="Oval 59">
              <a:extLst>
                <a:ext uri="{FF2B5EF4-FFF2-40B4-BE49-F238E27FC236}">
                  <a16:creationId xmlns:a16="http://schemas.microsoft.com/office/drawing/2014/main" id="{34A047A0-958A-4969-BB83-186409F333B0}"/>
                </a:ext>
              </a:extLst>
            </p:cNvPr>
            <p:cNvSpPr>
              <a:spLocks noChangeArrowheads="1"/>
            </p:cNvSpPr>
            <p:nvPr/>
          </p:nvSpPr>
          <p:spPr bwMode="auto">
            <a:xfrm>
              <a:off x="1152" y="11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27" name="Oval 60">
              <a:extLst>
                <a:ext uri="{FF2B5EF4-FFF2-40B4-BE49-F238E27FC236}">
                  <a16:creationId xmlns:a16="http://schemas.microsoft.com/office/drawing/2014/main" id="{04A690DE-9902-43E6-9154-ACAB242C1ABB}"/>
                </a:ext>
              </a:extLst>
            </p:cNvPr>
            <p:cNvSpPr>
              <a:spLocks noChangeArrowheads="1"/>
            </p:cNvSpPr>
            <p:nvPr/>
          </p:nvSpPr>
          <p:spPr bwMode="auto">
            <a:xfrm>
              <a:off x="720" y="21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28" name="Oval 61">
              <a:extLst>
                <a:ext uri="{FF2B5EF4-FFF2-40B4-BE49-F238E27FC236}">
                  <a16:creationId xmlns:a16="http://schemas.microsoft.com/office/drawing/2014/main" id="{6434E40C-3792-4DF7-9216-4D42BB8D4BA5}"/>
                </a:ext>
              </a:extLst>
            </p:cNvPr>
            <p:cNvSpPr>
              <a:spLocks noChangeArrowheads="1"/>
            </p:cNvSpPr>
            <p:nvPr/>
          </p:nvSpPr>
          <p:spPr bwMode="auto">
            <a:xfrm>
              <a:off x="1056" y="31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29" name="Oval 62">
              <a:extLst>
                <a:ext uri="{FF2B5EF4-FFF2-40B4-BE49-F238E27FC236}">
                  <a16:creationId xmlns:a16="http://schemas.microsoft.com/office/drawing/2014/main" id="{5938B9CC-AE3F-4D9A-857C-F8F107A0CC45}"/>
                </a:ext>
              </a:extLst>
            </p:cNvPr>
            <p:cNvSpPr>
              <a:spLocks noChangeArrowheads="1"/>
            </p:cNvSpPr>
            <p:nvPr/>
          </p:nvSpPr>
          <p:spPr bwMode="auto">
            <a:xfrm>
              <a:off x="3408"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30" name="Oval 63">
              <a:extLst>
                <a:ext uri="{FF2B5EF4-FFF2-40B4-BE49-F238E27FC236}">
                  <a16:creationId xmlns:a16="http://schemas.microsoft.com/office/drawing/2014/main" id="{59D4B414-8F23-43D4-84A0-34C739B41B3B}"/>
                </a:ext>
              </a:extLst>
            </p:cNvPr>
            <p:cNvSpPr>
              <a:spLocks noChangeArrowheads="1"/>
            </p:cNvSpPr>
            <p:nvPr/>
          </p:nvSpPr>
          <p:spPr bwMode="auto">
            <a:xfrm>
              <a:off x="3120" y="316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31" name="Oval 64">
              <a:extLst>
                <a:ext uri="{FF2B5EF4-FFF2-40B4-BE49-F238E27FC236}">
                  <a16:creationId xmlns:a16="http://schemas.microsoft.com/office/drawing/2014/main" id="{724F8D42-51C6-4F53-B49E-A94C7BC42BC5}"/>
                </a:ext>
              </a:extLst>
            </p:cNvPr>
            <p:cNvSpPr>
              <a:spLocks noChangeArrowheads="1"/>
            </p:cNvSpPr>
            <p:nvPr/>
          </p:nvSpPr>
          <p:spPr bwMode="auto">
            <a:xfrm>
              <a:off x="816" y="16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32" name="Oval 65">
              <a:extLst>
                <a:ext uri="{FF2B5EF4-FFF2-40B4-BE49-F238E27FC236}">
                  <a16:creationId xmlns:a16="http://schemas.microsoft.com/office/drawing/2014/main" id="{F252B579-E55C-45A8-8ACF-B05CC43ED0B0}"/>
                </a:ext>
              </a:extLst>
            </p:cNvPr>
            <p:cNvSpPr>
              <a:spLocks noChangeArrowheads="1"/>
            </p:cNvSpPr>
            <p:nvPr/>
          </p:nvSpPr>
          <p:spPr bwMode="auto">
            <a:xfrm>
              <a:off x="1440"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33" name="Oval 66">
              <a:extLst>
                <a:ext uri="{FF2B5EF4-FFF2-40B4-BE49-F238E27FC236}">
                  <a16:creationId xmlns:a16="http://schemas.microsoft.com/office/drawing/2014/main" id="{927ECBC6-7119-4240-815A-D307C99A5141}"/>
                </a:ext>
              </a:extLst>
            </p:cNvPr>
            <p:cNvSpPr>
              <a:spLocks noChangeArrowheads="1"/>
            </p:cNvSpPr>
            <p:nvPr/>
          </p:nvSpPr>
          <p:spPr bwMode="auto">
            <a:xfrm>
              <a:off x="816"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34" name="Oval 67">
              <a:extLst>
                <a:ext uri="{FF2B5EF4-FFF2-40B4-BE49-F238E27FC236}">
                  <a16:creationId xmlns:a16="http://schemas.microsoft.com/office/drawing/2014/main" id="{DFA9A46A-F2F6-4C1A-854A-809491BAAA59}"/>
                </a:ext>
              </a:extLst>
            </p:cNvPr>
            <p:cNvSpPr>
              <a:spLocks noChangeArrowheads="1"/>
            </p:cNvSpPr>
            <p:nvPr/>
          </p:nvSpPr>
          <p:spPr bwMode="auto">
            <a:xfrm>
              <a:off x="1776" y="41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35" name="Oval 68">
              <a:extLst>
                <a:ext uri="{FF2B5EF4-FFF2-40B4-BE49-F238E27FC236}">
                  <a16:creationId xmlns:a16="http://schemas.microsoft.com/office/drawing/2014/main" id="{9C7B55D7-77BA-4E46-BB2F-70E3BE1A81A3}"/>
                </a:ext>
              </a:extLst>
            </p:cNvPr>
            <p:cNvSpPr>
              <a:spLocks noChangeArrowheads="1"/>
            </p:cNvSpPr>
            <p:nvPr/>
          </p:nvSpPr>
          <p:spPr bwMode="auto">
            <a:xfrm>
              <a:off x="1776" y="45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36" name="Oval 69">
              <a:extLst>
                <a:ext uri="{FF2B5EF4-FFF2-40B4-BE49-F238E27FC236}">
                  <a16:creationId xmlns:a16="http://schemas.microsoft.com/office/drawing/2014/main" id="{A7A8DAAB-A01E-4632-9BD8-6EF7539D09E0}"/>
                </a:ext>
              </a:extLst>
            </p:cNvPr>
            <p:cNvSpPr>
              <a:spLocks noChangeArrowheads="1"/>
            </p:cNvSpPr>
            <p:nvPr/>
          </p:nvSpPr>
          <p:spPr bwMode="auto">
            <a:xfrm>
              <a:off x="2784"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37" name="Oval 70">
              <a:extLst>
                <a:ext uri="{FF2B5EF4-FFF2-40B4-BE49-F238E27FC236}">
                  <a16:creationId xmlns:a16="http://schemas.microsoft.com/office/drawing/2014/main" id="{D5FF2E5B-52BC-45EA-AD81-7EEC38989E07}"/>
                </a:ext>
              </a:extLst>
            </p:cNvPr>
            <p:cNvSpPr>
              <a:spLocks noChangeArrowheads="1"/>
            </p:cNvSpPr>
            <p:nvPr/>
          </p:nvSpPr>
          <p:spPr bwMode="auto">
            <a:xfrm>
              <a:off x="2544" y="38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38" name="Oval 71">
              <a:extLst>
                <a:ext uri="{FF2B5EF4-FFF2-40B4-BE49-F238E27FC236}">
                  <a16:creationId xmlns:a16="http://schemas.microsoft.com/office/drawing/2014/main" id="{84E9B6E0-36D5-4D5D-B118-705BD41172D2}"/>
                </a:ext>
              </a:extLst>
            </p:cNvPr>
            <p:cNvSpPr>
              <a:spLocks noChangeArrowheads="1"/>
            </p:cNvSpPr>
            <p:nvPr/>
          </p:nvSpPr>
          <p:spPr bwMode="auto">
            <a:xfrm>
              <a:off x="2448" y="41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39" name="Oval 72">
              <a:extLst>
                <a:ext uri="{FF2B5EF4-FFF2-40B4-BE49-F238E27FC236}">
                  <a16:creationId xmlns:a16="http://schemas.microsoft.com/office/drawing/2014/main" id="{783A6E28-0B86-4A77-8FA7-BF988C49C64F}"/>
                </a:ext>
              </a:extLst>
            </p:cNvPr>
            <p:cNvSpPr>
              <a:spLocks noChangeArrowheads="1"/>
            </p:cNvSpPr>
            <p:nvPr/>
          </p:nvSpPr>
          <p:spPr bwMode="auto">
            <a:xfrm>
              <a:off x="2448" y="45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40" name="Oval 73">
              <a:extLst>
                <a:ext uri="{FF2B5EF4-FFF2-40B4-BE49-F238E27FC236}">
                  <a16:creationId xmlns:a16="http://schemas.microsoft.com/office/drawing/2014/main" id="{25DD38B1-F833-4EEC-A1CA-EF86346BD378}"/>
                </a:ext>
              </a:extLst>
            </p:cNvPr>
            <p:cNvSpPr>
              <a:spLocks noChangeArrowheads="1"/>
            </p:cNvSpPr>
            <p:nvPr/>
          </p:nvSpPr>
          <p:spPr bwMode="auto">
            <a:xfrm>
              <a:off x="2088" y="12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41" name="Oval 74">
              <a:extLst>
                <a:ext uri="{FF2B5EF4-FFF2-40B4-BE49-F238E27FC236}">
                  <a16:creationId xmlns:a16="http://schemas.microsoft.com/office/drawing/2014/main" id="{9FA49F7B-CFE0-4961-874D-860CD3441793}"/>
                </a:ext>
              </a:extLst>
            </p:cNvPr>
            <p:cNvSpPr>
              <a:spLocks noChangeArrowheads="1"/>
            </p:cNvSpPr>
            <p:nvPr/>
          </p:nvSpPr>
          <p:spPr bwMode="auto">
            <a:xfrm>
              <a:off x="1296" y="21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42" name="Oval 75">
              <a:extLst>
                <a:ext uri="{FF2B5EF4-FFF2-40B4-BE49-F238E27FC236}">
                  <a16:creationId xmlns:a16="http://schemas.microsoft.com/office/drawing/2014/main" id="{2546F171-2CE5-4349-919F-78EB972594FE}"/>
                </a:ext>
              </a:extLst>
            </p:cNvPr>
            <p:cNvSpPr>
              <a:spLocks noChangeArrowheads="1"/>
            </p:cNvSpPr>
            <p:nvPr/>
          </p:nvSpPr>
          <p:spPr bwMode="auto">
            <a:xfrm>
              <a:off x="2928" y="21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43" name="Oval 76">
              <a:extLst>
                <a:ext uri="{FF2B5EF4-FFF2-40B4-BE49-F238E27FC236}">
                  <a16:creationId xmlns:a16="http://schemas.microsoft.com/office/drawing/2014/main" id="{07C2CCFD-BEBE-4456-A2C7-21C3921E4C35}"/>
                </a:ext>
              </a:extLst>
            </p:cNvPr>
            <p:cNvSpPr>
              <a:spLocks noChangeArrowheads="1"/>
            </p:cNvSpPr>
            <p:nvPr/>
          </p:nvSpPr>
          <p:spPr bwMode="auto">
            <a:xfrm>
              <a:off x="2640" y="15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44" name="Oval 77">
              <a:extLst>
                <a:ext uri="{FF2B5EF4-FFF2-40B4-BE49-F238E27FC236}">
                  <a16:creationId xmlns:a16="http://schemas.microsoft.com/office/drawing/2014/main" id="{48B3B2F1-8249-4873-B555-E816F024F2FB}"/>
                </a:ext>
              </a:extLst>
            </p:cNvPr>
            <p:cNvSpPr>
              <a:spLocks noChangeArrowheads="1"/>
            </p:cNvSpPr>
            <p:nvPr/>
          </p:nvSpPr>
          <p:spPr bwMode="auto">
            <a:xfrm>
              <a:off x="1536" y="15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45" name="Oval 78">
              <a:extLst>
                <a:ext uri="{FF2B5EF4-FFF2-40B4-BE49-F238E27FC236}">
                  <a16:creationId xmlns:a16="http://schemas.microsoft.com/office/drawing/2014/main" id="{8DCEF6CF-FC84-4750-8C1E-2E8C35B1182E}"/>
                </a:ext>
              </a:extLst>
            </p:cNvPr>
            <p:cNvSpPr>
              <a:spLocks noChangeArrowheads="1"/>
            </p:cNvSpPr>
            <p:nvPr/>
          </p:nvSpPr>
          <p:spPr bwMode="auto">
            <a:xfrm>
              <a:off x="2736"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46" name="Oval 79">
              <a:extLst>
                <a:ext uri="{FF2B5EF4-FFF2-40B4-BE49-F238E27FC236}">
                  <a16:creationId xmlns:a16="http://schemas.microsoft.com/office/drawing/2014/main" id="{FF56E98A-11C7-4A90-AF13-DEEA683AB940}"/>
                </a:ext>
              </a:extLst>
            </p:cNvPr>
            <p:cNvSpPr>
              <a:spLocks noChangeArrowheads="1"/>
            </p:cNvSpPr>
            <p:nvPr/>
          </p:nvSpPr>
          <p:spPr bwMode="auto">
            <a:xfrm>
              <a:off x="1536" y="273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47" name="Oval 80">
              <a:extLst>
                <a:ext uri="{FF2B5EF4-FFF2-40B4-BE49-F238E27FC236}">
                  <a16:creationId xmlns:a16="http://schemas.microsoft.com/office/drawing/2014/main" id="{FBA8FB04-5B4E-4FA9-8432-009290C147A7}"/>
                </a:ext>
              </a:extLst>
            </p:cNvPr>
            <p:cNvSpPr>
              <a:spLocks noChangeArrowheads="1"/>
            </p:cNvSpPr>
            <p:nvPr/>
          </p:nvSpPr>
          <p:spPr bwMode="auto">
            <a:xfrm>
              <a:off x="2112" y="29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48" name="Oval 81">
              <a:extLst>
                <a:ext uri="{FF2B5EF4-FFF2-40B4-BE49-F238E27FC236}">
                  <a16:creationId xmlns:a16="http://schemas.microsoft.com/office/drawing/2014/main" id="{25A0A18F-6C67-4377-BA1A-934D2FF05A8E}"/>
                </a:ext>
              </a:extLst>
            </p:cNvPr>
            <p:cNvSpPr>
              <a:spLocks noChangeArrowheads="1"/>
            </p:cNvSpPr>
            <p:nvPr/>
          </p:nvSpPr>
          <p:spPr bwMode="auto">
            <a:xfrm>
              <a:off x="2448" y="28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49" name="Oval 82">
              <a:extLst>
                <a:ext uri="{FF2B5EF4-FFF2-40B4-BE49-F238E27FC236}">
                  <a16:creationId xmlns:a16="http://schemas.microsoft.com/office/drawing/2014/main" id="{709E6948-0006-4D24-88FA-7A738F4322B2}"/>
                </a:ext>
              </a:extLst>
            </p:cNvPr>
            <p:cNvSpPr>
              <a:spLocks noChangeArrowheads="1"/>
            </p:cNvSpPr>
            <p:nvPr/>
          </p:nvSpPr>
          <p:spPr bwMode="auto">
            <a:xfrm>
              <a:off x="1344" y="240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50" name="Oval 83">
              <a:extLst>
                <a:ext uri="{FF2B5EF4-FFF2-40B4-BE49-F238E27FC236}">
                  <a16:creationId xmlns:a16="http://schemas.microsoft.com/office/drawing/2014/main" id="{556DAC59-17DE-4DD1-AF5C-A57F3413C663}"/>
                </a:ext>
              </a:extLst>
            </p:cNvPr>
            <p:cNvSpPr>
              <a:spLocks noChangeArrowheads="1"/>
            </p:cNvSpPr>
            <p:nvPr/>
          </p:nvSpPr>
          <p:spPr bwMode="auto">
            <a:xfrm>
              <a:off x="2928" y="240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51" name="Oval 84">
              <a:extLst>
                <a:ext uri="{FF2B5EF4-FFF2-40B4-BE49-F238E27FC236}">
                  <a16:creationId xmlns:a16="http://schemas.microsoft.com/office/drawing/2014/main" id="{5888F700-C4AE-442C-91D9-2EC41BAF8AB9}"/>
                </a:ext>
              </a:extLst>
            </p:cNvPr>
            <p:cNvSpPr>
              <a:spLocks noChangeArrowheads="1"/>
            </p:cNvSpPr>
            <p:nvPr/>
          </p:nvSpPr>
          <p:spPr bwMode="auto">
            <a:xfrm>
              <a:off x="278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52" name="Oval 85">
              <a:extLst>
                <a:ext uri="{FF2B5EF4-FFF2-40B4-BE49-F238E27FC236}">
                  <a16:creationId xmlns:a16="http://schemas.microsoft.com/office/drawing/2014/main" id="{49A4F4AD-6A1C-4606-92C3-7B09E9264B77}"/>
                </a:ext>
              </a:extLst>
            </p:cNvPr>
            <p:cNvSpPr>
              <a:spLocks noChangeArrowheads="1"/>
            </p:cNvSpPr>
            <p:nvPr/>
          </p:nvSpPr>
          <p:spPr bwMode="auto">
            <a:xfrm>
              <a:off x="1392"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53" name="Oval 86">
              <a:extLst>
                <a:ext uri="{FF2B5EF4-FFF2-40B4-BE49-F238E27FC236}">
                  <a16:creationId xmlns:a16="http://schemas.microsoft.com/office/drawing/2014/main" id="{433816F7-4A59-4D14-A20D-CBF7FDB1E30A}"/>
                </a:ext>
              </a:extLst>
            </p:cNvPr>
            <p:cNvSpPr>
              <a:spLocks noChangeArrowheads="1"/>
            </p:cNvSpPr>
            <p:nvPr/>
          </p:nvSpPr>
          <p:spPr bwMode="auto">
            <a:xfrm>
              <a:off x="1776"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54" name="Oval 87">
              <a:extLst>
                <a:ext uri="{FF2B5EF4-FFF2-40B4-BE49-F238E27FC236}">
                  <a16:creationId xmlns:a16="http://schemas.microsoft.com/office/drawing/2014/main" id="{76AC2CB0-0AC7-446C-B1FE-478ED79C0062}"/>
                </a:ext>
              </a:extLst>
            </p:cNvPr>
            <p:cNvSpPr>
              <a:spLocks noChangeArrowheads="1"/>
            </p:cNvSpPr>
            <p:nvPr/>
          </p:nvSpPr>
          <p:spPr bwMode="auto">
            <a:xfrm>
              <a:off x="2400"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55" name="Oval 88">
              <a:extLst>
                <a:ext uri="{FF2B5EF4-FFF2-40B4-BE49-F238E27FC236}">
                  <a16:creationId xmlns:a16="http://schemas.microsoft.com/office/drawing/2014/main" id="{A5E3CA4D-ECDA-49D5-9A96-16BB3BC99D2F}"/>
                </a:ext>
              </a:extLst>
            </p:cNvPr>
            <p:cNvSpPr>
              <a:spLocks noChangeArrowheads="1"/>
            </p:cNvSpPr>
            <p:nvPr/>
          </p:nvSpPr>
          <p:spPr bwMode="auto">
            <a:xfrm>
              <a:off x="1776" y="29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39945" name="Rectangle 89">
            <a:extLst>
              <a:ext uri="{FF2B5EF4-FFF2-40B4-BE49-F238E27FC236}">
                <a16:creationId xmlns:a16="http://schemas.microsoft.com/office/drawing/2014/main" id="{F2DAA244-958F-4436-A81F-F27DF9E29257}"/>
              </a:ext>
            </a:extLst>
          </p:cNvPr>
          <p:cNvSpPr>
            <a:spLocks noChangeArrowheads="1"/>
          </p:cNvSpPr>
          <p:nvPr/>
        </p:nvSpPr>
        <p:spPr bwMode="auto">
          <a:xfrm>
            <a:off x="7543800" y="2819400"/>
            <a:ext cx="819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Light Bulb</a:t>
            </a:r>
          </a:p>
        </p:txBody>
      </p:sp>
      <p:grpSp>
        <p:nvGrpSpPr>
          <p:cNvPr id="39946" name="Group 90">
            <a:extLst>
              <a:ext uri="{FF2B5EF4-FFF2-40B4-BE49-F238E27FC236}">
                <a16:creationId xmlns:a16="http://schemas.microsoft.com/office/drawing/2014/main" id="{134DB5CD-F3E2-4E0A-ACBC-9E758FB4C69F}"/>
              </a:ext>
            </a:extLst>
          </p:cNvPr>
          <p:cNvGrpSpPr>
            <a:grpSpLocks/>
          </p:cNvGrpSpPr>
          <p:nvPr/>
        </p:nvGrpSpPr>
        <p:grpSpPr bwMode="auto">
          <a:xfrm rot="9624796" flipH="1" flipV="1">
            <a:off x="1016000" y="1314450"/>
            <a:ext cx="2641600" cy="1370013"/>
            <a:chOff x="1008" y="720"/>
            <a:chExt cx="2688" cy="2400"/>
          </a:xfrm>
        </p:grpSpPr>
        <p:sp>
          <p:nvSpPr>
            <p:cNvPr id="39989" name="Oval 91">
              <a:extLst>
                <a:ext uri="{FF2B5EF4-FFF2-40B4-BE49-F238E27FC236}">
                  <a16:creationId xmlns:a16="http://schemas.microsoft.com/office/drawing/2014/main" id="{F081A24D-D491-4992-A4CB-AEE5FF9AE5C5}"/>
                </a:ext>
              </a:extLst>
            </p:cNvPr>
            <p:cNvSpPr>
              <a:spLocks noChangeArrowheads="1"/>
            </p:cNvSpPr>
            <p:nvPr/>
          </p:nvSpPr>
          <p:spPr bwMode="auto">
            <a:xfrm>
              <a:off x="3552" y="23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90" name="Oval 92">
              <a:extLst>
                <a:ext uri="{FF2B5EF4-FFF2-40B4-BE49-F238E27FC236}">
                  <a16:creationId xmlns:a16="http://schemas.microsoft.com/office/drawing/2014/main" id="{EB2BB241-442B-4B5A-8874-71475C678EC2}"/>
                </a:ext>
              </a:extLst>
            </p:cNvPr>
            <p:cNvSpPr>
              <a:spLocks noChangeArrowheads="1"/>
            </p:cNvSpPr>
            <p:nvPr/>
          </p:nvSpPr>
          <p:spPr bwMode="auto">
            <a:xfrm>
              <a:off x="2160"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91" name="Oval 93">
              <a:extLst>
                <a:ext uri="{FF2B5EF4-FFF2-40B4-BE49-F238E27FC236}">
                  <a16:creationId xmlns:a16="http://schemas.microsoft.com/office/drawing/2014/main" id="{ECC76E1E-F81F-4048-9FF1-C7785FEBA5F1}"/>
                </a:ext>
              </a:extLst>
            </p:cNvPr>
            <p:cNvSpPr>
              <a:spLocks noChangeArrowheads="1"/>
            </p:cNvSpPr>
            <p:nvPr/>
          </p:nvSpPr>
          <p:spPr bwMode="auto">
            <a:xfrm>
              <a:off x="1896"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92" name="Oval 94">
              <a:extLst>
                <a:ext uri="{FF2B5EF4-FFF2-40B4-BE49-F238E27FC236}">
                  <a16:creationId xmlns:a16="http://schemas.microsoft.com/office/drawing/2014/main" id="{4FBC0882-8E89-4309-A0A2-FBB0F07C5E3F}"/>
                </a:ext>
              </a:extLst>
            </p:cNvPr>
            <p:cNvSpPr>
              <a:spLocks noChangeArrowheads="1"/>
            </p:cNvSpPr>
            <p:nvPr/>
          </p:nvSpPr>
          <p:spPr bwMode="auto">
            <a:xfrm>
              <a:off x="3456" y="153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93" name="Oval 95">
              <a:extLst>
                <a:ext uri="{FF2B5EF4-FFF2-40B4-BE49-F238E27FC236}">
                  <a16:creationId xmlns:a16="http://schemas.microsoft.com/office/drawing/2014/main" id="{3CEAAE0A-E29B-4DF4-9129-73D8475363E3}"/>
                </a:ext>
              </a:extLst>
            </p:cNvPr>
            <p:cNvSpPr>
              <a:spLocks noChangeArrowheads="1"/>
            </p:cNvSpPr>
            <p:nvPr/>
          </p:nvSpPr>
          <p:spPr bwMode="auto">
            <a:xfrm>
              <a:off x="2640" y="76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94" name="Oval 96">
              <a:extLst>
                <a:ext uri="{FF2B5EF4-FFF2-40B4-BE49-F238E27FC236}">
                  <a16:creationId xmlns:a16="http://schemas.microsoft.com/office/drawing/2014/main" id="{C98FE783-0106-40BD-BFAD-2DB67C4BA7F0}"/>
                </a:ext>
              </a:extLst>
            </p:cNvPr>
            <p:cNvSpPr>
              <a:spLocks noChangeArrowheads="1"/>
            </p:cNvSpPr>
            <p:nvPr/>
          </p:nvSpPr>
          <p:spPr bwMode="auto">
            <a:xfrm>
              <a:off x="3120" y="100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95" name="Oval 97">
              <a:extLst>
                <a:ext uri="{FF2B5EF4-FFF2-40B4-BE49-F238E27FC236}">
                  <a16:creationId xmlns:a16="http://schemas.microsoft.com/office/drawing/2014/main" id="{D136C84C-7548-405D-A3AD-B1C756AE614F}"/>
                </a:ext>
              </a:extLst>
            </p:cNvPr>
            <p:cNvSpPr>
              <a:spLocks noChangeArrowheads="1"/>
            </p:cNvSpPr>
            <p:nvPr/>
          </p:nvSpPr>
          <p:spPr bwMode="auto">
            <a:xfrm>
              <a:off x="1560"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96" name="Oval 98">
              <a:extLst>
                <a:ext uri="{FF2B5EF4-FFF2-40B4-BE49-F238E27FC236}">
                  <a16:creationId xmlns:a16="http://schemas.microsoft.com/office/drawing/2014/main" id="{1C477F3D-C4FF-4C5A-8851-542A032C2FD5}"/>
                </a:ext>
              </a:extLst>
            </p:cNvPr>
            <p:cNvSpPr>
              <a:spLocks noChangeArrowheads="1"/>
            </p:cNvSpPr>
            <p:nvPr/>
          </p:nvSpPr>
          <p:spPr bwMode="auto">
            <a:xfrm>
              <a:off x="3552"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97" name="Oval 99">
              <a:extLst>
                <a:ext uri="{FF2B5EF4-FFF2-40B4-BE49-F238E27FC236}">
                  <a16:creationId xmlns:a16="http://schemas.microsoft.com/office/drawing/2014/main" id="{5AEA7684-D0D2-4EB5-BAEC-0411D881A65E}"/>
                </a:ext>
              </a:extLst>
            </p:cNvPr>
            <p:cNvSpPr>
              <a:spLocks noChangeArrowheads="1"/>
            </p:cNvSpPr>
            <p:nvPr/>
          </p:nvSpPr>
          <p:spPr bwMode="auto">
            <a:xfrm>
              <a:off x="3552" y="29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98" name="Oval 100">
              <a:extLst>
                <a:ext uri="{FF2B5EF4-FFF2-40B4-BE49-F238E27FC236}">
                  <a16:creationId xmlns:a16="http://schemas.microsoft.com/office/drawing/2014/main" id="{87FA1579-A4D8-4F6B-8123-AE558DD8BC76}"/>
                </a:ext>
              </a:extLst>
            </p:cNvPr>
            <p:cNvSpPr>
              <a:spLocks noChangeArrowheads="1"/>
            </p:cNvSpPr>
            <p:nvPr/>
          </p:nvSpPr>
          <p:spPr bwMode="auto">
            <a:xfrm>
              <a:off x="1008" y="115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99" name="Oval 101">
              <a:extLst>
                <a:ext uri="{FF2B5EF4-FFF2-40B4-BE49-F238E27FC236}">
                  <a16:creationId xmlns:a16="http://schemas.microsoft.com/office/drawing/2014/main" id="{104C4048-A9AF-47F9-8834-E3CB709C4317}"/>
                </a:ext>
              </a:extLst>
            </p:cNvPr>
            <p:cNvSpPr>
              <a:spLocks noChangeArrowheads="1"/>
            </p:cNvSpPr>
            <p:nvPr/>
          </p:nvSpPr>
          <p:spPr bwMode="auto">
            <a:xfrm>
              <a:off x="2160"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00" name="Oval 102">
              <a:extLst>
                <a:ext uri="{FF2B5EF4-FFF2-40B4-BE49-F238E27FC236}">
                  <a16:creationId xmlns:a16="http://schemas.microsoft.com/office/drawing/2014/main" id="{6D12C30B-3A9C-44A8-8381-A4CC01F45C32}"/>
                </a:ext>
              </a:extLst>
            </p:cNvPr>
            <p:cNvSpPr>
              <a:spLocks noChangeArrowheads="1"/>
            </p:cNvSpPr>
            <p:nvPr/>
          </p:nvSpPr>
          <p:spPr bwMode="auto">
            <a:xfrm>
              <a:off x="2832" y="21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01" name="Oval 103">
              <a:extLst>
                <a:ext uri="{FF2B5EF4-FFF2-40B4-BE49-F238E27FC236}">
                  <a16:creationId xmlns:a16="http://schemas.microsoft.com/office/drawing/2014/main" id="{2C58C013-9999-4550-9421-243DE29CD0DF}"/>
                </a:ext>
              </a:extLst>
            </p:cNvPr>
            <p:cNvSpPr>
              <a:spLocks noChangeArrowheads="1"/>
            </p:cNvSpPr>
            <p:nvPr/>
          </p:nvSpPr>
          <p:spPr bwMode="auto">
            <a:xfrm>
              <a:off x="2640" y="158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02" name="Oval 104">
              <a:extLst>
                <a:ext uri="{FF2B5EF4-FFF2-40B4-BE49-F238E27FC236}">
                  <a16:creationId xmlns:a16="http://schemas.microsoft.com/office/drawing/2014/main" id="{9C92DD7E-409B-45A4-989C-552AF6B0AB7C}"/>
                </a:ext>
              </a:extLst>
            </p:cNvPr>
            <p:cNvSpPr>
              <a:spLocks noChangeArrowheads="1"/>
            </p:cNvSpPr>
            <p:nvPr/>
          </p:nvSpPr>
          <p:spPr bwMode="auto">
            <a:xfrm>
              <a:off x="1608"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03" name="Oval 105">
              <a:extLst>
                <a:ext uri="{FF2B5EF4-FFF2-40B4-BE49-F238E27FC236}">
                  <a16:creationId xmlns:a16="http://schemas.microsoft.com/office/drawing/2014/main" id="{6F5DD7C1-BCC2-42B1-AC7C-65B419C0E884}"/>
                </a:ext>
              </a:extLst>
            </p:cNvPr>
            <p:cNvSpPr>
              <a:spLocks noChangeArrowheads="1"/>
            </p:cNvSpPr>
            <p:nvPr/>
          </p:nvSpPr>
          <p:spPr bwMode="auto">
            <a:xfrm>
              <a:off x="2832" y="268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04" name="Oval 106">
              <a:extLst>
                <a:ext uri="{FF2B5EF4-FFF2-40B4-BE49-F238E27FC236}">
                  <a16:creationId xmlns:a16="http://schemas.microsoft.com/office/drawing/2014/main" id="{E62DB1E8-949F-455C-B76D-D8882AAA4279}"/>
                </a:ext>
              </a:extLst>
            </p:cNvPr>
            <p:cNvSpPr>
              <a:spLocks noChangeArrowheads="1"/>
            </p:cNvSpPr>
            <p:nvPr/>
          </p:nvSpPr>
          <p:spPr bwMode="auto">
            <a:xfrm>
              <a:off x="2832" y="29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05" name="Oval 107">
              <a:extLst>
                <a:ext uri="{FF2B5EF4-FFF2-40B4-BE49-F238E27FC236}">
                  <a16:creationId xmlns:a16="http://schemas.microsoft.com/office/drawing/2014/main" id="{2B014DAB-31F2-4F15-B217-E7FAD443AC81}"/>
                </a:ext>
              </a:extLst>
            </p:cNvPr>
            <p:cNvSpPr>
              <a:spLocks noChangeArrowheads="1"/>
            </p:cNvSpPr>
            <p:nvPr/>
          </p:nvSpPr>
          <p:spPr bwMode="auto">
            <a:xfrm>
              <a:off x="2832" y="240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06" name="Oval 108">
              <a:extLst>
                <a:ext uri="{FF2B5EF4-FFF2-40B4-BE49-F238E27FC236}">
                  <a16:creationId xmlns:a16="http://schemas.microsoft.com/office/drawing/2014/main" id="{9E3FDE8E-DE72-467B-90DD-A36E68DE2B53}"/>
                </a:ext>
              </a:extLst>
            </p:cNvPr>
            <p:cNvSpPr>
              <a:spLocks noChangeArrowheads="1"/>
            </p:cNvSpPr>
            <p:nvPr/>
          </p:nvSpPr>
          <p:spPr bwMode="auto">
            <a:xfrm>
              <a:off x="278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07" name="Oval 109">
              <a:extLst>
                <a:ext uri="{FF2B5EF4-FFF2-40B4-BE49-F238E27FC236}">
                  <a16:creationId xmlns:a16="http://schemas.microsoft.com/office/drawing/2014/main" id="{81AFCB70-7148-4FEB-8F3B-371AC9C7B7C5}"/>
                </a:ext>
              </a:extLst>
            </p:cNvPr>
            <p:cNvSpPr>
              <a:spLocks noChangeArrowheads="1"/>
            </p:cNvSpPr>
            <p:nvPr/>
          </p:nvSpPr>
          <p:spPr bwMode="auto">
            <a:xfrm>
              <a:off x="1848"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08" name="Oval 110">
              <a:extLst>
                <a:ext uri="{FF2B5EF4-FFF2-40B4-BE49-F238E27FC236}">
                  <a16:creationId xmlns:a16="http://schemas.microsoft.com/office/drawing/2014/main" id="{392884C2-2AA5-4ED0-9C13-64A72ABEBEB0}"/>
                </a:ext>
              </a:extLst>
            </p:cNvPr>
            <p:cNvSpPr>
              <a:spLocks noChangeArrowheads="1"/>
            </p:cNvSpPr>
            <p:nvPr/>
          </p:nvSpPr>
          <p:spPr bwMode="auto">
            <a:xfrm>
              <a:off x="2448" y="14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09" name="Oval 111">
              <a:extLst>
                <a:ext uri="{FF2B5EF4-FFF2-40B4-BE49-F238E27FC236}">
                  <a16:creationId xmlns:a16="http://schemas.microsoft.com/office/drawing/2014/main" id="{D5042572-351E-46B3-9723-39503A80B22D}"/>
                </a:ext>
              </a:extLst>
            </p:cNvPr>
            <p:cNvSpPr>
              <a:spLocks noChangeArrowheads="1"/>
            </p:cNvSpPr>
            <p:nvPr/>
          </p:nvSpPr>
          <p:spPr bwMode="auto">
            <a:xfrm>
              <a:off x="2880" y="8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10" name="Oval 112">
              <a:extLst>
                <a:ext uri="{FF2B5EF4-FFF2-40B4-BE49-F238E27FC236}">
                  <a16:creationId xmlns:a16="http://schemas.microsoft.com/office/drawing/2014/main" id="{7C5A4F9D-AB82-4DEC-A26D-097BECF5A47A}"/>
                </a:ext>
              </a:extLst>
            </p:cNvPr>
            <p:cNvSpPr>
              <a:spLocks noChangeArrowheads="1"/>
            </p:cNvSpPr>
            <p:nvPr/>
          </p:nvSpPr>
          <p:spPr bwMode="auto">
            <a:xfrm>
              <a:off x="2400"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11" name="Oval 113">
              <a:extLst>
                <a:ext uri="{FF2B5EF4-FFF2-40B4-BE49-F238E27FC236}">
                  <a16:creationId xmlns:a16="http://schemas.microsoft.com/office/drawing/2014/main" id="{B750AE37-8B65-441A-8125-32F45DBC3076}"/>
                </a:ext>
              </a:extLst>
            </p:cNvPr>
            <p:cNvSpPr>
              <a:spLocks noChangeArrowheads="1"/>
            </p:cNvSpPr>
            <p:nvPr/>
          </p:nvSpPr>
          <p:spPr bwMode="auto">
            <a:xfrm>
              <a:off x="3312" y="12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12" name="Oval 114">
              <a:extLst>
                <a:ext uri="{FF2B5EF4-FFF2-40B4-BE49-F238E27FC236}">
                  <a16:creationId xmlns:a16="http://schemas.microsoft.com/office/drawing/2014/main" id="{B9B9CA86-D701-4341-805B-0C4B5D7BDC40}"/>
                </a:ext>
              </a:extLst>
            </p:cNvPr>
            <p:cNvSpPr>
              <a:spLocks noChangeArrowheads="1"/>
            </p:cNvSpPr>
            <p:nvPr/>
          </p:nvSpPr>
          <p:spPr bwMode="auto">
            <a:xfrm>
              <a:off x="3552" y="20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13" name="Oval 115">
              <a:extLst>
                <a:ext uri="{FF2B5EF4-FFF2-40B4-BE49-F238E27FC236}">
                  <a16:creationId xmlns:a16="http://schemas.microsoft.com/office/drawing/2014/main" id="{37F61DE2-F123-4C53-94E7-FED35BCCAD13}"/>
                </a:ext>
              </a:extLst>
            </p:cNvPr>
            <p:cNvSpPr>
              <a:spLocks noChangeArrowheads="1"/>
            </p:cNvSpPr>
            <p:nvPr/>
          </p:nvSpPr>
          <p:spPr bwMode="auto">
            <a:xfrm>
              <a:off x="350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14" name="Oval 116">
              <a:extLst>
                <a:ext uri="{FF2B5EF4-FFF2-40B4-BE49-F238E27FC236}">
                  <a16:creationId xmlns:a16="http://schemas.microsoft.com/office/drawing/2014/main" id="{9A02857F-5E8B-4BB6-9A6E-EC61FC3F71FB}"/>
                </a:ext>
              </a:extLst>
            </p:cNvPr>
            <p:cNvSpPr>
              <a:spLocks noChangeArrowheads="1"/>
            </p:cNvSpPr>
            <p:nvPr/>
          </p:nvSpPr>
          <p:spPr bwMode="auto">
            <a:xfrm>
              <a:off x="1008" y="91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15" name="Oval 117">
              <a:extLst>
                <a:ext uri="{FF2B5EF4-FFF2-40B4-BE49-F238E27FC236}">
                  <a16:creationId xmlns:a16="http://schemas.microsoft.com/office/drawing/2014/main" id="{2930B723-F57C-42A4-8594-66A8D49C8436}"/>
                </a:ext>
              </a:extLst>
            </p:cNvPr>
            <p:cNvSpPr>
              <a:spLocks noChangeArrowheads="1"/>
            </p:cNvSpPr>
            <p:nvPr/>
          </p:nvSpPr>
          <p:spPr bwMode="auto">
            <a:xfrm>
              <a:off x="1008"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16" name="Oval 118">
              <a:extLst>
                <a:ext uri="{FF2B5EF4-FFF2-40B4-BE49-F238E27FC236}">
                  <a16:creationId xmlns:a16="http://schemas.microsoft.com/office/drawing/2014/main" id="{4DFA885C-B354-44BC-9ECE-AC6387F864BF}"/>
                </a:ext>
              </a:extLst>
            </p:cNvPr>
            <p:cNvSpPr>
              <a:spLocks noChangeArrowheads="1"/>
            </p:cNvSpPr>
            <p:nvPr/>
          </p:nvSpPr>
          <p:spPr bwMode="auto">
            <a:xfrm>
              <a:off x="1272" y="72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17" name="Oval 119">
              <a:extLst>
                <a:ext uri="{FF2B5EF4-FFF2-40B4-BE49-F238E27FC236}">
                  <a16:creationId xmlns:a16="http://schemas.microsoft.com/office/drawing/2014/main" id="{3F661B5F-FC6E-4F8D-AD92-A22A4A595482}"/>
                </a:ext>
              </a:extLst>
            </p:cNvPr>
            <p:cNvSpPr>
              <a:spLocks noChangeArrowheads="1"/>
            </p:cNvSpPr>
            <p:nvPr/>
          </p:nvSpPr>
          <p:spPr bwMode="auto">
            <a:xfrm>
              <a:off x="1272"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0018" name="Oval 120">
              <a:extLst>
                <a:ext uri="{FF2B5EF4-FFF2-40B4-BE49-F238E27FC236}">
                  <a16:creationId xmlns:a16="http://schemas.microsoft.com/office/drawing/2014/main" id="{1C0D8702-646A-4661-8BE1-5B2A7C7168ED}"/>
                </a:ext>
              </a:extLst>
            </p:cNvPr>
            <p:cNvSpPr>
              <a:spLocks noChangeArrowheads="1"/>
            </p:cNvSpPr>
            <p:nvPr/>
          </p:nvSpPr>
          <p:spPr bwMode="auto">
            <a:xfrm>
              <a:off x="1008"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39947" name="Rectangle 121">
            <a:extLst>
              <a:ext uri="{FF2B5EF4-FFF2-40B4-BE49-F238E27FC236}">
                <a16:creationId xmlns:a16="http://schemas.microsoft.com/office/drawing/2014/main" id="{19990DB7-D85C-443F-AE1E-CA2AF0D54A51}"/>
              </a:ext>
            </a:extLst>
          </p:cNvPr>
          <p:cNvSpPr>
            <a:spLocks noChangeArrowheads="1"/>
          </p:cNvSpPr>
          <p:nvPr/>
        </p:nvSpPr>
        <p:spPr bwMode="auto">
          <a:xfrm>
            <a:off x="1828800" y="2362200"/>
            <a:ext cx="7318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J - Curve</a:t>
            </a:r>
          </a:p>
        </p:txBody>
      </p:sp>
      <p:grpSp>
        <p:nvGrpSpPr>
          <p:cNvPr id="39948" name="Group 122">
            <a:extLst>
              <a:ext uri="{FF2B5EF4-FFF2-40B4-BE49-F238E27FC236}">
                <a16:creationId xmlns:a16="http://schemas.microsoft.com/office/drawing/2014/main" id="{8CF18B14-289C-49AE-A230-AD31C327A5E4}"/>
              </a:ext>
            </a:extLst>
          </p:cNvPr>
          <p:cNvGrpSpPr>
            <a:grpSpLocks/>
          </p:cNvGrpSpPr>
          <p:nvPr/>
        </p:nvGrpSpPr>
        <p:grpSpPr bwMode="auto">
          <a:xfrm>
            <a:off x="909638" y="3427413"/>
            <a:ext cx="3763962" cy="2286000"/>
            <a:chOff x="430" y="2878"/>
            <a:chExt cx="1778" cy="1921"/>
          </a:xfrm>
        </p:grpSpPr>
        <p:grpSp>
          <p:nvGrpSpPr>
            <p:cNvPr id="39951" name="Group 123">
              <a:extLst>
                <a:ext uri="{FF2B5EF4-FFF2-40B4-BE49-F238E27FC236}">
                  <a16:creationId xmlns:a16="http://schemas.microsoft.com/office/drawing/2014/main" id="{D3C1A935-F9DD-4952-80FD-360EDD84F959}"/>
                </a:ext>
              </a:extLst>
            </p:cNvPr>
            <p:cNvGrpSpPr>
              <a:grpSpLocks/>
            </p:cNvGrpSpPr>
            <p:nvPr/>
          </p:nvGrpSpPr>
          <p:grpSpPr bwMode="auto">
            <a:xfrm rot="10767075" flipH="1">
              <a:off x="430" y="2878"/>
              <a:ext cx="914" cy="1921"/>
              <a:chOff x="382" y="528"/>
              <a:chExt cx="3218" cy="4944"/>
            </a:xfrm>
          </p:grpSpPr>
          <p:sp>
            <p:nvSpPr>
              <p:cNvPr id="39953" name="Oval 124">
                <a:extLst>
                  <a:ext uri="{FF2B5EF4-FFF2-40B4-BE49-F238E27FC236}">
                    <a16:creationId xmlns:a16="http://schemas.microsoft.com/office/drawing/2014/main" id="{6F4F4933-FFEB-4154-AD0E-C70C2D9D2AD4}"/>
                  </a:ext>
                </a:extLst>
              </p:cNvPr>
              <p:cNvSpPr>
                <a:spLocks noChangeArrowheads="1"/>
              </p:cNvSpPr>
              <p:nvPr/>
            </p:nvSpPr>
            <p:spPr bwMode="auto">
              <a:xfrm>
                <a:off x="3456"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39954" name="Group 125">
                <a:extLst>
                  <a:ext uri="{FF2B5EF4-FFF2-40B4-BE49-F238E27FC236}">
                    <a16:creationId xmlns:a16="http://schemas.microsoft.com/office/drawing/2014/main" id="{D8395DE3-CAA1-4A7E-9762-B6589FA2DAB6}"/>
                  </a:ext>
                </a:extLst>
              </p:cNvPr>
              <p:cNvGrpSpPr>
                <a:grpSpLocks/>
              </p:cNvGrpSpPr>
              <p:nvPr/>
            </p:nvGrpSpPr>
            <p:grpSpPr bwMode="auto">
              <a:xfrm>
                <a:off x="382" y="528"/>
                <a:ext cx="3218" cy="4944"/>
                <a:chOff x="382" y="528"/>
                <a:chExt cx="3218" cy="4944"/>
              </a:xfrm>
            </p:grpSpPr>
            <p:sp>
              <p:nvSpPr>
                <p:cNvPr id="39955" name="Oval 126">
                  <a:extLst>
                    <a:ext uri="{FF2B5EF4-FFF2-40B4-BE49-F238E27FC236}">
                      <a16:creationId xmlns:a16="http://schemas.microsoft.com/office/drawing/2014/main" id="{16B6FBCB-61E8-4AC5-89BD-2BA288516D9B}"/>
                    </a:ext>
                  </a:extLst>
                </p:cNvPr>
                <p:cNvSpPr>
                  <a:spLocks noChangeArrowheads="1"/>
                </p:cNvSpPr>
                <p:nvPr/>
              </p:nvSpPr>
              <p:spPr bwMode="auto">
                <a:xfrm>
                  <a:off x="3456"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56" name="Oval 127">
                  <a:extLst>
                    <a:ext uri="{FF2B5EF4-FFF2-40B4-BE49-F238E27FC236}">
                      <a16:creationId xmlns:a16="http://schemas.microsoft.com/office/drawing/2014/main" id="{1E1D41E7-64A4-4384-BF4E-38E5F54BC14D}"/>
                    </a:ext>
                  </a:extLst>
                </p:cNvPr>
                <p:cNvSpPr>
                  <a:spLocks noChangeArrowheads="1"/>
                </p:cNvSpPr>
                <p:nvPr/>
              </p:nvSpPr>
              <p:spPr bwMode="auto">
                <a:xfrm>
                  <a:off x="3456"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57" name="Oval 128">
                  <a:extLst>
                    <a:ext uri="{FF2B5EF4-FFF2-40B4-BE49-F238E27FC236}">
                      <a16:creationId xmlns:a16="http://schemas.microsoft.com/office/drawing/2014/main" id="{2772FFD2-204C-41DD-A400-CFF40FB4C763}"/>
                    </a:ext>
                  </a:extLst>
                </p:cNvPr>
                <p:cNvSpPr>
                  <a:spLocks noChangeArrowheads="1"/>
                </p:cNvSpPr>
                <p:nvPr/>
              </p:nvSpPr>
              <p:spPr bwMode="auto">
                <a:xfrm>
                  <a:off x="2064"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58" name="Oval 129">
                  <a:extLst>
                    <a:ext uri="{FF2B5EF4-FFF2-40B4-BE49-F238E27FC236}">
                      <a16:creationId xmlns:a16="http://schemas.microsoft.com/office/drawing/2014/main" id="{361035FB-F08D-480D-A815-8974F361CADA}"/>
                    </a:ext>
                  </a:extLst>
                </p:cNvPr>
                <p:cNvSpPr>
                  <a:spLocks noChangeArrowheads="1"/>
                </p:cNvSpPr>
                <p:nvPr/>
              </p:nvSpPr>
              <p:spPr bwMode="auto">
                <a:xfrm>
                  <a:off x="2064"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59" name="Oval 130">
                  <a:extLst>
                    <a:ext uri="{FF2B5EF4-FFF2-40B4-BE49-F238E27FC236}">
                      <a16:creationId xmlns:a16="http://schemas.microsoft.com/office/drawing/2014/main" id="{07A5D932-1267-4F70-B622-63EB2091E9E6}"/>
                    </a:ext>
                  </a:extLst>
                </p:cNvPr>
                <p:cNvSpPr>
                  <a:spLocks noChangeArrowheads="1"/>
                </p:cNvSpPr>
                <p:nvPr/>
              </p:nvSpPr>
              <p:spPr bwMode="auto">
                <a:xfrm>
                  <a:off x="2064"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60" name="Oval 131">
                  <a:extLst>
                    <a:ext uri="{FF2B5EF4-FFF2-40B4-BE49-F238E27FC236}">
                      <a16:creationId xmlns:a16="http://schemas.microsoft.com/office/drawing/2014/main" id="{92BEFDC8-D870-4584-89F0-C5E17CF6603E}"/>
                    </a:ext>
                  </a:extLst>
                </p:cNvPr>
                <p:cNvSpPr>
                  <a:spLocks noChangeArrowheads="1"/>
                </p:cNvSpPr>
                <p:nvPr/>
              </p:nvSpPr>
              <p:spPr bwMode="auto">
                <a:xfrm rot="-5400000">
                  <a:off x="815"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61" name="Oval 132">
                  <a:extLst>
                    <a:ext uri="{FF2B5EF4-FFF2-40B4-BE49-F238E27FC236}">
                      <a16:creationId xmlns:a16="http://schemas.microsoft.com/office/drawing/2014/main" id="{D2AEFE57-8FE3-40E2-B4D4-CE380DDF0282}"/>
                    </a:ext>
                  </a:extLst>
                </p:cNvPr>
                <p:cNvSpPr>
                  <a:spLocks noChangeArrowheads="1"/>
                </p:cNvSpPr>
                <p:nvPr/>
              </p:nvSpPr>
              <p:spPr bwMode="auto">
                <a:xfrm rot="-5400000">
                  <a:off x="1246"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62" name="Oval 133">
                  <a:extLst>
                    <a:ext uri="{FF2B5EF4-FFF2-40B4-BE49-F238E27FC236}">
                      <a16:creationId xmlns:a16="http://schemas.microsoft.com/office/drawing/2014/main" id="{3E1CBF0C-C54E-4F5D-A911-8CAFC28E9F3A}"/>
                    </a:ext>
                  </a:extLst>
                </p:cNvPr>
                <p:cNvSpPr>
                  <a:spLocks noChangeArrowheads="1"/>
                </p:cNvSpPr>
                <p:nvPr/>
              </p:nvSpPr>
              <p:spPr bwMode="auto">
                <a:xfrm rot="-5400000">
                  <a:off x="382"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63" name="Oval 134">
                  <a:extLst>
                    <a:ext uri="{FF2B5EF4-FFF2-40B4-BE49-F238E27FC236}">
                      <a16:creationId xmlns:a16="http://schemas.microsoft.com/office/drawing/2014/main" id="{46EAA3B5-296D-4697-9F62-14005F82B1BC}"/>
                    </a:ext>
                  </a:extLst>
                </p:cNvPr>
                <p:cNvSpPr>
                  <a:spLocks noChangeArrowheads="1"/>
                </p:cNvSpPr>
                <p:nvPr/>
              </p:nvSpPr>
              <p:spPr bwMode="auto">
                <a:xfrm rot="-5400000">
                  <a:off x="815"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64" name="Oval 135">
                  <a:extLst>
                    <a:ext uri="{FF2B5EF4-FFF2-40B4-BE49-F238E27FC236}">
                      <a16:creationId xmlns:a16="http://schemas.microsoft.com/office/drawing/2014/main" id="{1EC18E83-979A-417F-85AB-BB2F7548F5B6}"/>
                    </a:ext>
                  </a:extLst>
                </p:cNvPr>
                <p:cNvSpPr>
                  <a:spLocks noChangeArrowheads="1"/>
                </p:cNvSpPr>
                <p:nvPr/>
              </p:nvSpPr>
              <p:spPr bwMode="auto">
                <a:xfrm rot="-5400000">
                  <a:off x="1246"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65" name="Oval 136">
                  <a:extLst>
                    <a:ext uri="{FF2B5EF4-FFF2-40B4-BE49-F238E27FC236}">
                      <a16:creationId xmlns:a16="http://schemas.microsoft.com/office/drawing/2014/main" id="{48F15B27-BEE0-4E7A-932D-B66FE87D8793}"/>
                    </a:ext>
                  </a:extLst>
                </p:cNvPr>
                <p:cNvSpPr>
                  <a:spLocks noChangeArrowheads="1"/>
                </p:cNvSpPr>
                <p:nvPr/>
              </p:nvSpPr>
              <p:spPr bwMode="auto">
                <a:xfrm rot="-5400000">
                  <a:off x="382"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66" name="Oval 137">
                  <a:extLst>
                    <a:ext uri="{FF2B5EF4-FFF2-40B4-BE49-F238E27FC236}">
                      <a16:creationId xmlns:a16="http://schemas.microsoft.com/office/drawing/2014/main" id="{7F59E626-275F-4FC3-A525-927DB5DDD4DF}"/>
                    </a:ext>
                  </a:extLst>
                </p:cNvPr>
                <p:cNvSpPr>
                  <a:spLocks noChangeArrowheads="1"/>
                </p:cNvSpPr>
                <p:nvPr/>
              </p:nvSpPr>
              <p:spPr bwMode="auto">
                <a:xfrm>
                  <a:off x="2064" y="100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67" name="Oval 138">
                  <a:extLst>
                    <a:ext uri="{FF2B5EF4-FFF2-40B4-BE49-F238E27FC236}">
                      <a16:creationId xmlns:a16="http://schemas.microsoft.com/office/drawing/2014/main" id="{B80D26E9-B028-4996-B1CC-8CC612058E05}"/>
                    </a:ext>
                  </a:extLst>
                </p:cNvPr>
                <p:cNvSpPr>
                  <a:spLocks noChangeArrowheads="1"/>
                </p:cNvSpPr>
                <p:nvPr/>
              </p:nvSpPr>
              <p:spPr bwMode="auto">
                <a:xfrm>
                  <a:off x="2064" y="14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68" name="Oval 139">
                  <a:extLst>
                    <a:ext uri="{FF2B5EF4-FFF2-40B4-BE49-F238E27FC236}">
                      <a16:creationId xmlns:a16="http://schemas.microsoft.com/office/drawing/2014/main" id="{03E9EC38-B9FF-4C3B-B798-2805AF9D2277}"/>
                    </a:ext>
                  </a:extLst>
                </p:cNvPr>
                <p:cNvSpPr>
                  <a:spLocks noChangeArrowheads="1"/>
                </p:cNvSpPr>
                <p:nvPr/>
              </p:nvSpPr>
              <p:spPr bwMode="auto">
                <a:xfrm>
                  <a:off x="2064" y="5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69" name="Oval 140">
                  <a:extLst>
                    <a:ext uri="{FF2B5EF4-FFF2-40B4-BE49-F238E27FC236}">
                      <a16:creationId xmlns:a16="http://schemas.microsoft.com/office/drawing/2014/main" id="{967C8E4F-6276-4C4A-81A7-6BCA1EC38F8A}"/>
                    </a:ext>
                  </a:extLst>
                </p:cNvPr>
                <p:cNvSpPr>
                  <a:spLocks noChangeArrowheads="1"/>
                </p:cNvSpPr>
                <p:nvPr/>
              </p:nvSpPr>
              <p:spPr bwMode="auto">
                <a:xfrm>
                  <a:off x="3456" y="9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70" name="Oval 141">
                  <a:extLst>
                    <a:ext uri="{FF2B5EF4-FFF2-40B4-BE49-F238E27FC236}">
                      <a16:creationId xmlns:a16="http://schemas.microsoft.com/office/drawing/2014/main" id="{6A12FF2F-830C-4C3C-8D83-861988EB90F6}"/>
                    </a:ext>
                  </a:extLst>
                </p:cNvPr>
                <p:cNvSpPr>
                  <a:spLocks noChangeArrowheads="1"/>
                </p:cNvSpPr>
                <p:nvPr/>
              </p:nvSpPr>
              <p:spPr bwMode="auto">
                <a:xfrm>
                  <a:off x="3456"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71" name="Oval 142">
                  <a:extLst>
                    <a:ext uri="{FF2B5EF4-FFF2-40B4-BE49-F238E27FC236}">
                      <a16:creationId xmlns:a16="http://schemas.microsoft.com/office/drawing/2014/main" id="{0CF8E59F-D0F5-4C18-96EB-1ED00265E693}"/>
                    </a:ext>
                  </a:extLst>
                </p:cNvPr>
                <p:cNvSpPr>
                  <a:spLocks noChangeArrowheads="1"/>
                </p:cNvSpPr>
                <p:nvPr/>
              </p:nvSpPr>
              <p:spPr bwMode="auto">
                <a:xfrm>
                  <a:off x="3456" y="5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72" name="Oval 143">
                  <a:extLst>
                    <a:ext uri="{FF2B5EF4-FFF2-40B4-BE49-F238E27FC236}">
                      <a16:creationId xmlns:a16="http://schemas.microsoft.com/office/drawing/2014/main" id="{6BAF5831-5B83-449D-B941-6889D6F853F7}"/>
                    </a:ext>
                  </a:extLst>
                </p:cNvPr>
                <p:cNvSpPr>
                  <a:spLocks noChangeArrowheads="1"/>
                </p:cNvSpPr>
                <p:nvPr/>
              </p:nvSpPr>
              <p:spPr bwMode="auto">
                <a:xfrm rot="-5400000">
                  <a:off x="1632"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73" name="Oval 144">
                  <a:extLst>
                    <a:ext uri="{FF2B5EF4-FFF2-40B4-BE49-F238E27FC236}">
                      <a16:creationId xmlns:a16="http://schemas.microsoft.com/office/drawing/2014/main" id="{049CAA2B-AC0A-4CC4-A25E-805112C4DF57}"/>
                    </a:ext>
                  </a:extLst>
                </p:cNvPr>
                <p:cNvSpPr>
                  <a:spLocks noChangeArrowheads="1"/>
                </p:cNvSpPr>
                <p:nvPr/>
              </p:nvSpPr>
              <p:spPr bwMode="auto">
                <a:xfrm rot="-5400000">
                  <a:off x="1632"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74" name="Oval 145">
                  <a:extLst>
                    <a:ext uri="{FF2B5EF4-FFF2-40B4-BE49-F238E27FC236}">
                      <a16:creationId xmlns:a16="http://schemas.microsoft.com/office/drawing/2014/main" id="{F2293E69-3913-4068-993A-D89E15210E70}"/>
                    </a:ext>
                  </a:extLst>
                </p:cNvPr>
                <p:cNvSpPr>
                  <a:spLocks noChangeArrowheads="1"/>
                </p:cNvSpPr>
                <p:nvPr/>
              </p:nvSpPr>
              <p:spPr bwMode="auto">
                <a:xfrm rot="-5400000">
                  <a:off x="384" y="2879"/>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75" name="Oval 146">
                  <a:extLst>
                    <a:ext uri="{FF2B5EF4-FFF2-40B4-BE49-F238E27FC236}">
                      <a16:creationId xmlns:a16="http://schemas.microsoft.com/office/drawing/2014/main" id="{375F2ED7-DDEF-45E4-8764-5B3A150D50F1}"/>
                    </a:ext>
                  </a:extLst>
                </p:cNvPr>
                <p:cNvSpPr>
                  <a:spLocks noChangeArrowheads="1"/>
                </p:cNvSpPr>
                <p:nvPr/>
              </p:nvSpPr>
              <p:spPr bwMode="auto">
                <a:xfrm>
                  <a:off x="2064"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76" name="Oval 147">
                  <a:extLst>
                    <a:ext uri="{FF2B5EF4-FFF2-40B4-BE49-F238E27FC236}">
                      <a16:creationId xmlns:a16="http://schemas.microsoft.com/office/drawing/2014/main" id="{C96B77B8-BB97-4C37-80AC-6F216E6A8E0C}"/>
                    </a:ext>
                  </a:extLst>
                </p:cNvPr>
                <p:cNvSpPr>
                  <a:spLocks noChangeArrowheads="1"/>
                </p:cNvSpPr>
                <p:nvPr/>
              </p:nvSpPr>
              <p:spPr bwMode="auto">
                <a:xfrm>
                  <a:off x="206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39977" name="Group 148">
                  <a:extLst>
                    <a:ext uri="{FF2B5EF4-FFF2-40B4-BE49-F238E27FC236}">
                      <a16:creationId xmlns:a16="http://schemas.microsoft.com/office/drawing/2014/main" id="{BC4D1271-E417-4057-A49F-0CE0113823EB}"/>
                    </a:ext>
                  </a:extLst>
                </p:cNvPr>
                <p:cNvGrpSpPr>
                  <a:grpSpLocks/>
                </p:cNvGrpSpPr>
                <p:nvPr/>
              </p:nvGrpSpPr>
              <p:grpSpPr bwMode="auto">
                <a:xfrm>
                  <a:off x="3456" y="1776"/>
                  <a:ext cx="144" cy="1008"/>
                  <a:chOff x="2688" y="2640"/>
                  <a:chExt cx="144" cy="1008"/>
                </a:xfrm>
              </p:grpSpPr>
              <p:sp>
                <p:nvSpPr>
                  <p:cNvPr id="39986" name="Oval 149">
                    <a:extLst>
                      <a:ext uri="{FF2B5EF4-FFF2-40B4-BE49-F238E27FC236}">
                        <a16:creationId xmlns:a16="http://schemas.microsoft.com/office/drawing/2014/main" id="{CFA95294-06D2-4A07-A9E3-58906F861FAF}"/>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87" name="Oval 150">
                    <a:extLst>
                      <a:ext uri="{FF2B5EF4-FFF2-40B4-BE49-F238E27FC236}">
                        <a16:creationId xmlns:a16="http://schemas.microsoft.com/office/drawing/2014/main" id="{C2E83825-40B4-45F3-B4C6-76D924ECC8E7}"/>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88" name="Oval 151">
                    <a:extLst>
                      <a:ext uri="{FF2B5EF4-FFF2-40B4-BE49-F238E27FC236}">
                        <a16:creationId xmlns:a16="http://schemas.microsoft.com/office/drawing/2014/main" id="{EC906691-EEE9-4627-8420-C23BCA1BD0A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39978" name="Group 152">
                  <a:extLst>
                    <a:ext uri="{FF2B5EF4-FFF2-40B4-BE49-F238E27FC236}">
                      <a16:creationId xmlns:a16="http://schemas.microsoft.com/office/drawing/2014/main" id="{71C62DB9-6636-4F28-9CDA-5AD85017E8C8}"/>
                    </a:ext>
                  </a:extLst>
                </p:cNvPr>
                <p:cNvGrpSpPr>
                  <a:grpSpLocks/>
                </p:cNvGrpSpPr>
                <p:nvPr/>
              </p:nvGrpSpPr>
              <p:grpSpPr bwMode="auto">
                <a:xfrm>
                  <a:off x="3456" y="3216"/>
                  <a:ext cx="144" cy="1008"/>
                  <a:chOff x="2688" y="2640"/>
                  <a:chExt cx="144" cy="1008"/>
                </a:xfrm>
              </p:grpSpPr>
              <p:sp>
                <p:nvSpPr>
                  <p:cNvPr id="39983" name="Oval 153">
                    <a:extLst>
                      <a:ext uri="{FF2B5EF4-FFF2-40B4-BE49-F238E27FC236}">
                        <a16:creationId xmlns:a16="http://schemas.microsoft.com/office/drawing/2014/main" id="{AAE432B5-1974-4DB8-9BB2-3B55EB5EB249}"/>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84" name="Oval 154">
                    <a:extLst>
                      <a:ext uri="{FF2B5EF4-FFF2-40B4-BE49-F238E27FC236}">
                        <a16:creationId xmlns:a16="http://schemas.microsoft.com/office/drawing/2014/main" id="{5804E4FD-D298-4DA6-87F6-4690CC6127A9}"/>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85" name="Oval 155">
                    <a:extLst>
                      <a:ext uri="{FF2B5EF4-FFF2-40B4-BE49-F238E27FC236}">
                        <a16:creationId xmlns:a16="http://schemas.microsoft.com/office/drawing/2014/main" id="{33F9B7DE-3994-49D6-9AFF-9CA586DD401C}"/>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39979" name="Oval 156">
                  <a:extLst>
                    <a:ext uri="{FF2B5EF4-FFF2-40B4-BE49-F238E27FC236}">
                      <a16:creationId xmlns:a16="http://schemas.microsoft.com/office/drawing/2014/main" id="{51C1EA90-6FCB-458A-8DBD-A776F416EA0C}"/>
                    </a:ext>
                  </a:extLst>
                </p:cNvPr>
                <p:cNvSpPr>
                  <a:spLocks noChangeArrowheads="1"/>
                </p:cNvSpPr>
                <p:nvPr/>
              </p:nvSpPr>
              <p:spPr bwMode="auto">
                <a:xfrm>
                  <a:off x="2064" y="36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80" name="Oval 157">
                  <a:extLst>
                    <a:ext uri="{FF2B5EF4-FFF2-40B4-BE49-F238E27FC236}">
                      <a16:creationId xmlns:a16="http://schemas.microsoft.com/office/drawing/2014/main" id="{3BFFD3D4-8612-4EFE-8CFA-70AFC6241073}"/>
                    </a:ext>
                  </a:extLst>
                </p:cNvPr>
                <p:cNvSpPr>
                  <a:spLocks noChangeArrowheads="1"/>
                </p:cNvSpPr>
                <p:nvPr/>
              </p:nvSpPr>
              <p:spPr bwMode="auto">
                <a:xfrm>
                  <a:off x="2064" y="40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81" name="Oval 158">
                  <a:extLst>
                    <a:ext uri="{FF2B5EF4-FFF2-40B4-BE49-F238E27FC236}">
                      <a16:creationId xmlns:a16="http://schemas.microsoft.com/office/drawing/2014/main" id="{F94123F3-B2F0-4F1A-8225-CD75CF5B8EF2}"/>
                    </a:ext>
                  </a:extLst>
                </p:cNvPr>
                <p:cNvSpPr>
                  <a:spLocks noChangeArrowheads="1"/>
                </p:cNvSpPr>
                <p:nvPr/>
              </p:nvSpPr>
              <p:spPr bwMode="auto">
                <a:xfrm>
                  <a:off x="2064"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39982" name="Oval 159">
                  <a:extLst>
                    <a:ext uri="{FF2B5EF4-FFF2-40B4-BE49-F238E27FC236}">
                      <a16:creationId xmlns:a16="http://schemas.microsoft.com/office/drawing/2014/main" id="{8AE18216-1288-4517-96FD-C005D41D2DDA}"/>
                    </a:ext>
                  </a:extLst>
                </p:cNvPr>
                <p:cNvSpPr>
                  <a:spLocks noChangeArrowheads="1"/>
                </p:cNvSpPr>
                <p:nvPr/>
              </p:nvSpPr>
              <p:spPr bwMode="auto">
                <a:xfrm rot="-5400000">
                  <a:off x="384" y="2567"/>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sp>
          <p:nvSpPr>
            <p:cNvPr id="39952" name="Text Box 160">
              <a:extLst>
                <a:ext uri="{FF2B5EF4-FFF2-40B4-BE49-F238E27FC236}">
                  <a16:creationId xmlns:a16="http://schemas.microsoft.com/office/drawing/2014/main" id="{0A176F61-7758-4696-A9BA-0194FA76A637}"/>
                </a:ext>
              </a:extLst>
            </p:cNvPr>
            <p:cNvSpPr txBox="1">
              <a:spLocks noChangeArrowheads="1"/>
            </p:cNvSpPr>
            <p:nvPr/>
          </p:nvSpPr>
          <p:spPr bwMode="auto">
            <a:xfrm>
              <a:off x="1392" y="3840"/>
              <a:ext cx="816"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Turn Around</a:t>
              </a:r>
            </a:p>
          </p:txBody>
        </p:sp>
      </p:grpSp>
      <p:sp>
        <p:nvSpPr>
          <p:cNvPr id="39949" name="Rectangle 161">
            <a:extLst>
              <a:ext uri="{FF2B5EF4-FFF2-40B4-BE49-F238E27FC236}">
                <a16:creationId xmlns:a16="http://schemas.microsoft.com/office/drawing/2014/main" id="{55699E70-D292-4033-84C1-04F5F4CE4C2F}"/>
              </a:ext>
            </a:extLst>
          </p:cNvPr>
          <p:cNvSpPr>
            <a:spLocks noChangeArrowheads="1"/>
          </p:cNvSpPr>
          <p:nvPr/>
        </p:nvSpPr>
        <p:spPr bwMode="auto">
          <a:xfrm>
            <a:off x="1981200" y="5943600"/>
            <a:ext cx="6048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FINISH</a:t>
            </a:r>
          </a:p>
        </p:txBody>
      </p:sp>
      <p:sp>
        <p:nvSpPr>
          <p:cNvPr id="39950" name="TextBox 54">
            <a:extLst>
              <a:ext uri="{FF2B5EF4-FFF2-40B4-BE49-F238E27FC236}">
                <a16:creationId xmlns:a16="http://schemas.microsoft.com/office/drawing/2014/main" id="{A3814CDB-BA92-42CF-827B-D6D475F747A4}"/>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smtClean="0"/>
              <a:t>4-15</a:t>
            </a:r>
            <a:endParaRPr lang="en-US" altLang="en-US" sz="1800" dirty="0"/>
          </a:p>
        </p:txBody>
      </p:sp>
    </p:spTree>
    <p:extLst>
      <p:ext uri="{BB962C8B-B14F-4D97-AF65-F5344CB8AC3E}">
        <p14:creationId xmlns:p14="http://schemas.microsoft.com/office/powerpoint/2010/main" val="18301810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8">
            <a:extLst>
              <a:ext uri="{FF2B5EF4-FFF2-40B4-BE49-F238E27FC236}">
                <a16:creationId xmlns:a16="http://schemas.microsoft.com/office/drawing/2014/main" id="{7FF6D9A2-4866-4A76-BC28-A603F3A56F38}"/>
              </a:ext>
            </a:extLst>
          </p:cNvPr>
          <p:cNvSpPr>
            <a:spLocks noChangeArrowheads="1"/>
          </p:cNvSpPr>
          <p:nvPr/>
        </p:nvSpPr>
        <p:spPr bwMode="auto">
          <a:xfrm>
            <a:off x="1201738" y="330200"/>
            <a:ext cx="7169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t>Cone Course Layout  -  Suggestion #4</a:t>
            </a:r>
          </a:p>
        </p:txBody>
      </p:sp>
      <p:grpSp>
        <p:nvGrpSpPr>
          <p:cNvPr id="41987" name="Group 9">
            <a:extLst>
              <a:ext uri="{FF2B5EF4-FFF2-40B4-BE49-F238E27FC236}">
                <a16:creationId xmlns:a16="http://schemas.microsoft.com/office/drawing/2014/main" id="{2EEE040D-EC9C-40BA-B636-F951EE596588}"/>
              </a:ext>
            </a:extLst>
          </p:cNvPr>
          <p:cNvGrpSpPr>
            <a:grpSpLocks/>
          </p:cNvGrpSpPr>
          <p:nvPr/>
        </p:nvGrpSpPr>
        <p:grpSpPr bwMode="auto">
          <a:xfrm>
            <a:off x="203200" y="3390900"/>
            <a:ext cx="1522413" cy="552450"/>
            <a:chOff x="816" y="0"/>
            <a:chExt cx="3024" cy="1008"/>
          </a:xfrm>
        </p:grpSpPr>
        <p:grpSp>
          <p:nvGrpSpPr>
            <p:cNvPr id="42102" name="Group 10">
              <a:extLst>
                <a:ext uri="{FF2B5EF4-FFF2-40B4-BE49-F238E27FC236}">
                  <a16:creationId xmlns:a16="http://schemas.microsoft.com/office/drawing/2014/main" id="{4CF72B3A-5309-44A5-9C05-97F004948EA8}"/>
                </a:ext>
              </a:extLst>
            </p:cNvPr>
            <p:cNvGrpSpPr>
              <a:grpSpLocks/>
            </p:cNvGrpSpPr>
            <p:nvPr/>
          </p:nvGrpSpPr>
          <p:grpSpPr bwMode="auto">
            <a:xfrm>
              <a:off x="816" y="0"/>
              <a:ext cx="144" cy="1008"/>
              <a:chOff x="2688" y="2640"/>
              <a:chExt cx="144" cy="1008"/>
            </a:xfrm>
          </p:grpSpPr>
          <p:sp>
            <p:nvSpPr>
              <p:cNvPr id="42108" name="Oval 11">
                <a:extLst>
                  <a:ext uri="{FF2B5EF4-FFF2-40B4-BE49-F238E27FC236}">
                    <a16:creationId xmlns:a16="http://schemas.microsoft.com/office/drawing/2014/main" id="{51975820-464E-481E-BF89-E0CE9ABE45C0}"/>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109" name="Oval 12">
                <a:extLst>
                  <a:ext uri="{FF2B5EF4-FFF2-40B4-BE49-F238E27FC236}">
                    <a16:creationId xmlns:a16="http://schemas.microsoft.com/office/drawing/2014/main" id="{E920ADD3-5735-4382-9540-394E3959BAF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110" name="Oval 13">
                <a:extLst>
                  <a:ext uri="{FF2B5EF4-FFF2-40B4-BE49-F238E27FC236}">
                    <a16:creationId xmlns:a16="http://schemas.microsoft.com/office/drawing/2014/main" id="{D94C60F9-2842-488A-B39D-DD3BB3D893E9}"/>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2103" name="Group 14">
              <a:extLst>
                <a:ext uri="{FF2B5EF4-FFF2-40B4-BE49-F238E27FC236}">
                  <a16:creationId xmlns:a16="http://schemas.microsoft.com/office/drawing/2014/main" id="{4AB77B32-A1AB-4089-87EF-2385869C0B49}"/>
                </a:ext>
              </a:extLst>
            </p:cNvPr>
            <p:cNvGrpSpPr>
              <a:grpSpLocks/>
            </p:cNvGrpSpPr>
            <p:nvPr/>
          </p:nvGrpSpPr>
          <p:grpSpPr bwMode="auto">
            <a:xfrm>
              <a:off x="3696" y="0"/>
              <a:ext cx="144" cy="1008"/>
              <a:chOff x="2688" y="2640"/>
              <a:chExt cx="144" cy="1008"/>
            </a:xfrm>
          </p:grpSpPr>
          <p:sp>
            <p:nvSpPr>
              <p:cNvPr id="42105" name="Oval 15">
                <a:extLst>
                  <a:ext uri="{FF2B5EF4-FFF2-40B4-BE49-F238E27FC236}">
                    <a16:creationId xmlns:a16="http://schemas.microsoft.com/office/drawing/2014/main" id="{03FF1E50-5FB8-4640-B0FB-30B9CE490F08}"/>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106" name="Oval 16">
                <a:extLst>
                  <a:ext uri="{FF2B5EF4-FFF2-40B4-BE49-F238E27FC236}">
                    <a16:creationId xmlns:a16="http://schemas.microsoft.com/office/drawing/2014/main" id="{F7C12614-8605-4870-A8B6-F069D8294CD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107" name="Oval 17">
                <a:extLst>
                  <a:ext uri="{FF2B5EF4-FFF2-40B4-BE49-F238E27FC236}">
                    <a16:creationId xmlns:a16="http://schemas.microsoft.com/office/drawing/2014/main" id="{B7FEF8AB-C380-4B12-A73A-D95FE8B60288}"/>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42104" name="Line 18">
              <a:extLst>
                <a:ext uri="{FF2B5EF4-FFF2-40B4-BE49-F238E27FC236}">
                  <a16:creationId xmlns:a16="http://schemas.microsoft.com/office/drawing/2014/main" id="{0B799ADE-3E61-4A79-AEC4-D36D357B1B58}"/>
                </a:ext>
              </a:extLst>
            </p:cNvPr>
            <p:cNvSpPr>
              <a:spLocks noChangeShapeType="1"/>
            </p:cNvSpPr>
            <p:nvPr/>
          </p:nvSpPr>
          <p:spPr bwMode="auto">
            <a:xfrm>
              <a:off x="1008" y="528"/>
              <a:ext cx="264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988" name="Line 19">
            <a:extLst>
              <a:ext uri="{FF2B5EF4-FFF2-40B4-BE49-F238E27FC236}">
                <a16:creationId xmlns:a16="http://schemas.microsoft.com/office/drawing/2014/main" id="{BCF3DCA1-5F6A-47D1-8E82-89D8C1317ABC}"/>
              </a:ext>
            </a:extLst>
          </p:cNvPr>
          <p:cNvSpPr>
            <a:spLocks noChangeShapeType="1"/>
          </p:cNvSpPr>
          <p:nvPr/>
        </p:nvSpPr>
        <p:spPr bwMode="auto">
          <a:xfrm flipH="1">
            <a:off x="1930400" y="2019300"/>
            <a:ext cx="0" cy="31432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1989" name="Group 20">
            <a:extLst>
              <a:ext uri="{FF2B5EF4-FFF2-40B4-BE49-F238E27FC236}">
                <a16:creationId xmlns:a16="http://schemas.microsoft.com/office/drawing/2014/main" id="{41CD7197-9976-4026-AC30-A77AAE7FF9F9}"/>
              </a:ext>
            </a:extLst>
          </p:cNvPr>
          <p:cNvGrpSpPr>
            <a:grpSpLocks/>
          </p:cNvGrpSpPr>
          <p:nvPr/>
        </p:nvGrpSpPr>
        <p:grpSpPr bwMode="auto">
          <a:xfrm rot="10767075" flipH="1">
            <a:off x="2227263" y="2303463"/>
            <a:ext cx="1933575" cy="2630487"/>
            <a:chOff x="382" y="528"/>
            <a:chExt cx="3218" cy="4944"/>
          </a:xfrm>
        </p:grpSpPr>
        <p:sp>
          <p:nvSpPr>
            <p:cNvPr id="42066" name="Oval 21">
              <a:extLst>
                <a:ext uri="{FF2B5EF4-FFF2-40B4-BE49-F238E27FC236}">
                  <a16:creationId xmlns:a16="http://schemas.microsoft.com/office/drawing/2014/main" id="{DEAA2A2B-FC02-4E4E-8291-BFE01ECAC9F4}"/>
                </a:ext>
              </a:extLst>
            </p:cNvPr>
            <p:cNvSpPr>
              <a:spLocks noChangeArrowheads="1"/>
            </p:cNvSpPr>
            <p:nvPr/>
          </p:nvSpPr>
          <p:spPr bwMode="auto">
            <a:xfrm>
              <a:off x="3456"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42067" name="Group 22">
              <a:extLst>
                <a:ext uri="{FF2B5EF4-FFF2-40B4-BE49-F238E27FC236}">
                  <a16:creationId xmlns:a16="http://schemas.microsoft.com/office/drawing/2014/main" id="{279F3757-CE87-45FB-81B8-234003F119B8}"/>
                </a:ext>
              </a:extLst>
            </p:cNvPr>
            <p:cNvGrpSpPr>
              <a:grpSpLocks/>
            </p:cNvGrpSpPr>
            <p:nvPr/>
          </p:nvGrpSpPr>
          <p:grpSpPr bwMode="auto">
            <a:xfrm>
              <a:off x="382" y="528"/>
              <a:ext cx="3218" cy="4944"/>
              <a:chOff x="382" y="528"/>
              <a:chExt cx="3218" cy="4944"/>
            </a:xfrm>
          </p:grpSpPr>
          <p:sp>
            <p:nvSpPr>
              <p:cNvPr id="42068" name="Oval 23">
                <a:extLst>
                  <a:ext uri="{FF2B5EF4-FFF2-40B4-BE49-F238E27FC236}">
                    <a16:creationId xmlns:a16="http://schemas.microsoft.com/office/drawing/2014/main" id="{54378D71-4AA7-4BFD-8F77-3F01DF91376C}"/>
                  </a:ext>
                </a:extLst>
              </p:cNvPr>
              <p:cNvSpPr>
                <a:spLocks noChangeArrowheads="1"/>
              </p:cNvSpPr>
              <p:nvPr/>
            </p:nvSpPr>
            <p:spPr bwMode="auto">
              <a:xfrm>
                <a:off x="3456"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69" name="Oval 24">
                <a:extLst>
                  <a:ext uri="{FF2B5EF4-FFF2-40B4-BE49-F238E27FC236}">
                    <a16:creationId xmlns:a16="http://schemas.microsoft.com/office/drawing/2014/main" id="{7D31D39A-0ABC-41E5-982A-D2F29B3FFDC8}"/>
                  </a:ext>
                </a:extLst>
              </p:cNvPr>
              <p:cNvSpPr>
                <a:spLocks noChangeArrowheads="1"/>
              </p:cNvSpPr>
              <p:nvPr/>
            </p:nvSpPr>
            <p:spPr bwMode="auto">
              <a:xfrm>
                <a:off x="3456"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70" name="Oval 25">
                <a:extLst>
                  <a:ext uri="{FF2B5EF4-FFF2-40B4-BE49-F238E27FC236}">
                    <a16:creationId xmlns:a16="http://schemas.microsoft.com/office/drawing/2014/main" id="{4C110E3A-21C4-4144-8004-1D70CD26C4C5}"/>
                  </a:ext>
                </a:extLst>
              </p:cNvPr>
              <p:cNvSpPr>
                <a:spLocks noChangeArrowheads="1"/>
              </p:cNvSpPr>
              <p:nvPr/>
            </p:nvSpPr>
            <p:spPr bwMode="auto">
              <a:xfrm>
                <a:off x="2064" y="489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71" name="Oval 26">
                <a:extLst>
                  <a:ext uri="{FF2B5EF4-FFF2-40B4-BE49-F238E27FC236}">
                    <a16:creationId xmlns:a16="http://schemas.microsoft.com/office/drawing/2014/main" id="{7EFD65E6-C6A8-4692-98AA-87ABCF0FF2E4}"/>
                  </a:ext>
                </a:extLst>
              </p:cNvPr>
              <p:cNvSpPr>
                <a:spLocks noChangeArrowheads="1"/>
              </p:cNvSpPr>
              <p:nvPr/>
            </p:nvSpPr>
            <p:spPr bwMode="auto">
              <a:xfrm>
                <a:off x="2064" y="53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72" name="Oval 27">
                <a:extLst>
                  <a:ext uri="{FF2B5EF4-FFF2-40B4-BE49-F238E27FC236}">
                    <a16:creationId xmlns:a16="http://schemas.microsoft.com/office/drawing/2014/main" id="{2DA2F049-39A8-406D-B8E4-88F3145DEC41}"/>
                  </a:ext>
                </a:extLst>
              </p:cNvPr>
              <p:cNvSpPr>
                <a:spLocks noChangeArrowheads="1"/>
              </p:cNvSpPr>
              <p:nvPr/>
            </p:nvSpPr>
            <p:spPr bwMode="auto">
              <a:xfrm>
                <a:off x="2064" y="446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73" name="Oval 28">
                <a:extLst>
                  <a:ext uri="{FF2B5EF4-FFF2-40B4-BE49-F238E27FC236}">
                    <a16:creationId xmlns:a16="http://schemas.microsoft.com/office/drawing/2014/main" id="{99CBA202-6487-4C81-B378-158DB3290616}"/>
                  </a:ext>
                </a:extLst>
              </p:cNvPr>
              <p:cNvSpPr>
                <a:spLocks noChangeArrowheads="1"/>
              </p:cNvSpPr>
              <p:nvPr/>
            </p:nvSpPr>
            <p:spPr bwMode="auto">
              <a:xfrm rot="-5400000">
                <a:off x="815"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74" name="Oval 29">
                <a:extLst>
                  <a:ext uri="{FF2B5EF4-FFF2-40B4-BE49-F238E27FC236}">
                    <a16:creationId xmlns:a16="http://schemas.microsoft.com/office/drawing/2014/main" id="{A4BD6E27-1128-486E-B289-0BD7C2947216}"/>
                  </a:ext>
                </a:extLst>
              </p:cNvPr>
              <p:cNvSpPr>
                <a:spLocks noChangeArrowheads="1"/>
              </p:cNvSpPr>
              <p:nvPr/>
            </p:nvSpPr>
            <p:spPr bwMode="auto">
              <a:xfrm rot="-5400000">
                <a:off x="1246"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75" name="Oval 30">
                <a:extLst>
                  <a:ext uri="{FF2B5EF4-FFF2-40B4-BE49-F238E27FC236}">
                    <a16:creationId xmlns:a16="http://schemas.microsoft.com/office/drawing/2014/main" id="{543324CB-A46D-4234-A805-E5A1DCF4C950}"/>
                  </a:ext>
                </a:extLst>
              </p:cNvPr>
              <p:cNvSpPr>
                <a:spLocks noChangeArrowheads="1"/>
              </p:cNvSpPr>
              <p:nvPr/>
            </p:nvSpPr>
            <p:spPr bwMode="auto">
              <a:xfrm rot="-5400000">
                <a:off x="382"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76" name="Oval 31">
                <a:extLst>
                  <a:ext uri="{FF2B5EF4-FFF2-40B4-BE49-F238E27FC236}">
                    <a16:creationId xmlns:a16="http://schemas.microsoft.com/office/drawing/2014/main" id="{4DC9EEC7-614A-45E7-AC8F-D115A80356E4}"/>
                  </a:ext>
                </a:extLst>
              </p:cNvPr>
              <p:cNvSpPr>
                <a:spLocks noChangeArrowheads="1"/>
              </p:cNvSpPr>
              <p:nvPr/>
            </p:nvSpPr>
            <p:spPr bwMode="auto">
              <a:xfrm rot="-5400000">
                <a:off x="815"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77" name="Oval 32">
                <a:extLst>
                  <a:ext uri="{FF2B5EF4-FFF2-40B4-BE49-F238E27FC236}">
                    <a16:creationId xmlns:a16="http://schemas.microsoft.com/office/drawing/2014/main" id="{0B283AEB-D0EB-4209-BACE-249CB536CCE1}"/>
                  </a:ext>
                </a:extLst>
              </p:cNvPr>
              <p:cNvSpPr>
                <a:spLocks noChangeArrowheads="1"/>
              </p:cNvSpPr>
              <p:nvPr/>
            </p:nvSpPr>
            <p:spPr bwMode="auto">
              <a:xfrm rot="-5400000">
                <a:off x="1246"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78" name="Oval 33">
                <a:extLst>
                  <a:ext uri="{FF2B5EF4-FFF2-40B4-BE49-F238E27FC236}">
                    <a16:creationId xmlns:a16="http://schemas.microsoft.com/office/drawing/2014/main" id="{0442FF09-B0E6-40B0-9BDA-CE705D630F8F}"/>
                  </a:ext>
                </a:extLst>
              </p:cNvPr>
              <p:cNvSpPr>
                <a:spLocks noChangeArrowheads="1"/>
              </p:cNvSpPr>
              <p:nvPr/>
            </p:nvSpPr>
            <p:spPr bwMode="auto">
              <a:xfrm rot="-5400000">
                <a:off x="382"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79" name="Oval 34">
                <a:extLst>
                  <a:ext uri="{FF2B5EF4-FFF2-40B4-BE49-F238E27FC236}">
                    <a16:creationId xmlns:a16="http://schemas.microsoft.com/office/drawing/2014/main" id="{D3406D06-2F37-463A-879A-D2D907F487E5}"/>
                  </a:ext>
                </a:extLst>
              </p:cNvPr>
              <p:cNvSpPr>
                <a:spLocks noChangeArrowheads="1"/>
              </p:cNvSpPr>
              <p:nvPr/>
            </p:nvSpPr>
            <p:spPr bwMode="auto">
              <a:xfrm>
                <a:off x="2064" y="100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80" name="Oval 35">
                <a:extLst>
                  <a:ext uri="{FF2B5EF4-FFF2-40B4-BE49-F238E27FC236}">
                    <a16:creationId xmlns:a16="http://schemas.microsoft.com/office/drawing/2014/main" id="{19A57E81-6A01-4F10-BBF6-1B81CD9980B3}"/>
                  </a:ext>
                </a:extLst>
              </p:cNvPr>
              <p:cNvSpPr>
                <a:spLocks noChangeArrowheads="1"/>
              </p:cNvSpPr>
              <p:nvPr/>
            </p:nvSpPr>
            <p:spPr bwMode="auto">
              <a:xfrm>
                <a:off x="2064" y="14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81" name="Oval 36">
                <a:extLst>
                  <a:ext uri="{FF2B5EF4-FFF2-40B4-BE49-F238E27FC236}">
                    <a16:creationId xmlns:a16="http://schemas.microsoft.com/office/drawing/2014/main" id="{9F52B53E-6CD5-4052-9413-36F7FC03F83C}"/>
                  </a:ext>
                </a:extLst>
              </p:cNvPr>
              <p:cNvSpPr>
                <a:spLocks noChangeArrowheads="1"/>
              </p:cNvSpPr>
              <p:nvPr/>
            </p:nvSpPr>
            <p:spPr bwMode="auto">
              <a:xfrm>
                <a:off x="2064" y="57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82" name="Oval 37">
                <a:extLst>
                  <a:ext uri="{FF2B5EF4-FFF2-40B4-BE49-F238E27FC236}">
                    <a16:creationId xmlns:a16="http://schemas.microsoft.com/office/drawing/2014/main" id="{17939CBA-25F7-4881-B460-0E646E264CE2}"/>
                  </a:ext>
                </a:extLst>
              </p:cNvPr>
              <p:cNvSpPr>
                <a:spLocks noChangeArrowheads="1"/>
              </p:cNvSpPr>
              <p:nvPr/>
            </p:nvSpPr>
            <p:spPr bwMode="auto">
              <a:xfrm>
                <a:off x="3456" y="96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83" name="Oval 38">
                <a:extLst>
                  <a:ext uri="{FF2B5EF4-FFF2-40B4-BE49-F238E27FC236}">
                    <a16:creationId xmlns:a16="http://schemas.microsoft.com/office/drawing/2014/main" id="{FE8714A8-2C93-4AD0-A360-623745E882A3}"/>
                  </a:ext>
                </a:extLst>
              </p:cNvPr>
              <p:cNvSpPr>
                <a:spLocks noChangeArrowheads="1"/>
              </p:cNvSpPr>
              <p:nvPr/>
            </p:nvSpPr>
            <p:spPr bwMode="auto">
              <a:xfrm>
                <a:off x="3456" y="139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84" name="Oval 39">
                <a:extLst>
                  <a:ext uri="{FF2B5EF4-FFF2-40B4-BE49-F238E27FC236}">
                    <a16:creationId xmlns:a16="http://schemas.microsoft.com/office/drawing/2014/main" id="{70703D41-ACF0-4F09-BD83-B8C0225D26FF}"/>
                  </a:ext>
                </a:extLst>
              </p:cNvPr>
              <p:cNvSpPr>
                <a:spLocks noChangeArrowheads="1"/>
              </p:cNvSpPr>
              <p:nvPr/>
            </p:nvSpPr>
            <p:spPr bwMode="auto">
              <a:xfrm>
                <a:off x="3456" y="5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85" name="Oval 40">
                <a:extLst>
                  <a:ext uri="{FF2B5EF4-FFF2-40B4-BE49-F238E27FC236}">
                    <a16:creationId xmlns:a16="http://schemas.microsoft.com/office/drawing/2014/main" id="{D89E46F4-667C-4F69-BABF-C3A8832AD748}"/>
                  </a:ext>
                </a:extLst>
              </p:cNvPr>
              <p:cNvSpPr>
                <a:spLocks noChangeArrowheads="1"/>
              </p:cNvSpPr>
              <p:nvPr/>
            </p:nvSpPr>
            <p:spPr bwMode="auto">
              <a:xfrm rot="-5400000">
                <a:off x="1632"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86" name="Oval 41">
                <a:extLst>
                  <a:ext uri="{FF2B5EF4-FFF2-40B4-BE49-F238E27FC236}">
                    <a16:creationId xmlns:a16="http://schemas.microsoft.com/office/drawing/2014/main" id="{A3CB21EF-096D-44F4-B5E0-B211C8F49FBA}"/>
                  </a:ext>
                </a:extLst>
              </p:cNvPr>
              <p:cNvSpPr>
                <a:spLocks noChangeArrowheads="1"/>
              </p:cNvSpPr>
              <p:nvPr/>
            </p:nvSpPr>
            <p:spPr bwMode="auto">
              <a:xfrm rot="-5400000">
                <a:off x="1632"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87" name="Oval 42">
                <a:extLst>
                  <a:ext uri="{FF2B5EF4-FFF2-40B4-BE49-F238E27FC236}">
                    <a16:creationId xmlns:a16="http://schemas.microsoft.com/office/drawing/2014/main" id="{53B1CA92-3DB5-416F-9C18-00C0157F8CC5}"/>
                  </a:ext>
                </a:extLst>
              </p:cNvPr>
              <p:cNvSpPr>
                <a:spLocks noChangeArrowheads="1"/>
              </p:cNvSpPr>
              <p:nvPr/>
            </p:nvSpPr>
            <p:spPr bwMode="auto">
              <a:xfrm rot="-5400000">
                <a:off x="384" y="2879"/>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88" name="Oval 43">
                <a:extLst>
                  <a:ext uri="{FF2B5EF4-FFF2-40B4-BE49-F238E27FC236}">
                    <a16:creationId xmlns:a16="http://schemas.microsoft.com/office/drawing/2014/main" id="{435D7506-241A-4DD6-8DB5-45F3F408DC0B}"/>
                  </a:ext>
                </a:extLst>
              </p:cNvPr>
              <p:cNvSpPr>
                <a:spLocks noChangeArrowheads="1"/>
              </p:cNvSpPr>
              <p:nvPr/>
            </p:nvSpPr>
            <p:spPr bwMode="auto">
              <a:xfrm>
                <a:off x="2064" y="22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89" name="Oval 44">
                <a:extLst>
                  <a:ext uri="{FF2B5EF4-FFF2-40B4-BE49-F238E27FC236}">
                    <a16:creationId xmlns:a16="http://schemas.microsoft.com/office/drawing/2014/main" id="{05B1B33F-5B98-4F25-9345-68A3A9ACF1F5}"/>
                  </a:ext>
                </a:extLst>
              </p:cNvPr>
              <p:cNvSpPr>
                <a:spLocks noChangeArrowheads="1"/>
              </p:cNvSpPr>
              <p:nvPr/>
            </p:nvSpPr>
            <p:spPr bwMode="auto">
              <a:xfrm>
                <a:off x="2064" y="182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nvGrpSpPr>
              <p:cNvPr id="42090" name="Group 45">
                <a:extLst>
                  <a:ext uri="{FF2B5EF4-FFF2-40B4-BE49-F238E27FC236}">
                    <a16:creationId xmlns:a16="http://schemas.microsoft.com/office/drawing/2014/main" id="{925EB122-08AF-4603-804F-C9A86B0B767E}"/>
                  </a:ext>
                </a:extLst>
              </p:cNvPr>
              <p:cNvGrpSpPr>
                <a:grpSpLocks/>
              </p:cNvGrpSpPr>
              <p:nvPr/>
            </p:nvGrpSpPr>
            <p:grpSpPr bwMode="auto">
              <a:xfrm>
                <a:off x="3456" y="1776"/>
                <a:ext cx="144" cy="1008"/>
                <a:chOff x="2688" y="2640"/>
                <a:chExt cx="144" cy="1008"/>
              </a:xfrm>
            </p:grpSpPr>
            <p:sp>
              <p:nvSpPr>
                <p:cNvPr id="42099" name="Oval 46">
                  <a:extLst>
                    <a:ext uri="{FF2B5EF4-FFF2-40B4-BE49-F238E27FC236}">
                      <a16:creationId xmlns:a16="http://schemas.microsoft.com/office/drawing/2014/main" id="{22736211-EEBA-477E-952A-8BAE6F223DCB}"/>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100" name="Oval 47">
                  <a:extLst>
                    <a:ext uri="{FF2B5EF4-FFF2-40B4-BE49-F238E27FC236}">
                      <a16:creationId xmlns:a16="http://schemas.microsoft.com/office/drawing/2014/main" id="{10255965-62C6-4297-8567-74408E7D0D4D}"/>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101" name="Oval 48">
                  <a:extLst>
                    <a:ext uri="{FF2B5EF4-FFF2-40B4-BE49-F238E27FC236}">
                      <a16:creationId xmlns:a16="http://schemas.microsoft.com/office/drawing/2014/main" id="{8EA1BB1B-CAA9-4F8F-8F71-DDFF760E6BC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2091" name="Group 49">
                <a:extLst>
                  <a:ext uri="{FF2B5EF4-FFF2-40B4-BE49-F238E27FC236}">
                    <a16:creationId xmlns:a16="http://schemas.microsoft.com/office/drawing/2014/main" id="{A07B2B74-7809-4688-93B7-7387674778BC}"/>
                  </a:ext>
                </a:extLst>
              </p:cNvPr>
              <p:cNvGrpSpPr>
                <a:grpSpLocks/>
              </p:cNvGrpSpPr>
              <p:nvPr/>
            </p:nvGrpSpPr>
            <p:grpSpPr bwMode="auto">
              <a:xfrm>
                <a:off x="3456" y="3216"/>
                <a:ext cx="144" cy="1008"/>
                <a:chOff x="2688" y="2640"/>
                <a:chExt cx="144" cy="1008"/>
              </a:xfrm>
            </p:grpSpPr>
            <p:sp>
              <p:nvSpPr>
                <p:cNvPr id="42096" name="Oval 50">
                  <a:extLst>
                    <a:ext uri="{FF2B5EF4-FFF2-40B4-BE49-F238E27FC236}">
                      <a16:creationId xmlns:a16="http://schemas.microsoft.com/office/drawing/2014/main" id="{B28CAE49-3968-468D-8B3B-0D139FE8A293}"/>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97" name="Oval 51">
                  <a:extLst>
                    <a:ext uri="{FF2B5EF4-FFF2-40B4-BE49-F238E27FC236}">
                      <a16:creationId xmlns:a16="http://schemas.microsoft.com/office/drawing/2014/main" id="{4E812FAA-85DD-42A1-8D2D-451461D3F7C5}"/>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98" name="Oval 52">
                  <a:extLst>
                    <a:ext uri="{FF2B5EF4-FFF2-40B4-BE49-F238E27FC236}">
                      <a16:creationId xmlns:a16="http://schemas.microsoft.com/office/drawing/2014/main" id="{88F5E6A9-2F24-4D1B-9DB9-1843E3B440C8}"/>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42092" name="Oval 53">
                <a:extLst>
                  <a:ext uri="{FF2B5EF4-FFF2-40B4-BE49-F238E27FC236}">
                    <a16:creationId xmlns:a16="http://schemas.microsoft.com/office/drawing/2014/main" id="{47643209-DD7D-4CEB-9CB5-FF9F90835287}"/>
                  </a:ext>
                </a:extLst>
              </p:cNvPr>
              <p:cNvSpPr>
                <a:spLocks noChangeArrowheads="1"/>
              </p:cNvSpPr>
              <p:nvPr/>
            </p:nvSpPr>
            <p:spPr bwMode="auto">
              <a:xfrm>
                <a:off x="2064" y="364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93" name="Oval 54">
                <a:extLst>
                  <a:ext uri="{FF2B5EF4-FFF2-40B4-BE49-F238E27FC236}">
                    <a16:creationId xmlns:a16="http://schemas.microsoft.com/office/drawing/2014/main" id="{F44BDAB5-B048-488B-89AE-01993896C52D}"/>
                  </a:ext>
                </a:extLst>
              </p:cNvPr>
              <p:cNvSpPr>
                <a:spLocks noChangeArrowheads="1"/>
              </p:cNvSpPr>
              <p:nvPr/>
            </p:nvSpPr>
            <p:spPr bwMode="auto">
              <a:xfrm>
                <a:off x="2064" y="408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94" name="Oval 55">
                <a:extLst>
                  <a:ext uri="{FF2B5EF4-FFF2-40B4-BE49-F238E27FC236}">
                    <a16:creationId xmlns:a16="http://schemas.microsoft.com/office/drawing/2014/main" id="{441B080E-F7C0-46AE-A61B-141C1D335D41}"/>
                  </a:ext>
                </a:extLst>
              </p:cNvPr>
              <p:cNvSpPr>
                <a:spLocks noChangeArrowheads="1"/>
              </p:cNvSpPr>
              <p:nvPr/>
            </p:nvSpPr>
            <p:spPr bwMode="auto">
              <a:xfrm>
                <a:off x="2064" y="321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95" name="Oval 56">
                <a:extLst>
                  <a:ext uri="{FF2B5EF4-FFF2-40B4-BE49-F238E27FC236}">
                    <a16:creationId xmlns:a16="http://schemas.microsoft.com/office/drawing/2014/main" id="{35FC9CC4-8D0A-4827-848B-4A59385A6DD9}"/>
                  </a:ext>
                </a:extLst>
              </p:cNvPr>
              <p:cNvSpPr>
                <a:spLocks noChangeArrowheads="1"/>
              </p:cNvSpPr>
              <p:nvPr/>
            </p:nvSpPr>
            <p:spPr bwMode="auto">
              <a:xfrm rot="-5400000">
                <a:off x="384" y="2567"/>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sp>
        <p:nvSpPr>
          <p:cNvPr id="41990" name="Line 57">
            <a:extLst>
              <a:ext uri="{FF2B5EF4-FFF2-40B4-BE49-F238E27FC236}">
                <a16:creationId xmlns:a16="http://schemas.microsoft.com/office/drawing/2014/main" id="{A4F2AF7F-6B5C-4F5A-9A40-E7E994DD0F5E}"/>
              </a:ext>
            </a:extLst>
          </p:cNvPr>
          <p:cNvSpPr>
            <a:spLocks noChangeShapeType="1"/>
          </p:cNvSpPr>
          <p:nvPr/>
        </p:nvSpPr>
        <p:spPr bwMode="auto">
          <a:xfrm flipH="1">
            <a:off x="4368800" y="2019300"/>
            <a:ext cx="0" cy="31432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1" name="AutoShape 58">
            <a:extLst>
              <a:ext uri="{FF2B5EF4-FFF2-40B4-BE49-F238E27FC236}">
                <a16:creationId xmlns:a16="http://schemas.microsoft.com/office/drawing/2014/main" id="{E8C0C568-730A-4277-967D-E3AA5FADCC63}"/>
              </a:ext>
            </a:extLst>
          </p:cNvPr>
          <p:cNvSpPr>
            <a:spLocks noChangeArrowheads="1"/>
          </p:cNvSpPr>
          <p:nvPr/>
        </p:nvSpPr>
        <p:spPr bwMode="auto">
          <a:xfrm flipH="1">
            <a:off x="1625600" y="1790700"/>
            <a:ext cx="711200" cy="457200"/>
          </a:xfrm>
          <a:custGeom>
            <a:avLst/>
            <a:gdLst>
              <a:gd name="T0" fmla="*/ 2147483646 w 21600"/>
              <a:gd name="T1" fmla="*/ 0 h 21600"/>
              <a:gd name="T2" fmla="*/ 0 w 21600"/>
              <a:gd name="T3" fmla="*/ 2147483646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10800"/>
                </a:moveTo>
                <a:cubicBezTo>
                  <a:pt x="21600" y="4835"/>
                  <a:pt x="16764" y="0"/>
                  <a:pt x="10800" y="0"/>
                </a:cubicBezTo>
                <a:cubicBezTo>
                  <a:pt x="4835" y="0"/>
                  <a:pt x="0" y="4835"/>
                  <a:pt x="0" y="10800"/>
                </a:cubicBezTo>
                <a:cubicBezTo>
                  <a:pt x="0" y="4835"/>
                  <a:pt x="4835" y="0"/>
                  <a:pt x="10800" y="0"/>
                </a:cubicBezTo>
                <a:cubicBezTo>
                  <a:pt x="16764" y="0"/>
                  <a:pt x="21599" y="4835"/>
                  <a:pt x="21600" y="10799"/>
                </a:cubicBezTo>
                <a:lnTo>
                  <a:pt x="21600" y="10800"/>
                </a:lnTo>
                <a:lnTo>
                  <a:pt x="24300" y="10800"/>
                </a:lnTo>
                <a:lnTo>
                  <a:pt x="21600" y="13500"/>
                </a:lnTo>
                <a:lnTo>
                  <a:pt x="18900" y="10800"/>
                </a:lnTo>
                <a:lnTo>
                  <a:pt x="216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1992" name="AutoShape 59">
            <a:extLst>
              <a:ext uri="{FF2B5EF4-FFF2-40B4-BE49-F238E27FC236}">
                <a16:creationId xmlns:a16="http://schemas.microsoft.com/office/drawing/2014/main" id="{80F00691-9924-4DAD-8643-B94CB06AF6F5}"/>
              </a:ext>
            </a:extLst>
          </p:cNvPr>
          <p:cNvSpPr>
            <a:spLocks noChangeArrowheads="1"/>
          </p:cNvSpPr>
          <p:nvPr/>
        </p:nvSpPr>
        <p:spPr bwMode="auto">
          <a:xfrm flipH="1" flipV="1">
            <a:off x="3962400" y="4819650"/>
            <a:ext cx="711200" cy="457200"/>
          </a:xfrm>
          <a:custGeom>
            <a:avLst/>
            <a:gdLst>
              <a:gd name="T0" fmla="*/ 2147483646 w 21600"/>
              <a:gd name="T1" fmla="*/ 0 h 21600"/>
              <a:gd name="T2" fmla="*/ 0 w 21600"/>
              <a:gd name="T3" fmla="*/ 2147483646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10800"/>
                </a:moveTo>
                <a:cubicBezTo>
                  <a:pt x="21600" y="4835"/>
                  <a:pt x="16764" y="0"/>
                  <a:pt x="10800" y="0"/>
                </a:cubicBezTo>
                <a:cubicBezTo>
                  <a:pt x="4835" y="0"/>
                  <a:pt x="0" y="4835"/>
                  <a:pt x="0" y="10800"/>
                </a:cubicBezTo>
                <a:cubicBezTo>
                  <a:pt x="0" y="4835"/>
                  <a:pt x="4835" y="0"/>
                  <a:pt x="10800" y="0"/>
                </a:cubicBezTo>
                <a:cubicBezTo>
                  <a:pt x="16764" y="0"/>
                  <a:pt x="21599" y="4835"/>
                  <a:pt x="21600" y="10799"/>
                </a:cubicBezTo>
                <a:lnTo>
                  <a:pt x="21600" y="10800"/>
                </a:lnTo>
                <a:lnTo>
                  <a:pt x="24300" y="10800"/>
                </a:lnTo>
                <a:lnTo>
                  <a:pt x="21600" y="13500"/>
                </a:lnTo>
                <a:lnTo>
                  <a:pt x="18900" y="10800"/>
                </a:lnTo>
                <a:lnTo>
                  <a:pt x="21600" y="10800"/>
                </a:lnTo>
                <a:close/>
              </a:path>
            </a:pathLst>
          </a:custGeom>
          <a:solidFill>
            <a:schemeClr val="accent1"/>
          </a:solidFill>
          <a:ln w="9525">
            <a:solidFill>
              <a:schemeClr val="tx1"/>
            </a:solidFill>
            <a:miter lim="800000"/>
            <a:headEnd/>
            <a:tailEnd/>
          </a:ln>
        </p:spPr>
        <p:txBody>
          <a:bodyPr wrap="none" anchor="ctr"/>
          <a:lstStyle/>
          <a:p>
            <a:endParaRPr lang="en-US"/>
          </a:p>
        </p:txBody>
      </p:sp>
      <p:grpSp>
        <p:nvGrpSpPr>
          <p:cNvPr id="41993" name="Group 60">
            <a:extLst>
              <a:ext uri="{FF2B5EF4-FFF2-40B4-BE49-F238E27FC236}">
                <a16:creationId xmlns:a16="http://schemas.microsoft.com/office/drawing/2014/main" id="{D7EF3C41-D0A0-478B-8FAA-B70D4514C657}"/>
              </a:ext>
            </a:extLst>
          </p:cNvPr>
          <p:cNvGrpSpPr>
            <a:grpSpLocks/>
          </p:cNvGrpSpPr>
          <p:nvPr/>
        </p:nvGrpSpPr>
        <p:grpSpPr bwMode="auto">
          <a:xfrm rot="15301" flipH="1">
            <a:off x="4630738" y="2255838"/>
            <a:ext cx="727075" cy="635000"/>
            <a:chOff x="2880" y="624"/>
            <a:chExt cx="672" cy="1008"/>
          </a:xfrm>
        </p:grpSpPr>
        <p:grpSp>
          <p:nvGrpSpPr>
            <p:cNvPr id="42058" name="Group 61">
              <a:extLst>
                <a:ext uri="{FF2B5EF4-FFF2-40B4-BE49-F238E27FC236}">
                  <a16:creationId xmlns:a16="http://schemas.microsoft.com/office/drawing/2014/main" id="{1E6B836E-1218-4D50-85CA-E70CA28DFFAD}"/>
                </a:ext>
              </a:extLst>
            </p:cNvPr>
            <p:cNvGrpSpPr>
              <a:grpSpLocks/>
            </p:cNvGrpSpPr>
            <p:nvPr/>
          </p:nvGrpSpPr>
          <p:grpSpPr bwMode="auto">
            <a:xfrm>
              <a:off x="2880" y="624"/>
              <a:ext cx="144" cy="1008"/>
              <a:chOff x="2688" y="2640"/>
              <a:chExt cx="144" cy="1008"/>
            </a:xfrm>
          </p:grpSpPr>
          <p:sp>
            <p:nvSpPr>
              <p:cNvPr id="42063" name="Oval 62">
                <a:extLst>
                  <a:ext uri="{FF2B5EF4-FFF2-40B4-BE49-F238E27FC236}">
                    <a16:creationId xmlns:a16="http://schemas.microsoft.com/office/drawing/2014/main" id="{D9692978-DBA6-4629-8C6B-365F7E87148D}"/>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64" name="Oval 63">
                <a:extLst>
                  <a:ext uri="{FF2B5EF4-FFF2-40B4-BE49-F238E27FC236}">
                    <a16:creationId xmlns:a16="http://schemas.microsoft.com/office/drawing/2014/main" id="{39264497-CC1F-4277-8438-6AD6B3C13E6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65" name="Oval 64">
                <a:extLst>
                  <a:ext uri="{FF2B5EF4-FFF2-40B4-BE49-F238E27FC236}">
                    <a16:creationId xmlns:a16="http://schemas.microsoft.com/office/drawing/2014/main" id="{EE10ABC4-96C0-4231-B3DF-16C10E993731}"/>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2059" name="Group 65">
              <a:extLst>
                <a:ext uri="{FF2B5EF4-FFF2-40B4-BE49-F238E27FC236}">
                  <a16:creationId xmlns:a16="http://schemas.microsoft.com/office/drawing/2014/main" id="{11F7B2DC-7FE4-4E15-9B55-51326E9749FB}"/>
                </a:ext>
              </a:extLst>
            </p:cNvPr>
            <p:cNvGrpSpPr>
              <a:grpSpLocks/>
            </p:cNvGrpSpPr>
            <p:nvPr/>
          </p:nvGrpSpPr>
          <p:grpSpPr bwMode="auto">
            <a:xfrm>
              <a:off x="3408" y="624"/>
              <a:ext cx="144" cy="1008"/>
              <a:chOff x="2688" y="2640"/>
              <a:chExt cx="144" cy="1008"/>
            </a:xfrm>
          </p:grpSpPr>
          <p:sp>
            <p:nvSpPr>
              <p:cNvPr id="42060" name="Oval 66">
                <a:extLst>
                  <a:ext uri="{FF2B5EF4-FFF2-40B4-BE49-F238E27FC236}">
                    <a16:creationId xmlns:a16="http://schemas.microsoft.com/office/drawing/2014/main" id="{B609677E-4663-4A65-9374-70464C329F52}"/>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61" name="Oval 67">
                <a:extLst>
                  <a:ext uri="{FF2B5EF4-FFF2-40B4-BE49-F238E27FC236}">
                    <a16:creationId xmlns:a16="http://schemas.microsoft.com/office/drawing/2014/main" id="{94C09BA5-FF96-4CFD-AF66-4BB736C58A7E}"/>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62" name="Oval 68">
                <a:extLst>
                  <a:ext uri="{FF2B5EF4-FFF2-40B4-BE49-F238E27FC236}">
                    <a16:creationId xmlns:a16="http://schemas.microsoft.com/office/drawing/2014/main" id="{E187B4FA-C824-45F5-8070-60A7910C50CD}"/>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41994" name="Group 69">
            <a:extLst>
              <a:ext uri="{FF2B5EF4-FFF2-40B4-BE49-F238E27FC236}">
                <a16:creationId xmlns:a16="http://schemas.microsoft.com/office/drawing/2014/main" id="{BAADE889-02D1-4D97-A761-A6A22854E079}"/>
              </a:ext>
            </a:extLst>
          </p:cNvPr>
          <p:cNvGrpSpPr>
            <a:grpSpLocks/>
          </p:cNvGrpSpPr>
          <p:nvPr/>
        </p:nvGrpSpPr>
        <p:grpSpPr bwMode="auto">
          <a:xfrm rot="15301" flipH="1">
            <a:off x="5011738" y="3300413"/>
            <a:ext cx="723900" cy="635000"/>
            <a:chOff x="2880" y="2376"/>
            <a:chExt cx="672" cy="1008"/>
          </a:xfrm>
        </p:grpSpPr>
        <p:grpSp>
          <p:nvGrpSpPr>
            <p:cNvPr id="42050" name="Group 70">
              <a:extLst>
                <a:ext uri="{FF2B5EF4-FFF2-40B4-BE49-F238E27FC236}">
                  <a16:creationId xmlns:a16="http://schemas.microsoft.com/office/drawing/2014/main" id="{5F43D4F6-91B5-490E-91E9-8DA2B3D7B553}"/>
                </a:ext>
              </a:extLst>
            </p:cNvPr>
            <p:cNvGrpSpPr>
              <a:grpSpLocks/>
            </p:cNvGrpSpPr>
            <p:nvPr/>
          </p:nvGrpSpPr>
          <p:grpSpPr bwMode="auto">
            <a:xfrm>
              <a:off x="2880" y="2376"/>
              <a:ext cx="144" cy="1008"/>
              <a:chOff x="2688" y="2640"/>
              <a:chExt cx="144" cy="1008"/>
            </a:xfrm>
          </p:grpSpPr>
          <p:sp>
            <p:nvSpPr>
              <p:cNvPr id="42055" name="Oval 71">
                <a:extLst>
                  <a:ext uri="{FF2B5EF4-FFF2-40B4-BE49-F238E27FC236}">
                    <a16:creationId xmlns:a16="http://schemas.microsoft.com/office/drawing/2014/main" id="{054F80C0-4691-4794-AB99-A0754E897468}"/>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56" name="Oval 72">
                <a:extLst>
                  <a:ext uri="{FF2B5EF4-FFF2-40B4-BE49-F238E27FC236}">
                    <a16:creationId xmlns:a16="http://schemas.microsoft.com/office/drawing/2014/main" id="{04144AF9-5F8B-457D-9AAF-0E91BBDCB042}"/>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57" name="Oval 73">
                <a:extLst>
                  <a:ext uri="{FF2B5EF4-FFF2-40B4-BE49-F238E27FC236}">
                    <a16:creationId xmlns:a16="http://schemas.microsoft.com/office/drawing/2014/main" id="{599FF6FC-31DE-458E-A9D9-1936E5B8D9A3}"/>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2051" name="Group 74">
              <a:extLst>
                <a:ext uri="{FF2B5EF4-FFF2-40B4-BE49-F238E27FC236}">
                  <a16:creationId xmlns:a16="http://schemas.microsoft.com/office/drawing/2014/main" id="{07498EDC-6B56-4E0B-9228-0991130F7A67}"/>
                </a:ext>
              </a:extLst>
            </p:cNvPr>
            <p:cNvGrpSpPr>
              <a:grpSpLocks/>
            </p:cNvGrpSpPr>
            <p:nvPr/>
          </p:nvGrpSpPr>
          <p:grpSpPr bwMode="auto">
            <a:xfrm>
              <a:off x="3408" y="2376"/>
              <a:ext cx="144" cy="1008"/>
              <a:chOff x="2688" y="2640"/>
              <a:chExt cx="144" cy="1008"/>
            </a:xfrm>
          </p:grpSpPr>
          <p:sp>
            <p:nvSpPr>
              <p:cNvPr id="42052" name="Oval 75">
                <a:extLst>
                  <a:ext uri="{FF2B5EF4-FFF2-40B4-BE49-F238E27FC236}">
                    <a16:creationId xmlns:a16="http://schemas.microsoft.com/office/drawing/2014/main" id="{B0C03E23-87AE-422F-8F43-CEAE907E8A19}"/>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53" name="Oval 76">
                <a:extLst>
                  <a:ext uri="{FF2B5EF4-FFF2-40B4-BE49-F238E27FC236}">
                    <a16:creationId xmlns:a16="http://schemas.microsoft.com/office/drawing/2014/main" id="{AD0426DC-5F98-4AD7-A97A-3DAB99F93943}"/>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54" name="Oval 77">
                <a:extLst>
                  <a:ext uri="{FF2B5EF4-FFF2-40B4-BE49-F238E27FC236}">
                    <a16:creationId xmlns:a16="http://schemas.microsoft.com/office/drawing/2014/main" id="{9F5885E3-E121-4769-9BB1-E39138306C94}"/>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41995" name="Group 78">
            <a:extLst>
              <a:ext uri="{FF2B5EF4-FFF2-40B4-BE49-F238E27FC236}">
                <a16:creationId xmlns:a16="http://schemas.microsoft.com/office/drawing/2014/main" id="{AEF4936F-6954-4580-8AC2-B577C2F1AB79}"/>
              </a:ext>
            </a:extLst>
          </p:cNvPr>
          <p:cNvGrpSpPr>
            <a:grpSpLocks/>
          </p:cNvGrpSpPr>
          <p:nvPr/>
        </p:nvGrpSpPr>
        <p:grpSpPr bwMode="auto">
          <a:xfrm rot="15301" flipH="1">
            <a:off x="4633913" y="4297363"/>
            <a:ext cx="723900" cy="635000"/>
            <a:chOff x="2880" y="4080"/>
            <a:chExt cx="672" cy="1008"/>
          </a:xfrm>
        </p:grpSpPr>
        <p:grpSp>
          <p:nvGrpSpPr>
            <p:cNvPr id="42042" name="Group 79">
              <a:extLst>
                <a:ext uri="{FF2B5EF4-FFF2-40B4-BE49-F238E27FC236}">
                  <a16:creationId xmlns:a16="http://schemas.microsoft.com/office/drawing/2014/main" id="{D91141FC-1C97-46EF-9E18-1A7ECBD40535}"/>
                </a:ext>
              </a:extLst>
            </p:cNvPr>
            <p:cNvGrpSpPr>
              <a:grpSpLocks/>
            </p:cNvGrpSpPr>
            <p:nvPr/>
          </p:nvGrpSpPr>
          <p:grpSpPr bwMode="auto">
            <a:xfrm>
              <a:off x="3408" y="4080"/>
              <a:ext cx="144" cy="1008"/>
              <a:chOff x="2688" y="2640"/>
              <a:chExt cx="144" cy="1008"/>
            </a:xfrm>
          </p:grpSpPr>
          <p:sp>
            <p:nvSpPr>
              <p:cNvPr id="42047" name="Oval 80">
                <a:extLst>
                  <a:ext uri="{FF2B5EF4-FFF2-40B4-BE49-F238E27FC236}">
                    <a16:creationId xmlns:a16="http://schemas.microsoft.com/office/drawing/2014/main" id="{92B0FB40-263D-474F-8076-A5A2DF9DC14F}"/>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48" name="Oval 81">
                <a:extLst>
                  <a:ext uri="{FF2B5EF4-FFF2-40B4-BE49-F238E27FC236}">
                    <a16:creationId xmlns:a16="http://schemas.microsoft.com/office/drawing/2014/main" id="{C2CBFE23-CE5B-4AE2-B1F2-AA48A6251F69}"/>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49" name="Oval 82">
                <a:extLst>
                  <a:ext uri="{FF2B5EF4-FFF2-40B4-BE49-F238E27FC236}">
                    <a16:creationId xmlns:a16="http://schemas.microsoft.com/office/drawing/2014/main" id="{E0DD3351-8A86-4334-BE27-062315749CDE}"/>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2043" name="Group 83">
              <a:extLst>
                <a:ext uri="{FF2B5EF4-FFF2-40B4-BE49-F238E27FC236}">
                  <a16:creationId xmlns:a16="http://schemas.microsoft.com/office/drawing/2014/main" id="{1CBA85CF-4579-4FEC-829A-580678959C08}"/>
                </a:ext>
              </a:extLst>
            </p:cNvPr>
            <p:cNvGrpSpPr>
              <a:grpSpLocks/>
            </p:cNvGrpSpPr>
            <p:nvPr/>
          </p:nvGrpSpPr>
          <p:grpSpPr bwMode="auto">
            <a:xfrm>
              <a:off x="2880" y="4080"/>
              <a:ext cx="144" cy="1008"/>
              <a:chOff x="2688" y="2640"/>
              <a:chExt cx="144" cy="1008"/>
            </a:xfrm>
          </p:grpSpPr>
          <p:sp>
            <p:nvSpPr>
              <p:cNvPr id="42044" name="Oval 84">
                <a:extLst>
                  <a:ext uri="{FF2B5EF4-FFF2-40B4-BE49-F238E27FC236}">
                    <a16:creationId xmlns:a16="http://schemas.microsoft.com/office/drawing/2014/main" id="{378A7D67-F825-4208-85C1-E1746EB7D19D}"/>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45" name="Oval 85">
                <a:extLst>
                  <a:ext uri="{FF2B5EF4-FFF2-40B4-BE49-F238E27FC236}">
                    <a16:creationId xmlns:a16="http://schemas.microsoft.com/office/drawing/2014/main" id="{DB073093-CCA2-47A3-AA07-72C0A3762F11}"/>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46" name="Oval 86">
                <a:extLst>
                  <a:ext uri="{FF2B5EF4-FFF2-40B4-BE49-F238E27FC236}">
                    <a16:creationId xmlns:a16="http://schemas.microsoft.com/office/drawing/2014/main" id="{656B553B-0720-48F1-86C1-296E52E82840}"/>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sp>
        <p:nvSpPr>
          <p:cNvPr id="41996" name="Line 87">
            <a:extLst>
              <a:ext uri="{FF2B5EF4-FFF2-40B4-BE49-F238E27FC236}">
                <a16:creationId xmlns:a16="http://schemas.microsoft.com/office/drawing/2014/main" id="{E21D0F07-44FF-4D79-84D9-36A93087E73C}"/>
              </a:ext>
            </a:extLst>
          </p:cNvPr>
          <p:cNvSpPr>
            <a:spLocks noChangeShapeType="1"/>
          </p:cNvSpPr>
          <p:nvPr/>
        </p:nvSpPr>
        <p:spPr bwMode="auto">
          <a:xfrm flipH="1">
            <a:off x="5994400" y="2019300"/>
            <a:ext cx="0" cy="31432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7" name="AutoShape 88">
            <a:extLst>
              <a:ext uri="{FF2B5EF4-FFF2-40B4-BE49-F238E27FC236}">
                <a16:creationId xmlns:a16="http://schemas.microsoft.com/office/drawing/2014/main" id="{B19C9B28-2655-4086-9C9B-3475D16506DB}"/>
              </a:ext>
            </a:extLst>
          </p:cNvPr>
          <p:cNvSpPr>
            <a:spLocks noChangeArrowheads="1"/>
          </p:cNvSpPr>
          <p:nvPr/>
        </p:nvSpPr>
        <p:spPr bwMode="auto">
          <a:xfrm flipH="1">
            <a:off x="5689600" y="1733550"/>
            <a:ext cx="711200" cy="457200"/>
          </a:xfrm>
          <a:custGeom>
            <a:avLst/>
            <a:gdLst>
              <a:gd name="T0" fmla="*/ 2147483646 w 21600"/>
              <a:gd name="T1" fmla="*/ 0 h 21600"/>
              <a:gd name="T2" fmla="*/ 0 w 21600"/>
              <a:gd name="T3" fmla="*/ 2147483646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10800"/>
                </a:moveTo>
                <a:cubicBezTo>
                  <a:pt x="21600" y="4835"/>
                  <a:pt x="16764" y="0"/>
                  <a:pt x="10800" y="0"/>
                </a:cubicBezTo>
                <a:cubicBezTo>
                  <a:pt x="4835" y="0"/>
                  <a:pt x="0" y="4835"/>
                  <a:pt x="0" y="10800"/>
                </a:cubicBezTo>
                <a:cubicBezTo>
                  <a:pt x="0" y="4835"/>
                  <a:pt x="4835" y="0"/>
                  <a:pt x="10800" y="0"/>
                </a:cubicBezTo>
                <a:cubicBezTo>
                  <a:pt x="16764" y="0"/>
                  <a:pt x="21599" y="4835"/>
                  <a:pt x="21600" y="10799"/>
                </a:cubicBezTo>
                <a:lnTo>
                  <a:pt x="21600" y="10800"/>
                </a:lnTo>
                <a:lnTo>
                  <a:pt x="24300" y="10800"/>
                </a:lnTo>
                <a:lnTo>
                  <a:pt x="21600" y="13500"/>
                </a:lnTo>
                <a:lnTo>
                  <a:pt x="18900" y="10800"/>
                </a:lnTo>
                <a:lnTo>
                  <a:pt x="21600" y="10800"/>
                </a:lnTo>
                <a:close/>
              </a:path>
            </a:pathLst>
          </a:custGeom>
          <a:solidFill>
            <a:schemeClr val="accent1"/>
          </a:solidFill>
          <a:ln w="9525">
            <a:solidFill>
              <a:schemeClr val="tx1"/>
            </a:solidFill>
            <a:miter lim="800000"/>
            <a:headEnd/>
            <a:tailEnd/>
          </a:ln>
        </p:spPr>
        <p:txBody>
          <a:bodyPr wrap="none" anchor="ctr"/>
          <a:lstStyle/>
          <a:p>
            <a:endParaRPr lang="en-US"/>
          </a:p>
        </p:txBody>
      </p:sp>
      <p:grpSp>
        <p:nvGrpSpPr>
          <p:cNvPr id="41998" name="Group 89">
            <a:extLst>
              <a:ext uri="{FF2B5EF4-FFF2-40B4-BE49-F238E27FC236}">
                <a16:creationId xmlns:a16="http://schemas.microsoft.com/office/drawing/2014/main" id="{E5EAF9DC-C6AE-42EF-BCDF-4B641B1CA9BA}"/>
              </a:ext>
            </a:extLst>
          </p:cNvPr>
          <p:cNvGrpSpPr>
            <a:grpSpLocks/>
          </p:cNvGrpSpPr>
          <p:nvPr/>
        </p:nvGrpSpPr>
        <p:grpSpPr bwMode="auto">
          <a:xfrm>
            <a:off x="6299200" y="2476500"/>
            <a:ext cx="908050" cy="2457450"/>
            <a:chOff x="2016" y="816"/>
            <a:chExt cx="672" cy="3552"/>
          </a:xfrm>
        </p:grpSpPr>
        <p:grpSp>
          <p:nvGrpSpPr>
            <p:cNvPr id="42015" name="Group 90">
              <a:extLst>
                <a:ext uri="{FF2B5EF4-FFF2-40B4-BE49-F238E27FC236}">
                  <a16:creationId xmlns:a16="http://schemas.microsoft.com/office/drawing/2014/main" id="{5651683A-D507-43A4-9AEA-F5222A642941}"/>
                </a:ext>
              </a:extLst>
            </p:cNvPr>
            <p:cNvGrpSpPr>
              <a:grpSpLocks/>
            </p:cNvGrpSpPr>
            <p:nvPr/>
          </p:nvGrpSpPr>
          <p:grpSpPr bwMode="auto">
            <a:xfrm>
              <a:off x="2016" y="3360"/>
              <a:ext cx="672" cy="1008"/>
              <a:chOff x="2880" y="4080"/>
              <a:chExt cx="672" cy="1008"/>
            </a:xfrm>
          </p:grpSpPr>
          <p:grpSp>
            <p:nvGrpSpPr>
              <p:cNvPr id="42034" name="Group 91">
                <a:extLst>
                  <a:ext uri="{FF2B5EF4-FFF2-40B4-BE49-F238E27FC236}">
                    <a16:creationId xmlns:a16="http://schemas.microsoft.com/office/drawing/2014/main" id="{FF77F083-7BFA-4E08-98F4-43FD3F12C15C}"/>
                  </a:ext>
                </a:extLst>
              </p:cNvPr>
              <p:cNvGrpSpPr>
                <a:grpSpLocks/>
              </p:cNvGrpSpPr>
              <p:nvPr/>
            </p:nvGrpSpPr>
            <p:grpSpPr bwMode="auto">
              <a:xfrm>
                <a:off x="3408" y="4080"/>
                <a:ext cx="144" cy="1008"/>
                <a:chOff x="2688" y="2640"/>
                <a:chExt cx="144" cy="1008"/>
              </a:xfrm>
            </p:grpSpPr>
            <p:sp>
              <p:nvSpPr>
                <p:cNvPr id="42039" name="Oval 92">
                  <a:extLst>
                    <a:ext uri="{FF2B5EF4-FFF2-40B4-BE49-F238E27FC236}">
                      <a16:creationId xmlns:a16="http://schemas.microsoft.com/office/drawing/2014/main" id="{B538335F-5A3B-4FE9-B30A-4FF2D9A93D71}"/>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40" name="Oval 93">
                  <a:extLst>
                    <a:ext uri="{FF2B5EF4-FFF2-40B4-BE49-F238E27FC236}">
                      <a16:creationId xmlns:a16="http://schemas.microsoft.com/office/drawing/2014/main" id="{10574AD6-30A7-49CE-8C48-0ED91EEE7859}"/>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41" name="Oval 94">
                  <a:extLst>
                    <a:ext uri="{FF2B5EF4-FFF2-40B4-BE49-F238E27FC236}">
                      <a16:creationId xmlns:a16="http://schemas.microsoft.com/office/drawing/2014/main" id="{6FAE723A-ADFF-4F71-AECC-8FDC485F306E}"/>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2035" name="Group 95">
                <a:extLst>
                  <a:ext uri="{FF2B5EF4-FFF2-40B4-BE49-F238E27FC236}">
                    <a16:creationId xmlns:a16="http://schemas.microsoft.com/office/drawing/2014/main" id="{F43A2D23-7BAC-448E-B6B3-173BBA604FAE}"/>
                  </a:ext>
                </a:extLst>
              </p:cNvPr>
              <p:cNvGrpSpPr>
                <a:grpSpLocks/>
              </p:cNvGrpSpPr>
              <p:nvPr/>
            </p:nvGrpSpPr>
            <p:grpSpPr bwMode="auto">
              <a:xfrm>
                <a:off x="2880" y="4080"/>
                <a:ext cx="144" cy="1008"/>
                <a:chOff x="2688" y="2640"/>
                <a:chExt cx="144" cy="1008"/>
              </a:xfrm>
            </p:grpSpPr>
            <p:sp>
              <p:nvSpPr>
                <p:cNvPr id="42036" name="Oval 96">
                  <a:extLst>
                    <a:ext uri="{FF2B5EF4-FFF2-40B4-BE49-F238E27FC236}">
                      <a16:creationId xmlns:a16="http://schemas.microsoft.com/office/drawing/2014/main" id="{563D427E-A8AB-4AEE-B4ED-D450B08F8E35}"/>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37" name="Oval 97">
                  <a:extLst>
                    <a:ext uri="{FF2B5EF4-FFF2-40B4-BE49-F238E27FC236}">
                      <a16:creationId xmlns:a16="http://schemas.microsoft.com/office/drawing/2014/main" id="{E156BB83-6ED2-43BC-8988-4F0E0F74DFEF}"/>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38" name="Oval 98">
                  <a:extLst>
                    <a:ext uri="{FF2B5EF4-FFF2-40B4-BE49-F238E27FC236}">
                      <a16:creationId xmlns:a16="http://schemas.microsoft.com/office/drawing/2014/main" id="{A8B9B658-C1BC-439E-82F4-6C0D3170B0C7}"/>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42016" name="Group 99">
              <a:extLst>
                <a:ext uri="{FF2B5EF4-FFF2-40B4-BE49-F238E27FC236}">
                  <a16:creationId xmlns:a16="http://schemas.microsoft.com/office/drawing/2014/main" id="{A3535D9C-7286-4E23-BC9D-B0620B5E99ED}"/>
                </a:ext>
              </a:extLst>
            </p:cNvPr>
            <p:cNvGrpSpPr>
              <a:grpSpLocks/>
            </p:cNvGrpSpPr>
            <p:nvPr/>
          </p:nvGrpSpPr>
          <p:grpSpPr bwMode="auto">
            <a:xfrm>
              <a:off x="2016" y="2112"/>
              <a:ext cx="672" cy="1008"/>
              <a:chOff x="2880" y="2376"/>
              <a:chExt cx="672" cy="1008"/>
            </a:xfrm>
          </p:grpSpPr>
          <p:grpSp>
            <p:nvGrpSpPr>
              <p:cNvPr id="42026" name="Group 100">
                <a:extLst>
                  <a:ext uri="{FF2B5EF4-FFF2-40B4-BE49-F238E27FC236}">
                    <a16:creationId xmlns:a16="http://schemas.microsoft.com/office/drawing/2014/main" id="{F75C3E4F-AAB4-4BBA-B65D-3CEE0BFE2EAD}"/>
                  </a:ext>
                </a:extLst>
              </p:cNvPr>
              <p:cNvGrpSpPr>
                <a:grpSpLocks/>
              </p:cNvGrpSpPr>
              <p:nvPr/>
            </p:nvGrpSpPr>
            <p:grpSpPr bwMode="auto">
              <a:xfrm>
                <a:off x="2880" y="2376"/>
                <a:ext cx="144" cy="1008"/>
                <a:chOff x="2688" y="2640"/>
                <a:chExt cx="144" cy="1008"/>
              </a:xfrm>
            </p:grpSpPr>
            <p:sp>
              <p:nvSpPr>
                <p:cNvPr id="42031" name="Oval 101">
                  <a:extLst>
                    <a:ext uri="{FF2B5EF4-FFF2-40B4-BE49-F238E27FC236}">
                      <a16:creationId xmlns:a16="http://schemas.microsoft.com/office/drawing/2014/main" id="{596976DA-D062-4BA9-BE09-D04871B5F70A}"/>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32" name="Oval 102">
                  <a:extLst>
                    <a:ext uri="{FF2B5EF4-FFF2-40B4-BE49-F238E27FC236}">
                      <a16:creationId xmlns:a16="http://schemas.microsoft.com/office/drawing/2014/main" id="{77B19509-3861-4207-94C2-AA6E44454187}"/>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33" name="Oval 103">
                  <a:extLst>
                    <a:ext uri="{FF2B5EF4-FFF2-40B4-BE49-F238E27FC236}">
                      <a16:creationId xmlns:a16="http://schemas.microsoft.com/office/drawing/2014/main" id="{9A5CF122-69C5-4298-8AAA-4F9D1436B8AD}"/>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2027" name="Group 104">
                <a:extLst>
                  <a:ext uri="{FF2B5EF4-FFF2-40B4-BE49-F238E27FC236}">
                    <a16:creationId xmlns:a16="http://schemas.microsoft.com/office/drawing/2014/main" id="{42CDA6C0-D19D-4609-998D-720B88E8DAB5}"/>
                  </a:ext>
                </a:extLst>
              </p:cNvPr>
              <p:cNvGrpSpPr>
                <a:grpSpLocks/>
              </p:cNvGrpSpPr>
              <p:nvPr/>
            </p:nvGrpSpPr>
            <p:grpSpPr bwMode="auto">
              <a:xfrm>
                <a:off x="3408" y="2376"/>
                <a:ext cx="144" cy="1008"/>
                <a:chOff x="2688" y="2640"/>
                <a:chExt cx="144" cy="1008"/>
              </a:xfrm>
            </p:grpSpPr>
            <p:sp>
              <p:nvSpPr>
                <p:cNvPr id="42028" name="Oval 105">
                  <a:extLst>
                    <a:ext uri="{FF2B5EF4-FFF2-40B4-BE49-F238E27FC236}">
                      <a16:creationId xmlns:a16="http://schemas.microsoft.com/office/drawing/2014/main" id="{5BDEB373-F43E-4F5A-8347-2B5D85A3BE07}"/>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29" name="Oval 106">
                  <a:extLst>
                    <a:ext uri="{FF2B5EF4-FFF2-40B4-BE49-F238E27FC236}">
                      <a16:creationId xmlns:a16="http://schemas.microsoft.com/office/drawing/2014/main" id="{E4EAA2BB-489A-4713-84F6-2F7C592BB8EA}"/>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30" name="Oval 107">
                  <a:extLst>
                    <a:ext uri="{FF2B5EF4-FFF2-40B4-BE49-F238E27FC236}">
                      <a16:creationId xmlns:a16="http://schemas.microsoft.com/office/drawing/2014/main" id="{A1489BAC-720D-4893-9AE4-37392C0E551A}"/>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nvGrpSpPr>
            <p:cNvPr id="42017" name="Group 108">
              <a:extLst>
                <a:ext uri="{FF2B5EF4-FFF2-40B4-BE49-F238E27FC236}">
                  <a16:creationId xmlns:a16="http://schemas.microsoft.com/office/drawing/2014/main" id="{286F0D4B-6854-4350-953F-D587F118D7C6}"/>
                </a:ext>
              </a:extLst>
            </p:cNvPr>
            <p:cNvGrpSpPr>
              <a:grpSpLocks/>
            </p:cNvGrpSpPr>
            <p:nvPr/>
          </p:nvGrpSpPr>
          <p:grpSpPr bwMode="auto">
            <a:xfrm>
              <a:off x="2016" y="816"/>
              <a:ext cx="672" cy="1008"/>
              <a:chOff x="2880" y="624"/>
              <a:chExt cx="672" cy="1008"/>
            </a:xfrm>
          </p:grpSpPr>
          <p:grpSp>
            <p:nvGrpSpPr>
              <p:cNvPr id="42018" name="Group 109">
                <a:extLst>
                  <a:ext uri="{FF2B5EF4-FFF2-40B4-BE49-F238E27FC236}">
                    <a16:creationId xmlns:a16="http://schemas.microsoft.com/office/drawing/2014/main" id="{78DE1E41-B40E-451E-86FB-0EF776050539}"/>
                  </a:ext>
                </a:extLst>
              </p:cNvPr>
              <p:cNvGrpSpPr>
                <a:grpSpLocks/>
              </p:cNvGrpSpPr>
              <p:nvPr/>
            </p:nvGrpSpPr>
            <p:grpSpPr bwMode="auto">
              <a:xfrm>
                <a:off x="2880" y="624"/>
                <a:ext cx="144" cy="1008"/>
                <a:chOff x="2688" y="2640"/>
                <a:chExt cx="144" cy="1008"/>
              </a:xfrm>
            </p:grpSpPr>
            <p:sp>
              <p:nvSpPr>
                <p:cNvPr id="42023" name="Oval 110">
                  <a:extLst>
                    <a:ext uri="{FF2B5EF4-FFF2-40B4-BE49-F238E27FC236}">
                      <a16:creationId xmlns:a16="http://schemas.microsoft.com/office/drawing/2014/main" id="{7BF37DDF-BEE7-4464-B053-0BE230F4BCD2}"/>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24" name="Oval 111">
                  <a:extLst>
                    <a:ext uri="{FF2B5EF4-FFF2-40B4-BE49-F238E27FC236}">
                      <a16:creationId xmlns:a16="http://schemas.microsoft.com/office/drawing/2014/main" id="{54643B97-7FE1-4C1B-A27B-5E8004C9E4A8}"/>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25" name="Oval 112">
                  <a:extLst>
                    <a:ext uri="{FF2B5EF4-FFF2-40B4-BE49-F238E27FC236}">
                      <a16:creationId xmlns:a16="http://schemas.microsoft.com/office/drawing/2014/main" id="{27D18CF3-7911-47C1-9D5A-3EEF0BC9EA33}"/>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nvGrpSpPr>
              <p:cNvPr id="42019" name="Group 113">
                <a:extLst>
                  <a:ext uri="{FF2B5EF4-FFF2-40B4-BE49-F238E27FC236}">
                    <a16:creationId xmlns:a16="http://schemas.microsoft.com/office/drawing/2014/main" id="{9F98461F-6489-412E-BAE1-B01EFEB0194A}"/>
                  </a:ext>
                </a:extLst>
              </p:cNvPr>
              <p:cNvGrpSpPr>
                <a:grpSpLocks/>
              </p:cNvGrpSpPr>
              <p:nvPr/>
            </p:nvGrpSpPr>
            <p:grpSpPr bwMode="auto">
              <a:xfrm>
                <a:off x="3408" y="624"/>
                <a:ext cx="144" cy="1008"/>
                <a:chOff x="2688" y="2640"/>
                <a:chExt cx="144" cy="1008"/>
              </a:xfrm>
            </p:grpSpPr>
            <p:sp>
              <p:nvSpPr>
                <p:cNvPr id="42020" name="Oval 114">
                  <a:extLst>
                    <a:ext uri="{FF2B5EF4-FFF2-40B4-BE49-F238E27FC236}">
                      <a16:creationId xmlns:a16="http://schemas.microsoft.com/office/drawing/2014/main" id="{8E9B428C-5F34-45A4-BE49-3E31EDE51105}"/>
                    </a:ext>
                  </a:extLst>
                </p:cNvPr>
                <p:cNvSpPr>
                  <a:spLocks noChangeArrowheads="1"/>
                </p:cNvSpPr>
                <p:nvPr/>
              </p:nvSpPr>
              <p:spPr bwMode="auto">
                <a:xfrm>
                  <a:off x="2688" y="3072"/>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21" name="Oval 115">
                  <a:extLst>
                    <a:ext uri="{FF2B5EF4-FFF2-40B4-BE49-F238E27FC236}">
                      <a16:creationId xmlns:a16="http://schemas.microsoft.com/office/drawing/2014/main" id="{7033CBB8-DF0A-453D-A56F-28E05907EFAC}"/>
                    </a:ext>
                  </a:extLst>
                </p:cNvPr>
                <p:cNvSpPr>
                  <a:spLocks noChangeArrowheads="1"/>
                </p:cNvSpPr>
                <p:nvPr/>
              </p:nvSpPr>
              <p:spPr bwMode="auto">
                <a:xfrm>
                  <a:off x="2688" y="3504"/>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22" name="Oval 116">
                  <a:extLst>
                    <a:ext uri="{FF2B5EF4-FFF2-40B4-BE49-F238E27FC236}">
                      <a16:creationId xmlns:a16="http://schemas.microsoft.com/office/drawing/2014/main" id="{ED6DA12E-CDCC-4078-96FF-E2AA7CB0E658}"/>
                    </a:ext>
                  </a:extLst>
                </p:cNvPr>
                <p:cNvSpPr>
                  <a:spLocks noChangeArrowheads="1"/>
                </p:cNvSpPr>
                <p:nvPr/>
              </p:nvSpPr>
              <p:spPr bwMode="auto">
                <a:xfrm>
                  <a:off x="2688" y="2640"/>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grpSp>
      </p:grpSp>
      <p:sp>
        <p:nvSpPr>
          <p:cNvPr id="41999" name="Line 117">
            <a:extLst>
              <a:ext uri="{FF2B5EF4-FFF2-40B4-BE49-F238E27FC236}">
                <a16:creationId xmlns:a16="http://schemas.microsoft.com/office/drawing/2014/main" id="{F6A652C3-05FD-4F46-933B-B96D06B18FC2}"/>
              </a:ext>
            </a:extLst>
          </p:cNvPr>
          <p:cNvSpPr>
            <a:spLocks noChangeShapeType="1"/>
          </p:cNvSpPr>
          <p:nvPr/>
        </p:nvSpPr>
        <p:spPr bwMode="auto">
          <a:xfrm flipH="1">
            <a:off x="7620000" y="2019300"/>
            <a:ext cx="0" cy="31432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2000" name="Group 118">
            <a:extLst>
              <a:ext uri="{FF2B5EF4-FFF2-40B4-BE49-F238E27FC236}">
                <a16:creationId xmlns:a16="http://schemas.microsoft.com/office/drawing/2014/main" id="{1635DBD0-270B-46FD-9818-CAD1443984DB}"/>
              </a:ext>
            </a:extLst>
          </p:cNvPr>
          <p:cNvGrpSpPr>
            <a:grpSpLocks/>
          </p:cNvGrpSpPr>
          <p:nvPr/>
        </p:nvGrpSpPr>
        <p:grpSpPr bwMode="auto">
          <a:xfrm>
            <a:off x="8128000" y="2493963"/>
            <a:ext cx="203200" cy="2439987"/>
            <a:chOff x="2160" y="1201"/>
            <a:chExt cx="144" cy="3454"/>
          </a:xfrm>
        </p:grpSpPr>
        <p:sp>
          <p:nvSpPr>
            <p:cNvPr id="42010" name="Oval 119">
              <a:extLst>
                <a:ext uri="{FF2B5EF4-FFF2-40B4-BE49-F238E27FC236}">
                  <a16:creationId xmlns:a16="http://schemas.microsoft.com/office/drawing/2014/main" id="{01556261-D71A-4C99-860C-293E1BA11163}"/>
                </a:ext>
              </a:extLst>
            </p:cNvPr>
            <p:cNvSpPr>
              <a:spLocks noChangeArrowheads="1"/>
            </p:cNvSpPr>
            <p:nvPr/>
          </p:nvSpPr>
          <p:spPr bwMode="auto">
            <a:xfrm rot="194087">
              <a:off x="2160" y="3683"/>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11" name="Oval 120">
              <a:extLst>
                <a:ext uri="{FF2B5EF4-FFF2-40B4-BE49-F238E27FC236}">
                  <a16:creationId xmlns:a16="http://schemas.microsoft.com/office/drawing/2014/main" id="{E8D1D4E6-299E-477F-B1CB-4147376D4FCC}"/>
                </a:ext>
              </a:extLst>
            </p:cNvPr>
            <p:cNvSpPr>
              <a:spLocks noChangeArrowheads="1"/>
            </p:cNvSpPr>
            <p:nvPr/>
          </p:nvSpPr>
          <p:spPr bwMode="auto">
            <a:xfrm rot="194087">
              <a:off x="2160" y="4511"/>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12" name="Oval 121">
              <a:extLst>
                <a:ext uri="{FF2B5EF4-FFF2-40B4-BE49-F238E27FC236}">
                  <a16:creationId xmlns:a16="http://schemas.microsoft.com/office/drawing/2014/main" id="{7BF9D0FC-BC9F-413C-9E7D-3F3C177BCAB2}"/>
                </a:ext>
              </a:extLst>
            </p:cNvPr>
            <p:cNvSpPr>
              <a:spLocks noChangeArrowheads="1"/>
            </p:cNvSpPr>
            <p:nvPr/>
          </p:nvSpPr>
          <p:spPr bwMode="auto">
            <a:xfrm rot="194087">
              <a:off x="2160" y="2856"/>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13" name="Oval 122">
              <a:extLst>
                <a:ext uri="{FF2B5EF4-FFF2-40B4-BE49-F238E27FC236}">
                  <a16:creationId xmlns:a16="http://schemas.microsoft.com/office/drawing/2014/main" id="{AB6EAFD4-839C-4934-9E67-804A0A703665}"/>
                </a:ext>
              </a:extLst>
            </p:cNvPr>
            <p:cNvSpPr>
              <a:spLocks noChangeArrowheads="1"/>
            </p:cNvSpPr>
            <p:nvPr/>
          </p:nvSpPr>
          <p:spPr bwMode="auto">
            <a:xfrm rot="194087">
              <a:off x="2160" y="1201"/>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42014" name="Oval 123">
              <a:extLst>
                <a:ext uri="{FF2B5EF4-FFF2-40B4-BE49-F238E27FC236}">
                  <a16:creationId xmlns:a16="http://schemas.microsoft.com/office/drawing/2014/main" id="{41B1F26F-9F59-49AD-99C6-D2E98C7871BF}"/>
                </a:ext>
              </a:extLst>
            </p:cNvPr>
            <p:cNvSpPr>
              <a:spLocks noChangeArrowheads="1"/>
            </p:cNvSpPr>
            <p:nvPr/>
          </p:nvSpPr>
          <p:spPr bwMode="auto">
            <a:xfrm rot="194087">
              <a:off x="2160" y="2028"/>
              <a:ext cx="144" cy="144"/>
            </a:xfrm>
            <a:prstGeom prst="ellipse">
              <a:avLst/>
            </a:prstGeom>
            <a:solidFill>
              <a:srgbClr val="FF99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grpSp>
      <p:sp>
        <p:nvSpPr>
          <p:cNvPr id="42001" name="AutoShape 124">
            <a:extLst>
              <a:ext uri="{FF2B5EF4-FFF2-40B4-BE49-F238E27FC236}">
                <a16:creationId xmlns:a16="http://schemas.microsoft.com/office/drawing/2014/main" id="{37660E86-F4AC-413A-972F-A5E250D8BBDD}"/>
              </a:ext>
            </a:extLst>
          </p:cNvPr>
          <p:cNvSpPr>
            <a:spLocks noChangeArrowheads="1"/>
          </p:cNvSpPr>
          <p:nvPr/>
        </p:nvSpPr>
        <p:spPr bwMode="auto">
          <a:xfrm flipH="1" flipV="1">
            <a:off x="7213600" y="4876800"/>
            <a:ext cx="711200" cy="457200"/>
          </a:xfrm>
          <a:custGeom>
            <a:avLst/>
            <a:gdLst>
              <a:gd name="T0" fmla="*/ 2147483646 w 21600"/>
              <a:gd name="T1" fmla="*/ 0 h 21600"/>
              <a:gd name="T2" fmla="*/ 0 w 21600"/>
              <a:gd name="T3" fmla="*/ 2147483646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600" y="10800"/>
                </a:moveTo>
                <a:cubicBezTo>
                  <a:pt x="21600" y="4835"/>
                  <a:pt x="16764" y="0"/>
                  <a:pt x="10800" y="0"/>
                </a:cubicBezTo>
                <a:cubicBezTo>
                  <a:pt x="4835" y="0"/>
                  <a:pt x="0" y="4835"/>
                  <a:pt x="0" y="10800"/>
                </a:cubicBezTo>
                <a:cubicBezTo>
                  <a:pt x="0" y="4835"/>
                  <a:pt x="4835" y="0"/>
                  <a:pt x="10800" y="0"/>
                </a:cubicBezTo>
                <a:cubicBezTo>
                  <a:pt x="16764" y="0"/>
                  <a:pt x="21599" y="4835"/>
                  <a:pt x="21600" y="10799"/>
                </a:cubicBezTo>
                <a:lnTo>
                  <a:pt x="21600" y="10800"/>
                </a:lnTo>
                <a:lnTo>
                  <a:pt x="24300" y="10800"/>
                </a:lnTo>
                <a:lnTo>
                  <a:pt x="21600" y="13500"/>
                </a:lnTo>
                <a:lnTo>
                  <a:pt x="18900" y="10800"/>
                </a:lnTo>
                <a:lnTo>
                  <a:pt x="216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2002" name="Rectangle 125">
            <a:extLst>
              <a:ext uri="{FF2B5EF4-FFF2-40B4-BE49-F238E27FC236}">
                <a16:creationId xmlns:a16="http://schemas.microsoft.com/office/drawing/2014/main" id="{55E5A0B1-E081-4B27-8226-3012ACC0A0F7}"/>
              </a:ext>
            </a:extLst>
          </p:cNvPr>
          <p:cNvSpPr>
            <a:spLocks noChangeArrowheads="1"/>
          </p:cNvSpPr>
          <p:nvPr/>
        </p:nvSpPr>
        <p:spPr bwMode="auto">
          <a:xfrm>
            <a:off x="7848600" y="5619750"/>
            <a:ext cx="844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Serpentine</a:t>
            </a:r>
          </a:p>
        </p:txBody>
      </p:sp>
      <p:sp>
        <p:nvSpPr>
          <p:cNvPr id="42003" name="Rectangle 126">
            <a:extLst>
              <a:ext uri="{FF2B5EF4-FFF2-40B4-BE49-F238E27FC236}">
                <a16:creationId xmlns:a16="http://schemas.microsoft.com/office/drawing/2014/main" id="{41AEC61C-E124-43CE-B507-77E5F7149E5C}"/>
              </a:ext>
            </a:extLst>
          </p:cNvPr>
          <p:cNvSpPr>
            <a:spLocks noChangeArrowheads="1"/>
          </p:cNvSpPr>
          <p:nvPr/>
        </p:nvSpPr>
        <p:spPr bwMode="auto">
          <a:xfrm>
            <a:off x="7924800" y="5086350"/>
            <a:ext cx="612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000" b="1"/>
              <a:t>START</a:t>
            </a:r>
          </a:p>
        </p:txBody>
      </p:sp>
      <p:sp>
        <p:nvSpPr>
          <p:cNvPr id="42004" name="Rectangle 127">
            <a:extLst>
              <a:ext uri="{FF2B5EF4-FFF2-40B4-BE49-F238E27FC236}">
                <a16:creationId xmlns:a16="http://schemas.microsoft.com/office/drawing/2014/main" id="{1A53D52A-946E-438F-BB73-4882EA70FD74}"/>
              </a:ext>
            </a:extLst>
          </p:cNvPr>
          <p:cNvSpPr>
            <a:spLocks noChangeArrowheads="1"/>
          </p:cNvSpPr>
          <p:nvPr/>
        </p:nvSpPr>
        <p:spPr bwMode="auto">
          <a:xfrm>
            <a:off x="5867400" y="5467350"/>
            <a:ext cx="173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1000" b="1"/>
              <a:t>Straight Line – Close Clearance</a:t>
            </a:r>
          </a:p>
        </p:txBody>
      </p:sp>
      <p:sp>
        <p:nvSpPr>
          <p:cNvPr id="42005" name="Rectangle 128">
            <a:extLst>
              <a:ext uri="{FF2B5EF4-FFF2-40B4-BE49-F238E27FC236}">
                <a16:creationId xmlns:a16="http://schemas.microsoft.com/office/drawing/2014/main" id="{3F016D61-E1F1-40C0-80A3-1F0D25C22527}"/>
              </a:ext>
            </a:extLst>
          </p:cNvPr>
          <p:cNvSpPr>
            <a:spLocks noChangeArrowheads="1"/>
          </p:cNvSpPr>
          <p:nvPr/>
        </p:nvSpPr>
        <p:spPr bwMode="auto">
          <a:xfrm>
            <a:off x="4648200" y="5467350"/>
            <a:ext cx="987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Lane Change</a:t>
            </a:r>
          </a:p>
        </p:txBody>
      </p:sp>
      <p:sp>
        <p:nvSpPr>
          <p:cNvPr id="42006" name="Text Box 129">
            <a:extLst>
              <a:ext uri="{FF2B5EF4-FFF2-40B4-BE49-F238E27FC236}">
                <a16:creationId xmlns:a16="http://schemas.microsoft.com/office/drawing/2014/main" id="{F8F8FAEF-EA45-40D9-96DD-F9AB9FF7479C}"/>
              </a:ext>
            </a:extLst>
          </p:cNvPr>
          <p:cNvSpPr txBox="1">
            <a:spLocks noChangeArrowheads="1"/>
          </p:cNvSpPr>
          <p:nvPr/>
        </p:nvSpPr>
        <p:spPr bwMode="auto">
          <a:xfrm>
            <a:off x="2590800" y="5391150"/>
            <a:ext cx="1168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1000" b="1"/>
              <a:t>Turn Around</a:t>
            </a:r>
          </a:p>
        </p:txBody>
      </p:sp>
      <p:sp>
        <p:nvSpPr>
          <p:cNvPr id="42007" name="Rectangle 130">
            <a:extLst>
              <a:ext uri="{FF2B5EF4-FFF2-40B4-BE49-F238E27FC236}">
                <a16:creationId xmlns:a16="http://schemas.microsoft.com/office/drawing/2014/main" id="{567D52D3-865B-4A58-BE36-798CE66898AE}"/>
              </a:ext>
            </a:extLst>
          </p:cNvPr>
          <p:cNvSpPr>
            <a:spLocks noChangeArrowheads="1"/>
          </p:cNvSpPr>
          <p:nvPr/>
        </p:nvSpPr>
        <p:spPr bwMode="auto">
          <a:xfrm>
            <a:off x="381000" y="5314950"/>
            <a:ext cx="1325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000" b="1"/>
              <a:t>Vehicle Perception</a:t>
            </a:r>
          </a:p>
        </p:txBody>
      </p:sp>
      <p:sp>
        <p:nvSpPr>
          <p:cNvPr id="42008" name="Rectangle 131">
            <a:extLst>
              <a:ext uri="{FF2B5EF4-FFF2-40B4-BE49-F238E27FC236}">
                <a16:creationId xmlns:a16="http://schemas.microsoft.com/office/drawing/2014/main" id="{A6BFDA14-53E3-4BAD-A1CD-910A53651E9E}"/>
              </a:ext>
            </a:extLst>
          </p:cNvPr>
          <p:cNvSpPr>
            <a:spLocks noChangeArrowheads="1"/>
          </p:cNvSpPr>
          <p:nvPr/>
        </p:nvSpPr>
        <p:spPr bwMode="auto">
          <a:xfrm>
            <a:off x="685800" y="4171950"/>
            <a:ext cx="12350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000" b="1"/>
              <a:t>FINISH</a:t>
            </a:r>
          </a:p>
        </p:txBody>
      </p:sp>
      <p:sp>
        <p:nvSpPr>
          <p:cNvPr id="42009" name="TextBox 54">
            <a:extLst>
              <a:ext uri="{FF2B5EF4-FFF2-40B4-BE49-F238E27FC236}">
                <a16:creationId xmlns:a16="http://schemas.microsoft.com/office/drawing/2014/main" id="{172804C5-7730-454A-94DD-462338D6805C}"/>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smtClean="0"/>
              <a:t>4-16</a:t>
            </a:r>
            <a:endParaRPr lang="en-US" altLang="en-US" sz="1800" dirty="0"/>
          </a:p>
        </p:txBody>
      </p:sp>
    </p:spTree>
    <p:extLst>
      <p:ext uri="{BB962C8B-B14F-4D97-AF65-F5344CB8AC3E}">
        <p14:creationId xmlns:p14="http://schemas.microsoft.com/office/powerpoint/2010/main" val="263532948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D2BD3F-4948-4373-87C4-C9F153508824}"/>
              </a:ext>
            </a:extLst>
          </p:cNvPr>
          <p:cNvSpPr>
            <a:spLocks noGrp="1"/>
          </p:cNvSpPr>
          <p:nvPr>
            <p:ph type="body" idx="4294967295"/>
          </p:nvPr>
        </p:nvSpPr>
        <p:spPr>
          <a:xfrm>
            <a:off x="457200" y="304800"/>
            <a:ext cx="7886700" cy="5867400"/>
          </a:xfrm>
        </p:spPr>
        <p:txBody>
          <a:bodyPr rtlCol="0">
            <a:noAutofit/>
          </a:bodyPr>
          <a:lstStyle/>
          <a:p>
            <a:pPr eaLnBrk="1" hangingPunct="1">
              <a:spcBef>
                <a:spcPct val="0"/>
              </a:spcBef>
              <a:defRPr/>
            </a:pPr>
            <a:r>
              <a:rPr lang="en-US" sz="2400" b="1" dirty="0">
                <a:solidFill>
                  <a:schemeClr val="tx1"/>
                </a:solidFill>
              </a:rPr>
              <a:t>BACKING SPOTTER </a:t>
            </a:r>
            <a:r>
              <a:rPr lang="en-US" sz="2400" b="1" dirty="0" smtClean="0">
                <a:solidFill>
                  <a:schemeClr val="tx1"/>
                </a:solidFill>
              </a:rPr>
              <a:t>EXERCISE</a:t>
            </a:r>
          </a:p>
          <a:p>
            <a:pPr eaLnBrk="1" hangingPunct="1">
              <a:spcBef>
                <a:spcPct val="0"/>
              </a:spcBef>
              <a:defRPr/>
            </a:pPr>
            <a:r>
              <a:rPr lang="en-US" sz="2400" dirty="0">
                <a:solidFill>
                  <a:schemeClr val="tx1"/>
                </a:solidFill>
              </a:rPr>
              <a:t> </a:t>
            </a:r>
          </a:p>
          <a:p>
            <a:pPr lvl="0" eaLnBrk="1" hangingPunct="1">
              <a:spcBef>
                <a:spcPct val="0"/>
              </a:spcBef>
              <a:defRPr/>
            </a:pPr>
            <a:r>
              <a:rPr lang="en-US" sz="2400" b="1" dirty="0">
                <a:solidFill>
                  <a:schemeClr val="tx1"/>
                </a:solidFill>
              </a:rPr>
              <a:t>Background Information</a:t>
            </a:r>
          </a:p>
          <a:p>
            <a:pPr eaLnBrk="1" hangingPunct="1">
              <a:spcBef>
                <a:spcPct val="0"/>
              </a:spcBef>
              <a:defRPr/>
            </a:pPr>
            <a:endParaRPr lang="en-US" sz="2400" dirty="0" smtClean="0">
              <a:solidFill>
                <a:schemeClr val="tx1"/>
              </a:solidFill>
            </a:endParaRPr>
          </a:p>
          <a:p>
            <a:pPr eaLnBrk="1" hangingPunct="1">
              <a:spcBef>
                <a:spcPct val="0"/>
              </a:spcBef>
              <a:defRPr/>
            </a:pPr>
            <a:r>
              <a:rPr lang="en-US" sz="2000" dirty="0" smtClean="0">
                <a:solidFill>
                  <a:schemeClr val="tx1"/>
                </a:solidFill>
              </a:rPr>
              <a:t>Since </a:t>
            </a:r>
            <a:r>
              <a:rPr lang="en-US" sz="2000" dirty="0">
                <a:solidFill>
                  <a:schemeClr val="tx1"/>
                </a:solidFill>
              </a:rPr>
              <a:t>the majority of vehicle crashes occur while backing at slow speeds, this exercise is one of great importance. This exercise emphasizes the use of a spotter to assist the driver in a backing situation. This exercise is not counted as 1 of the 5 courses required for completion of class, but is required of every student</a:t>
            </a:r>
          </a:p>
          <a:p>
            <a:pPr lvl="0" eaLnBrk="1" hangingPunct="1">
              <a:spcBef>
                <a:spcPct val="0"/>
              </a:spcBef>
              <a:defRPr/>
            </a:pPr>
            <a:endParaRPr lang="en-US" sz="2400" dirty="0" smtClean="0">
              <a:solidFill>
                <a:schemeClr val="tx1"/>
              </a:solidFill>
            </a:endParaRPr>
          </a:p>
          <a:p>
            <a:pPr lvl="0" eaLnBrk="1" hangingPunct="1">
              <a:spcBef>
                <a:spcPct val="0"/>
              </a:spcBef>
              <a:defRPr/>
            </a:pPr>
            <a:r>
              <a:rPr lang="en-US" sz="2400" b="1" dirty="0" smtClean="0">
                <a:solidFill>
                  <a:schemeClr val="tx1"/>
                </a:solidFill>
              </a:rPr>
              <a:t>Objectives </a:t>
            </a:r>
          </a:p>
          <a:p>
            <a:pPr marL="342900" lvl="0" indent="-342900" eaLnBrk="1" hangingPunct="1">
              <a:spcBef>
                <a:spcPct val="0"/>
              </a:spcBef>
              <a:buFont typeface="Arial" panose="020B0604020202020204" pitchFamily="34" charset="0"/>
              <a:buChar char="•"/>
              <a:defRPr/>
            </a:pPr>
            <a:r>
              <a:rPr lang="en-US" sz="2000" dirty="0" smtClean="0">
                <a:solidFill>
                  <a:schemeClr val="tx1"/>
                </a:solidFill>
              </a:rPr>
              <a:t>Proper </a:t>
            </a:r>
            <a:r>
              <a:rPr lang="en-US" sz="2000" dirty="0">
                <a:solidFill>
                  <a:schemeClr val="tx1"/>
                </a:solidFill>
              </a:rPr>
              <a:t>spotter </a:t>
            </a:r>
            <a:r>
              <a:rPr lang="en-US" sz="2000" dirty="0" smtClean="0">
                <a:solidFill>
                  <a:schemeClr val="tx1"/>
                </a:solidFill>
              </a:rPr>
              <a:t>position</a:t>
            </a:r>
          </a:p>
          <a:p>
            <a:pPr marL="342900" lvl="0" indent="-342900" eaLnBrk="1" hangingPunct="1">
              <a:spcBef>
                <a:spcPct val="0"/>
              </a:spcBef>
              <a:buFont typeface="Arial" panose="020B0604020202020204" pitchFamily="34" charset="0"/>
              <a:buChar char="•"/>
              <a:defRPr/>
            </a:pPr>
            <a:r>
              <a:rPr lang="en-US" sz="2000" dirty="0" smtClean="0">
                <a:solidFill>
                  <a:schemeClr val="tx1"/>
                </a:solidFill>
              </a:rPr>
              <a:t>Proper </a:t>
            </a:r>
            <a:r>
              <a:rPr lang="en-US" sz="2000" dirty="0">
                <a:solidFill>
                  <a:schemeClr val="tx1"/>
                </a:solidFill>
              </a:rPr>
              <a:t>communication</a:t>
            </a:r>
            <a:r>
              <a:rPr lang="en-US" sz="2400" dirty="0">
                <a:solidFill>
                  <a:schemeClr val="tx1"/>
                </a:solidFill>
              </a:rPr>
              <a:t/>
            </a:r>
            <a:br>
              <a:rPr lang="en-US" sz="2400" dirty="0">
                <a:solidFill>
                  <a:schemeClr val="tx1"/>
                </a:solidFill>
              </a:rPr>
            </a:br>
            <a:endParaRPr lang="en-US" sz="2400" dirty="0">
              <a:solidFill>
                <a:schemeClr val="tx1"/>
              </a:solidFill>
            </a:endParaRPr>
          </a:p>
          <a:p>
            <a:pPr lvl="0" eaLnBrk="1" hangingPunct="1">
              <a:spcBef>
                <a:spcPct val="0"/>
              </a:spcBef>
              <a:defRPr/>
            </a:pPr>
            <a:r>
              <a:rPr lang="en-US" sz="2400" b="1" dirty="0">
                <a:solidFill>
                  <a:schemeClr val="tx1"/>
                </a:solidFill>
              </a:rPr>
              <a:t>Common Problems</a:t>
            </a:r>
          </a:p>
          <a:p>
            <a:pPr marL="685800" lvl="1" indent="-342900" eaLnBrk="1" hangingPunct="1">
              <a:spcBef>
                <a:spcPct val="0"/>
              </a:spcBef>
              <a:buFont typeface="Arial" panose="020B0604020202020204" pitchFamily="34" charset="0"/>
              <a:buChar char="•"/>
              <a:defRPr/>
            </a:pPr>
            <a:r>
              <a:rPr lang="en-US" sz="2000" dirty="0">
                <a:solidFill>
                  <a:schemeClr val="tx1"/>
                </a:solidFill>
              </a:rPr>
              <a:t>Loss of spotter in mirrors</a:t>
            </a:r>
          </a:p>
          <a:p>
            <a:pPr marL="685800" lvl="1" indent="-342900" eaLnBrk="1" hangingPunct="1">
              <a:spcBef>
                <a:spcPct val="0"/>
              </a:spcBef>
              <a:buFont typeface="Arial" panose="020B0604020202020204" pitchFamily="34" charset="0"/>
              <a:buChar char="•"/>
              <a:defRPr/>
            </a:pPr>
            <a:r>
              <a:rPr lang="en-US" sz="2000" dirty="0">
                <a:solidFill>
                  <a:schemeClr val="tx1"/>
                </a:solidFill>
              </a:rPr>
              <a:t>Poor hand signals</a:t>
            </a:r>
          </a:p>
          <a:p>
            <a:pPr marL="685800" lvl="1" indent="-342900" eaLnBrk="1" hangingPunct="1">
              <a:spcBef>
                <a:spcPct val="0"/>
              </a:spcBef>
              <a:buFont typeface="Arial" panose="020B0604020202020204" pitchFamily="34" charset="0"/>
              <a:buChar char="•"/>
              <a:defRPr/>
            </a:pPr>
            <a:r>
              <a:rPr lang="en-US" sz="2000" dirty="0">
                <a:solidFill>
                  <a:schemeClr val="tx1"/>
                </a:solidFill>
              </a:rPr>
              <a:t>Driver inattention</a:t>
            </a:r>
          </a:p>
          <a:p>
            <a:pPr eaLnBrk="1" hangingPunct="1">
              <a:spcBef>
                <a:spcPct val="0"/>
              </a:spcBef>
              <a:defRPr/>
            </a:pPr>
            <a:r>
              <a:rPr lang="en-US" sz="2400" dirty="0">
                <a:solidFill>
                  <a:schemeClr val="tx1"/>
                </a:solidFill>
              </a:rPr>
              <a:t> </a:t>
            </a:r>
            <a:endParaRPr lang="en-US" sz="2400" dirty="0" smtClean="0">
              <a:solidFill>
                <a:schemeClr val="tx1"/>
              </a:solidFill>
            </a:endParaRPr>
          </a:p>
        </p:txBody>
      </p:sp>
      <p:sp>
        <p:nvSpPr>
          <p:cNvPr id="20483" name="TextBox 54">
            <a:extLst>
              <a:ext uri="{FF2B5EF4-FFF2-40B4-BE49-F238E27FC236}">
                <a16:creationId xmlns:a16="http://schemas.microsoft.com/office/drawing/2014/main" id="{4F2E0878-75A7-4D08-A0D6-B848F3702294}"/>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smtClean="0"/>
              <a:t>4-17</a:t>
            </a:r>
            <a:endParaRPr lang="en-US" altLang="en-US" sz="1800" dirty="0"/>
          </a:p>
        </p:txBody>
      </p:sp>
    </p:spTree>
    <p:extLst>
      <p:ext uri="{BB962C8B-B14F-4D97-AF65-F5344CB8AC3E}">
        <p14:creationId xmlns:p14="http://schemas.microsoft.com/office/powerpoint/2010/main" val="37000815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D2BD3F-4948-4373-87C4-C9F153508824}"/>
              </a:ext>
            </a:extLst>
          </p:cNvPr>
          <p:cNvSpPr>
            <a:spLocks noGrp="1"/>
          </p:cNvSpPr>
          <p:nvPr>
            <p:ph type="body" idx="4294967295"/>
          </p:nvPr>
        </p:nvSpPr>
        <p:spPr>
          <a:xfrm>
            <a:off x="644769" y="152400"/>
            <a:ext cx="7886700" cy="5867400"/>
          </a:xfrm>
        </p:spPr>
        <p:txBody>
          <a:bodyPr rtlCol="0">
            <a:noAutofit/>
          </a:bodyPr>
          <a:lstStyle/>
          <a:p>
            <a:pPr eaLnBrk="1" hangingPunct="1">
              <a:spcBef>
                <a:spcPct val="0"/>
              </a:spcBef>
              <a:defRPr/>
            </a:pPr>
            <a:r>
              <a:rPr lang="en-US" sz="2400" b="1" dirty="0">
                <a:solidFill>
                  <a:schemeClr val="tx1"/>
                </a:solidFill>
              </a:rPr>
              <a:t>BACKING SPOTTER </a:t>
            </a:r>
            <a:r>
              <a:rPr lang="en-US" sz="2400" b="1" dirty="0" smtClean="0">
                <a:solidFill>
                  <a:schemeClr val="tx1"/>
                </a:solidFill>
              </a:rPr>
              <a:t>EXERCISE</a:t>
            </a:r>
            <a:endParaRPr lang="en-US" sz="2400" dirty="0">
              <a:solidFill>
                <a:schemeClr val="tx1"/>
              </a:solidFill>
            </a:endParaRPr>
          </a:p>
          <a:p>
            <a:pPr eaLnBrk="1" hangingPunct="1">
              <a:spcBef>
                <a:spcPct val="0"/>
              </a:spcBef>
              <a:defRPr/>
            </a:pPr>
            <a:r>
              <a:rPr lang="en-US" sz="2400" dirty="0">
                <a:solidFill>
                  <a:schemeClr val="tx1"/>
                </a:solidFill>
              </a:rPr>
              <a:t> </a:t>
            </a:r>
          </a:p>
          <a:p>
            <a:pPr eaLnBrk="1" hangingPunct="1">
              <a:spcBef>
                <a:spcPct val="0"/>
              </a:spcBef>
              <a:defRPr/>
            </a:pPr>
            <a:r>
              <a:rPr lang="en-US" sz="2400" b="1" dirty="0">
                <a:solidFill>
                  <a:schemeClr val="tx1"/>
                </a:solidFill>
              </a:rPr>
              <a:t>Range Set Up </a:t>
            </a:r>
          </a:p>
          <a:p>
            <a:pPr eaLnBrk="1" hangingPunct="1">
              <a:spcBef>
                <a:spcPct val="0"/>
              </a:spcBef>
              <a:defRPr/>
            </a:pPr>
            <a:endParaRPr lang="en-US" sz="2400" dirty="0">
              <a:solidFill>
                <a:schemeClr val="tx1"/>
              </a:solidFill>
            </a:endParaRPr>
          </a:p>
          <a:p>
            <a:pPr marL="342900" indent="-342900" eaLnBrk="1" hangingPunct="1">
              <a:spcBef>
                <a:spcPct val="0"/>
              </a:spcBef>
              <a:buFont typeface="Arial" panose="020B0604020202020204" pitchFamily="34" charset="0"/>
              <a:buChar char="•"/>
              <a:defRPr/>
            </a:pPr>
            <a:r>
              <a:rPr lang="en-US" sz="2000" dirty="0" smtClean="0">
                <a:solidFill>
                  <a:schemeClr val="tx1"/>
                </a:solidFill>
              </a:rPr>
              <a:t>The </a:t>
            </a:r>
            <a:r>
              <a:rPr lang="en-US" sz="2000" dirty="0">
                <a:solidFill>
                  <a:schemeClr val="tx1"/>
                </a:solidFill>
              </a:rPr>
              <a:t>range for this event can utilize any of the </a:t>
            </a:r>
            <a:r>
              <a:rPr lang="en-US" sz="2000" dirty="0" smtClean="0">
                <a:solidFill>
                  <a:schemeClr val="tx1"/>
                </a:solidFill>
              </a:rPr>
              <a:t>courses that </a:t>
            </a:r>
            <a:r>
              <a:rPr lang="en-US" sz="2000" dirty="0">
                <a:solidFill>
                  <a:schemeClr val="tx1"/>
                </a:solidFill>
              </a:rPr>
              <a:t>require a backing maneuver. A separate course is </a:t>
            </a:r>
            <a:r>
              <a:rPr lang="en-US" sz="2000" dirty="0" smtClean="0">
                <a:solidFill>
                  <a:schemeClr val="tx1"/>
                </a:solidFill>
              </a:rPr>
              <a:t>not required.</a:t>
            </a:r>
          </a:p>
          <a:p>
            <a:pPr marL="342900" indent="-342900" eaLnBrk="1" hangingPunct="1">
              <a:spcBef>
                <a:spcPct val="0"/>
              </a:spcBef>
              <a:buFont typeface="Arial" panose="020B0604020202020204" pitchFamily="34" charset="0"/>
              <a:buChar char="•"/>
              <a:defRPr/>
            </a:pPr>
            <a:endParaRPr lang="en-US" sz="2000" dirty="0">
              <a:solidFill>
                <a:schemeClr val="tx1"/>
              </a:solidFill>
            </a:endParaRPr>
          </a:p>
          <a:p>
            <a:pPr marL="342900" indent="-342900" eaLnBrk="1" hangingPunct="1">
              <a:spcBef>
                <a:spcPct val="0"/>
              </a:spcBef>
              <a:buFont typeface="Arial" panose="020B0604020202020204" pitchFamily="34" charset="0"/>
              <a:buChar char="•"/>
              <a:defRPr/>
            </a:pPr>
            <a:r>
              <a:rPr lang="en-US" sz="2000" dirty="0" smtClean="0">
                <a:solidFill>
                  <a:schemeClr val="tx1"/>
                </a:solidFill>
              </a:rPr>
              <a:t>The </a:t>
            </a:r>
            <a:r>
              <a:rPr lang="en-US" sz="2000" dirty="0">
                <a:solidFill>
                  <a:schemeClr val="tx1"/>
                </a:solidFill>
              </a:rPr>
              <a:t>driver is not evaluated during this event as long as they follow instructions of spotter.</a:t>
            </a:r>
          </a:p>
          <a:p>
            <a:pPr eaLnBrk="1" hangingPunct="1">
              <a:spcBef>
                <a:spcPct val="0"/>
              </a:spcBef>
              <a:defRPr/>
            </a:pPr>
            <a:endParaRPr lang="en-US" sz="2400" dirty="0" smtClean="0">
              <a:solidFill>
                <a:schemeClr val="tx1"/>
              </a:solidFill>
            </a:endParaRPr>
          </a:p>
          <a:p>
            <a:pPr eaLnBrk="1" hangingPunct="1">
              <a:spcBef>
                <a:spcPct val="0"/>
              </a:spcBef>
              <a:defRPr/>
            </a:pPr>
            <a:r>
              <a:rPr lang="en-US" sz="2400" b="1" dirty="0">
                <a:solidFill>
                  <a:schemeClr val="tx1"/>
                </a:solidFill>
              </a:rPr>
              <a:t>Student Information</a:t>
            </a:r>
          </a:p>
          <a:p>
            <a:pPr eaLnBrk="1" hangingPunct="1">
              <a:spcBef>
                <a:spcPct val="0"/>
              </a:spcBef>
              <a:defRPr/>
            </a:pPr>
            <a:r>
              <a:rPr lang="en-US" sz="2000" dirty="0">
                <a:solidFill>
                  <a:schemeClr val="tx1"/>
                </a:solidFill>
              </a:rPr>
              <a:t>The speed at which the vehicle is driven is SLOW.  The spotter must successfully guide the driver into the course. Drivers’ sometimes need assistance getting out of a tight spot. Therefore, the spotter should also assist the driver going forward out of the course</a:t>
            </a:r>
            <a:r>
              <a:rPr lang="en-US" sz="2000" dirty="0" smtClean="0">
                <a:solidFill>
                  <a:schemeClr val="tx1"/>
                </a:solidFill>
              </a:rPr>
              <a:t>.</a:t>
            </a:r>
          </a:p>
          <a:p>
            <a:pPr eaLnBrk="1" hangingPunct="1">
              <a:spcBef>
                <a:spcPct val="0"/>
              </a:spcBef>
              <a:defRPr/>
            </a:pPr>
            <a:endParaRPr lang="en-US" sz="2000" dirty="0">
              <a:solidFill>
                <a:schemeClr val="tx1"/>
              </a:solidFill>
            </a:endParaRPr>
          </a:p>
          <a:p>
            <a:pPr eaLnBrk="1" hangingPunct="1">
              <a:spcBef>
                <a:spcPct val="0"/>
              </a:spcBef>
              <a:defRPr/>
            </a:pPr>
            <a:r>
              <a:rPr lang="en-US" sz="2400" b="1" dirty="0">
                <a:solidFill>
                  <a:schemeClr val="tx1"/>
                </a:solidFill>
              </a:rPr>
              <a:t>Successful Completion      </a:t>
            </a:r>
          </a:p>
          <a:p>
            <a:pPr eaLnBrk="1" hangingPunct="1">
              <a:spcBef>
                <a:spcPct val="0"/>
              </a:spcBef>
              <a:defRPr/>
            </a:pPr>
            <a:r>
              <a:rPr lang="en-US" sz="2000" dirty="0">
                <a:solidFill>
                  <a:schemeClr val="tx1"/>
                </a:solidFill>
              </a:rPr>
              <a:t>The student will be successful once they have demonstrated proper signaling techniques both backward and forward.</a:t>
            </a:r>
          </a:p>
        </p:txBody>
      </p:sp>
      <p:sp>
        <p:nvSpPr>
          <p:cNvPr id="20483" name="TextBox 54">
            <a:extLst>
              <a:ext uri="{FF2B5EF4-FFF2-40B4-BE49-F238E27FC236}">
                <a16:creationId xmlns:a16="http://schemas.microsoft.com/office/drawing/2014/main" id="{4F2E0878-75A7-4D08-A0D6-B848F3702294}"/>
              </a:ext>
            </a:extLst>
          </p:cNvPr>
          <p:cNvSpPr txBox="1">
            <a:spLocks noChangeArrowheads="1"/>
          </p:cNvSpPr>
          <p:nvPr/>
        </p:nvSpPr>
        <p:spPr bwMode="auto">
          <a:xfrm>
            <a:off x="8153400" y="6172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smtClean="0"/>
              <a:t>4-18</a:t>
            </a:r>
            <a:endParaRPr lang="en-US" altLang="en-US" sz="1800" dirty="0"/>
          </a:p>
        </p:txBody>
      </p:sp>
    </p:spTree>
    <p:extLst>
      <p:ext uri="{BB962C8B-B14F-4D97-AF65-F5344CB8AC3E}">
        <p14:creationId xmlns:p14="http://schemas.microsoft.com/office/powerpoint/2010/main" val="126818475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7">
            <a:extLst>
              <a:ext uri="{FF2B5EF4-FFF2-40B4-BE49-F238E27FC236}">
                <a16:creationId xmlns:a16="http://schemas.microsoft.com/office/drawing/2014/main" id="{7B7D6C48-CBE2-47A5-9420-9A47A06EE578}"/>
              </a:ext>
            </a:extLst>
          </p:cNvPr>
          <p:cNvSpPr>
            <a:spLocks noGrp="1" noChangeArrowheads="1"/>
          </p:cNvSpPr>
          <p:nvPr>
            <p:ph type="subTitle" idx="4294967295"/>
          </p:nvPr>
        </p:nvSpPr>
        <p:spPr>
          <a:xfrm>
            <a:off x="2667000" y="1034256"/>
            <a:ext cx="3733800" cy="1752600"/>
          </a:xfrm>
          <a:ln w="28575">
            <a:solidFill>
              <a:schemeClr val="tx1"/>
            </a:solidFill>
            <a:miter lim="800000"/>
            <a:headEnd/>
            <a:tailEnd/>
          </a:ln>
        </p:spPr>
        <p:txBody>
          <a:bodyPr rtlCol="0">
            <a:normAutofit fontScale="92500" lnSpcReduction="20000"/>
          </a:bodyPr>
          <a:lstStyle/>
          <a:p>
            <a:pPr marL="0" marR="0" lvl="0" indent="0" algn="ctr" defTabSz="914400" rtl="0" eaLnBrk="1" fontAlgn="base"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Emergency Vehicle </a:t>
            </a:r>
            <a:b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br>
            <a:r>
              <a:rPr kumimoji="0" lang="en-US" altLang="en-US" sz="4000" b="1" i="1" u="none" strike="noStrike" kern="1200" cap="all" spc="200" normalizeH="0" baseline="0" noProof="0" dirty="0">
                <a:ln>
                  <a:noFill/>
                </a:ln>
                <a:solidFill>
                  <a:srgbClr val="637052"/>
                </a:solidFill>
                <a:effectLst/>
                <a:uLnTx/>
                <a:uFillTx/>
                <a:latin typeface="Calibri Light" panose="020F0302020204030204"/>
                <a:ea typeface="+mn-ea"/>
                <a:cs typeface="+mn-cs"/>
              </a:rPr>
              <a:t>Operator’s Course</a:t>
            </a:r>
          </a:p>
        </p:txBody>
      </p:sp>
      <p:pic>
        <p:nvPicPr>
          <p:cNvPr id="44035" name="Picture 10" descr="vdfp logo">
            <a:extLst>
              <a:ext uri="{FF2B5EF4-FFF2-40B4-BE49-F238E27FC236}">
                <a16:creationId xmlns:a16="http://schemas.microsoft.com/office/drawing/2014/main" id="{5CFD6885-5F37-4BF7-820D-B87D512F3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938" y="819150"/>
            <a:ext cx="22780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Image result for ambulance fire truck thank you">
            <a:extLst>
              <a:ext uri="{FF2B5EF4-FFF2-40B4-BE49-F238E27FC236}">
                <a16:creationId xmlns:a16="http://schemas.microsoft.com/office/drawing/2014/main" id="{7C0D955D-0173-40CE-A168-733F97F15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362" b="8983"/>
          <a:stretch>
            <a:fillRect/>
          </a:stretch>
        </p:blipFill>
        <p:spPr bwMode="auto">
          <a:xfrm>
            <a:off x="228600" y="5105400"/>
            <a:ext cx="8821738"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9466764-DFD5-4B7D-8ECA-A69985A9F802}"/>
              </a:ext>
            </a:extLst>
          </p:cNvPr>
          <p:cNvSpPr/>
          <p:nvPr/>
        </p:nvSpPr>
        <p:spPr>
          <a:xfrm>
            <a:off x="533400" y="3429000"/>
            <a:ext cx="8001000" cy="1754326"/>
          </a:xfrm>
          <a:prstGeom prst="rect">
            <a:avLst/>
          </a:prstGeom>
          <a:noFill/>
        </p:spPr>
        <p:txBody>
          <a:bodyPr>
            <a:spAutoFit/>
          </a:bodyPr>
          <a:lstStyle/>
          <a:p>
            <a:pPr algn="ctr">
              <a:defRPr/>
            </a:pPr>
            <a:r>
              <a:rPr lang="en-US" sz="5400" b="1" dirty="0">
                <a:ln w="22225">
                  <a:solidFill>
                    <a:schemeClr val="accent2"/>
                  </a:solidFill>
                  <a:prstDash val="solid"/>
                </a:ln>
                <a:solidFill>
                  <a:schemeClr val="accent2">
                    <a:lumMod val="40000"/>
                    <a:lumOff val="60000"/>
                  </a:schemeClr>
                </a:solidFill>
              </a:rPr>
              <a:t>Buckle Up!  Slow Down! Stay Alert!</a:t>
            </a:r>
          </a:p>
        </p:txBody>
      </p:sp>
      <p:sp>
        <p:nvSpPr>
          <p:cNvPr id="44038" name="TextBox 54">
            <a:extLst>
              <a:ext uri="{FF2B5EF4-FFF2-40B4-BE49-F238E27FC236}">
                <a16:creationId xmlns:a16="http://schemas.microsoft.com/office/drawing/2014/main" id="{E357CA10-42DE-400B-9F69-42073D8E33CA}"/>
              </a:ext>
            </a:extLst>
          </p:cNvPr>
          <p:cNvSpPr txBox="1">
            <a:spLocks noChangeArrowheads="1"/>
          </p:cNvSpPr>
          <p:nvPr/>
        </p:nvSpPr>
        <p:spPr bwMode="auto">
          <a:xfrm>
            <a:off x="8305800" y="60960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smtClean="0"/>
              <a:t>4-19</a:t>
            </a:r>
            <a:endParaRPr lang="en-US" altLang="en-US" sz="1800" dirty="0"/>
          </a:p>
        </p:txBody>
      </p:sp>
      <p:pic>
        <p:nvPicPr>
          <p:cNvPr id="9" name="Picture 8" descr="C:\Documents and Settings\gdalton\My Documents\My Pictures\Logos\VAVRS Logo.jpg">
            <a:extLst>
              <a:ext uri="{FF2B5EF4-FFF2-40B4-BE49-F238E27FC236}">
                <a16:creationId xmlns:a16="http://schemas.microsoft.com/office/drawing/2014/main" id="{0210D448-8216-474C-BF56-A0E3CC508ACA}"/>
              </a:ext>
            </a:extLst>
          </p:cNvPr>
          <p:cNvPicPr>
            <a:picLocks noChangeAspect="1" noChangeArrowheads="1"/>
          </p:cNvPicPr>
          <p:nvPr/>
        </p:nvPicPr>
        <p:blipFill>
          <a:blip r:embed="rId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 y="1066800"/>
            <a:ext cx="16859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808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Content Placeholder 2">
            <a:extLst>
              <a:ext uri="{FF2B5EF4-FFF2-40B4-BE49-F238E27FC236}">
                <a16:creationId xmlns:a16="http://schemas.microsoft.com/office/drawing/2014/main" id="{88EBFFBD-63F7-4620-B048-51E57BCE24A1}"/>
              </a:ext>
            </a:extLst>
          </p:cNvPr>
          <p:cNvSpPr>
            <a:spLocks noGrp="1"/>
          </p:cNvSpPr>
          <p:nvPr>
            <p:ph idx="1"/>
          </p:nvPr>
        </p:nvSpPr>
        <p:spPr/>
        <p:txBody>
          <a:bodyPr/>
          <a:lstStyle/>
          <a:p>
            <a:pPr eaLnBrk="1" hangingPunct="1"/>
            <a:r>
              <a:rPr lang="en-US" altLang="en-US" sz="2800"/>
              <a:t>Requirements</a:t>
            </a:r>
          </a:p>
          <a:p>
            <a:pPr lvl="1" eaLnBrk="1" hangingPunct="1"/>
            <a:r>
              <a:rPr lang="en-US" altLang="en-US" sz="2800"/>
              <a:t>Agency / Department</a:t>
            </a:r>
          </a:p>
          <a:p>
            <a:pPr lvl="2" eaLnBrk="1" hangingPunct="1"/>
            <a:r>
              <a:rPr lang="en-US" altLang="en-US" sz="2800"/>
              <a:t>Insurance</a:t>
            </a:r>
          </a:p>
          <a:p>
            <a:pPr lvl="2" eaLnBrk="1" hangingPunct="1"/>
            <a:r>
              <a:rPr lang="en-US" altLang="en-US" sz="2800"/>
              <a:t>Age</a:t>
            </a:r>
          </a:p>
          <a:p>
            <a:pPr lvl="2" eaLnBrk="1" hangingPunct="1"/>
            <a:r>
              <a:rPr lang="en-US" altLang="en-US" sz="2800"/>
              <a:t>Training</a:t>
            </a:r>
          </a:p>
          <a:p>
            <a:pPr lvl="1" eaLnBrk="1" hangingPunct="1"/>
            <a:r>
              <a:rPr lang="en-US" altLang="en-US" sz="2800"/>
              <a:t>NFPA Standards</a:t>
            </a:r>
          </a:p>
          <a:p>
            <a:pPr lvl="2" eaLnBrk="1" hangingPunct="1"/>
            <a:r>
              <a:rPr lang="en-US" altLang="en-US" sz="2800"/>
              <a:t>1001</a:t>
            </a:r>
          </a:p>
          <a:p>
            <a:pPr lvl="2" eaLnBrk="1" hangingPunct="1"/>
            <a:r>
              <a:rPr lang="en-US" altLang="en-US" sz="2800"/>
              <a:t>1002</a:t>
            </a:r>
          </a:p>
          <a:p>
            <a:pPr lvl="2" eaLnBrk="1" hangingPunct="1"/>
            <a:r>
              <a:rPr lang="en-US" altLang="en-US" sz="2800"/>
              <a:t>1500</a:t>
            </a:r>
          </a:p>
        </p:txBody>
      </p:sp>
      <p:pic>
        <p:nvPicPr>
          <p:cNvPr id="73731" name="Picture 4">
            <a:extLst>
              <a:ext uri="{FF2B5EF4-FFF2-40B4-BE49-F238E27FC236}">
                <a16:creationId xmlns:a16="http://schemas.microsoft.com/office/drawing/2014/main" id="{31800EE0-C0A4-4790-843D-3041AF122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895600"/>
            <a:ext cx="4802188" cy="320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a16="http://schemas.microsoft.com/office/drawing/2014/main" id="{3B34C21B-EB69-4892-92CC-5E2E266D9905}"/>
              </a:ext>
            </a:extLst>
          </p:cNvPr>
          <p:cNvSpPr txBox="1">
            <a:spLocks/>
          </p:cNvSpPr>
          <p:nvPr/>
        </p:nvSpPr>
        <p:spPr>
          <a:xfrm>
            <a:off x="685800" y="0"/>
            <a:ext cx="7543800" cy="1312863"/>
          </a:xfrm>
          <a:prstGeom prst="rect">
            <a:avLst/>
          </a:prstGeom>
        </p:spPr>
        <p:txBody>
          <a:bodyPr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lang="en-US" altLang="en-US" sz="4400" dirty="0">
                <a:solidFill>
                  <a:schemeClr val="accent2"/>
                </a:solidFill>
              </a:rPr>
              <a:t>Driver Selection</a:t>
            </a:r>
          </a:p>
        </p:txBody>
      </p:sp>
      <p:sp>
        <p:nvSpPr>
          <p:cNvPr id="73733" name="TextBox 6">
            <a:extLst>
              <a:ext uri="{FF2B5EF4-FFF2-40B4-BE49-F238E27FC236}">
                <a16:creationId xmlns:a16="http://schemas.microsoft.com/office/drawing/2014/main" id="{A30F079B-F284-4682-943F-20EA79E3403B}"/>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214A9DB-0B53-4497-862E-2A4E53840D5F}"/>
              </a:ext>
            </a:extLst>
          </p:cNvPr>
          <p:cNvSpPr>
            <a:spLocks noGrp="1"/>
          </p:cNvSpPr>
          <p:nvPr>
            <p:ph type="title"/>
          </p:nvPr>
        </p:nvSpPr>
        <p:spPr>
          <a:xfrm>
            <a:off x="685800" y="0"/>
            <a:ext cx="7543800" cy="1298575"/>
          </a:xfrm>
        </p:spPr>
        <p:txBody>
          <a:bodyPr/>
          <a:lstStyle/>
          <a:p>
            <a:pPr eaLnBrk="1" fontAlgn="auto" hangingPunct="1">
              <a:spcAft>
                <a:spcPts val="0"/>
              </a:spcAft>
              <a:defRPr/>
            </a:pPr>
            <a:r>
              <a:rPr lang="en-US" altLang="en-US" sz="4400" dirty="0">
                <a:solidFill>
                  <a:schemeClr val="accent2"/>
                </a:solidFill>
              </a:rPr>
              <a:t>Statistical Information</a:t>
            </a:r>
          </a:p>
        </p:txBody>
      </p:sp>
      <p:sp>
        <p:nvSpPr>
          <p:cNvPr id="75779" name="Content Placeholder 2">
            <a:extLst>
              <a:ext uri="{FF2B5EF4-FFF2-40B4-BE49-F238E27FC236}">
                <a16:creationId xmlns:a16="http://schemas.microsoft.com/office/drawing/2014/main" id="{F1AD149E-B5E7-483B-90CC-DA1AC7791E8E}"/>
              </a:ext>
            </a:extLst>
          </p:cNvPr>
          <p:cNvSpPr>
            <a:spLocks noGrp="1"/>
          </p:cNvSpPr>
          <p:nvPr>
            <p:ph idx="1"/>
          </p:nvPr>
        </p:nvSpPr>
        <p:spPr>
          <a:xfrm>
            <a:off x="381000" y="1981200"/>
            <a:ext cx="7772400" cy="4495800"/>
          </a:xfrm>
        </p:spPr>
        <p:txBody>
          <a:bodyPr/>
          <a:lstStyle/>
          <a:p>
            <a:pPr algn="ctr" eaLnBrk="1" hangingPunct="1">
              <a:buFontTx/>
              <a:buNone/>
            </a:pPr>
            <a:r>
              <a:rPr lang="en-US" altLang="en-US" sz="2800"/>
              <a:t>	*Studies show that people </a:t>
            </a:r>
            <a:br>
              <a:rPr lang="en-US" altLang="en-US" sz="2800"/>
            </a:br>
            <a:r>
              <a:rPr lang="en-US" altLang="en-US" sz="2800" u="sng"/>
              <a:t>without driver training experience</a:t>
            </a:r>
            <a:br>
              <a:rPr lang="en-US" altLang="en-US" sz="2800" u="sng"/>
            </a:br>
            <a:r>
              <a:rPr lang="en-US" altLang="en-US" sz="2800"/>
              <a:t> are involved in 62% more crashes </a:t>
            </a:r>
            <a:br>
              <a:rPr lang="en-US" altLang="en-US" sz="2800"/>
            </a:br>
            <a:r>
              <a:rPr lang="en-US" altLang="en-US" sz="2800"/>
              <a:t>than those who have attended </a:t>
            </a:r>
            <a:br>
              <a:rPr lang="en-US" altLang="en-US" sz="2800"/>
            </a:br>
            <a:r>
              <a:rPr lang="en-US" altLang="en-US" sz="2800"/>
              <a:t>driver safety courses.  </a:t>
            </a:r>
          </a:p>
          <a:p>
            <a:pPr algn="ctr" eaLnBrk="1" hangingPunct="1">
              <a:buFontTx/>
              <a:buNone/>
            </a:pPr>
            <a:r>
              <a:rPr lang="en-US" altLang="en-US" sz="2800"/>
              <a:t>Such training can, for you, </a:t>
            </a:r>
            <a:br>
              <a:rPr lang="en-US" altLang="en-US" sz="2800"/>
            </a:br>
            <a:r>
              <a:rPr lang="en-US" altLang="en-US" sz="2800"/>
              <a:t>establish and maintain lower insurance costs, increase ability to avoid crashes, and </a:t>
            </a:r>
            <a:br>
              <a:rPr lang="en-US" altLang="en-US" sz="2800"/>
            </a:br>
            <a:r>
              <a:rPr lang="en-US" altLang="en-US" sz="2800"/>
              <a:t>lessen the degree of the crash should one occur.</a:t>
            </a:r>
          </a:p>
          <a:p>
            <a:pPr algn="ctr" eaLnBrk="1" hangingPunct="1">
              <a:buFontTx/>
              <a:buNone/>
            </a:pPr>
            <a:r>
              <a:rPr lang="en-US" altLang="en-US" sz="1600" b="1"/>
              <a:t>*Source – US Fire Administration EMS Safety</a:t>
            </a:r>
          </a:p>
        </p:txBody>
      </p:sp>
      <p:sp>
        <p:nvSpPr>
          <p:cNvPr id="75780" name="TextBox 5">
            <a:extLst>
              <a:ext uri="{FF2B5EF4-FFF2-40B4-BE49-F238E27FC236}">
                <a16:creationId xmlns:a16="http://schemas.microsoft.com/office/drawing/2014/main" id="{105A27D5-0324-44B7-9098-D3F8C7992F5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E5D8503-F7E1-4EF2-844E-7C8893653BDD}"/>
              </a:ext>
            </a:extLst>
          </p:cNvPr>
          <p:cNvSpPr>
            <a:spLocks noGrp="1"/>
          </p:cNvSpPr>
          <p:nvPr>
            <p:ph type="title"/>
          </p:nvPr>
        </p:nvSpPr>
        <p:spPr>
          <a:xfrm>
            <a:off x="876300" y="0"/>
            <a:ext cx="7543800" cy="1008063"/>
          </a:xfrm>
        </p:spPr>
        <p:txBody>
          <a:bodyPr/>
          <a:lstStyle/>
          <a:p>
            <a:pPr eaLnBrk="1" fontAlgn="auto" hangingPunct="1">
              <a:spcAft>
                <a:spcPts val="0"/>
              </a:spcAft>
              <a:defRPr/>
            </a:pPr>
            <a:r>
              <a:rPr lang="en-US" altLang="en-US" sz="4400" dirty="0">
                <a:solidFill>
                  <a:schemeClr val="accent2"/>
                </a:solidFill>
              </a:rPr>
              <a:t>Additional Information</a:t>
            </a:r>
            <a:endParaRPr lang="en-US" altLang="en-US" sz="4400" dirty="0">
              <a:solidFill>
                <a:schemeClr val="tx1">
                  <a:lumMod val="75000"/>
                  <a:lumOff val="25000"/>
                </a:schemeClr>
              </a:solidFill>
            </a:endParaRPr>
          </a:p>
        </p:txBody>
      </p:sp>
      <p:sp>
        <p:nvSpPr>
          <p:cNvPr id="48131" name="Content Placeholder 2">
            <a:extLst>
              <a:ext uri="{FF2B5EF4-FFF2-40B4-BE49-F238E27FC236}">
                <a16:creationId xmlns:a16="http://schemas.microsoft.com/office/drawing/2014/main" id="{7820B357-F29B-46C0-B6DB-482DB019E1D9}"/>
              </a:ext>
            </a:extLst>
          </p:cNvPr>
          <p:cNvSpPr>
            <a:spLocks noGrp="1"/>
          </p:cNvSpPr>
          <p:nvPr>
            <p:ph idx="1"/>
          </p:nvPr>
        </p:nvSpPr>
        <p:spPr>
          <a:xfrm>
            <a:off x="762000" y="1447800"/>
            <a:ext cx="7772400" cy="5029200"/>
          </a:xfrm>
        </p:spPr>
        <p:txBody>
          <a:bodyPr rtlCol="0">
            <a:normAutofit fontScale="92500" lnSpcReduction="10000"/>
          </a:bodyPr>
          <a:lstStyle/>
          <a:p>
            <a:pPr marL="384048" lvl="1" indent="-182880" eaLnBrk="1" fontAlgn="auto" hangingPunct="1">
              <a:defRPr/>
            </a:pPr>
            <a:r>
              <a:rPr lang="en-US" altLang="en-US" sz="2800" dirty="0">
                <a:solidFill>
                  <a:schemeClr val="tx1">
                    <a:lumMod val="75000"/>
                    <a:lumOff val="25000"/>
                  </a:schemeClr>
                </a:solidFill>
              </a:rPr>
              <a:t>Advanced behind-the-wheel driver training teaches drivers to drive more defensively. </a:t>
            </a:r>
          </a:p>
          <a:p>
            <a:pPr marL="384048" lvl="1" indent="-182880" eaLnBrk="1" fontAlgn="auto" hangingPunct="1">
              <a:defRPr/>
            </a:pPr>
            <a:endParaRPr lang="en-US" altLang="en-US" sz="2800" dirty="0">
              <a:solidFill>
                <a:schemeClr val="tx1">
                  <a:lumMod val="75000"/>
                  <a:lumOff val="25000"/>
                </a:schemeClr>
              </a:solidFill>
            </a:endParaRPr>
          </a:p>
          <a:p>
            <a:pPr marL="384048" lvl="1" indent="-182880" eaLnBrk="1" fontAlgn="auto" hangingPunct="1">
              <a:defRPr/>
            </a:pPr>
            <a:r>
              <a:rPr lang="en-US" altLang="en-US" sz="2800" dirty="0">
                <a:solidFill>
                  <a:schemeClr val="tx1">
                    <a:lumMod val="75000"/>
                    <a:lumOff val="25000"/>
                  </a:schemeClr>
                </a:solidFill>
              </a:rPr>
              <a:t>Trained operators can anticipate the actions of other drivers on the road and avoid situations that could cause a crash.</a:t>
            </a:r>
          </a:p>
          <a:p>
            <a:pPr marL="384048" lvl="1" indent="-182880" eaLnBrk="1" fontAlgn="auto" hangingPunct="1">
              <a:defRPr/>
            </a:pPr>
            <a:endParaRPr lang="en-US" altLang="en-US" sz="2800" dirty="0">
              <a:solidFill>
                <a:schemeClr val="tx1">
                  <a:lumMod val="75000"/>
                  <a:lumOff val="25000"/>
                </a:schemeClr>
              </a:solidFill>
            </a:endParaRPr>
          </a:p>
          <a:p>
            <a:pPr marL="384048" lvl="1" indent="-182880" eaLnBrk="1" fontAlgn="auto" hangingPunct="1">
              <a:defRPr/>
            </a:pPr>
            <a:r>
              <a:rPr lang="en-US" altLang="en-US" sz="2800" dirty="0">
                <a:solidFill>
                  <a:schemeClr val="tx1">
                    <a:lumMod val="75000"/>
                    <a:lumOff val="25000"/>
                  </a:schemeClr>
                </a:solidFill>
              </a:rPr>
              <a:t>Drivers learn to position themselves better in traffic, stopping and starting less often and causing less wear and tear on agency vehicles.</a:t>
            </a:r>
          </a:p>
          <a:p>
            <a:pPr marL="384048" lvl="1" indent="-182880" eaLnBrk="1" fontAlgn="auto" hangingPunct="1">
              <a:defRPr/>
            </a:pPr>
            <a:endParaRPr lang="en-US" altLang="en-US" sz="2800" dirty="0">
              <a:solidFill>
                <a:schemeClr val="tx1">
                  <a:lumMod val="75000"/>
                  <a:lumOff val="25000"/>
                </a:schemeClr>
              </a:solidFill>
            </a:endParaRPr>
          </a:p>
          <a:p>
            <a:pPr marL="384048" lvl="1" indent="-182880" eaLnBrk="1" fontAlgn="auto" hangingPunct="1">
              <a:defRPr/>
            </a:pPr>
            <a:r>
              <a:rPr lang="en-US" altLang="en-US" sz="2800" dirty="0">
                <a:solidFill>
                  <a:schemeClr val="tx1">
                    <a:lumMod val="75000"/>
                    <a:lumOff val="25000"/>
                  </a:schemeClr>
                </a:solidFill>
              </a:rPr>
              <a:t>Additionally, driver training can result in better fuel economy and lower overall maintenance costs. </a:t>
            </a:r>
          </a:p>
          <a:p>
            <a:pPr marL="91440" indent="-91440" algn="ctr" eaLnBrk="1" fontAlgn="auto" hangingPunct="1">
              <a:buFontTx/>
              <a:buNone/>
              <a:defRPr/>
            </a:pPr>
            <a:endParaRPr lang="en-US" altLang="en-US" sz="2400" dirty="0">
              <a:solidFill>
                <a:schemeClr val="tx1">
                  <a:lumMod val="75000"/>
                  <a:lumOff val="25000"/>
                </a:schemeClr>
              </a:solidFill>
            </a:endParaRPr>
          </a:p>
        </p:txBody>
      </p:sp>
      <p:sp>
        <p:nvSpPr>
          <p:cNvPr id="77828" name="TextBox 5">
            <a:extLst>
              <a:ext uri="{FF2B5EF4-FFF2-40B4-BE49-F238E27FC236}">
                <a16:creationId xmlns:a16="http://schemas.microsoft.com/office/drawing/2014/main" id="{B887C4EC-DF02-4BDB-B036-B187955F9EF3}"/>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Content Placeholder 2">
            <a:extLst>
              <a:ext uri="{FF2B5EF4-FFF2-40B4-BE49-F238E27FC236}">
                <a16:creationId xmlns:a16="http://schemas.microsoft.com/office/drawing/2014/main" id="{EB1AAF37-9C06-4F71-96C3-02C6B0CA6F34}"/>
              </a:ext>
            </a:extLst>
          </p:cNvPr>
          <p:cNvSpPr>
            <a:spLocks noGrp="1"/>
          </p:cNvSpPr>
          <p:nvPr>
            <p:ph idx="1"/>
          </p:nvPr>
        </p:nvSpPr>
        <p:spPr>
          <a:xfrm>
            <a:off x="128588" y="1295400"/>
            <a:ext cx="8534400" cy="2814638"/>
          </a:xfrm>
        </p:spPr>
        <p:txBody>
          <a:bodyPr/>
          <a:lstStyle/>
          <a:p>
            <a:pPr algn="ctr" eaLnBrk="1" hangingPunct="1">
              <a:buFontTx/>
              <a:buNone/>
            </a:pPr>
            <a:r>
              <a:rPr lang="en-US" altLang="en-US" sz="2800"/>
              <a:t>	*Research has shown, approximately 95 percent </a:t>
            </a:r>
            <a:br>
              <a:rPr lang="en-US" altLang="en-US" sz="2800"/>
            </a:br>
            <a:r>
              <a:rPr lang="en-US" altLang="en-US" sz="2800"/>
              <a:t>of all 911 EMS calls </a:t>
            </a:r>
            <a:r>
              <a:rPr lang="en-US" altLang="en-US" sz="2800" u="sng"/>
              <a:t>ARE NOT </a:t>
            </a:r>
            <a:r>
              <a:rPr lang="en-US" altLang="en-US" sz="2800"/>
              <a:t>true emergencies. </a:t>
            </a:r>
          </a:p>
          <a:p>
            <a:pPr algn="ctr" eaLnBrk="1" hangingPunct="1">
              <a:buFontTx/>
              <a:buNone/>
            </a:pPr>
            <a:r>
              <a:rPr lang="en-US" altLang="en-US" sz="2800"/>
              <a:t> </a:t>
            </a:r>
          </a:p>
          <a:p>
            <a:pPr algn="ctr" eaLnBrk="1" hangingPunct="1">
              <a:buFontTx/>
              <a:buNone/>
            </a:pPr>
            <a:r>
              <a:rPr lang="en-US" altLang="en-US" sz="2800"/>
              <a:t>Of the rest, less than 3 percent turn out to be </a:t>
            </a:r>
            <a:br>
              <a:rPr lang="en-US" altLang="en-US" sz="2800"/>
            </a:br>
            <a:r>
              <a:rPr lang="en-US" altLang="en-US" sz="2800"/>
              <a:t>life-threatening or potentially life-threatening.</a:t>
            </a:r>
          </a:p>
          <a:p>
            <a:pPr algn="ctr" eaLnBrk="1" hangingPunct="1">
              <a:buFont typeface="Calibri" panose="020F0502020204030204" pitchFamily="34" charset="0"/>
              <a:buNone/>
            </a:pPr>
            <a:r>
              <a:rPr lang="en-US" altLang="en-US" b="1"/>
              <a:t>*Source – US Fire Administration EMS Safety</a:t>
            </a:r>
          </a:p>
          <a:p>
            <a:pPr algn="ctr" eaLnBrk="1" hangingPunct="1">
              <a:buFontTx/>
              <a:buNone/>
            </a:pPr>
            <a:endParaRPr lang="en-US" altLang="en-US"/>
          </a:p>
        </p:txBody>
      </p:sp>
      <p:sp>
        <p:nvSpPr>
          <p:cNvPr id="7" name="Title 1">
            <a:extLst>
              <a:ext uri="{FF2B5EF4-FFF2-40B4-BE49-F238E27FC236}">
                <a16:creationId xmlns:a16="http://schemas.microsoft.com/office/drawing/2014/main" id="{04E78C04-94E0-4669-B7BE-C6EB36D64952}"/>
              </a:ext>
            </a:extLst>
          </p:cNvPr>
          <p:cNvSpPr>
            <a:spLocks noGrp="1"/>
          </p:cNvSpPr>
          <p:nvPr>
            <p:ph type="title"/>
          </p:nvPr>
        </p:nvSpPr>
        <p:spPr>
          <a:xfrm>
            <a:off x="762000" y="4763"/>
            <a:ext cx="7543800" cy="1069975"/>
          </a:xfrm>
        </p:spPr>
        <p:txBody>
          <a:bodyPr/>
          <a:lstStyle/>
          <a:p>
            <a:pPr eaLnBrk="1" fontAlgn="auto" hangingPunct="1">
              <a:spcAft>
                <a:spcPts val="0"/>
              </a:spcAft>
              <a:defRPr/>
            </a:pPr>
            <a:r>
              <a:rPr lang="en-US" altLang="en-US" sz="4400" dirty="0">
                <a:solidFill>
                  <a:schemeClr val="accent2"/>
                </a:solidFill>
              </a:rPr>
              <a:t>Statistical Information</a:t>
            </a:r>
          </a:p>
        </p:txBody>
      </p:sp>
      <p:pic>
        <p:nvPicPr>
          <p:cNvPr id="79876" name="Picture 9" descr="Image result for speeding fire truck clipart">
            <a:extLst>
              <a:ext uri="{FF2B5EF4-FFF2-40B4-BE49-F238E27FC236}">
                <a16:creationId xmlns:a16="http://schemas.microsoft.com/office/drawing/2014/main" id="{9F532B70-A728-434F-852D-93F83482507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747" b="9167"/>
          <a:stretch>
            <a:fillRect/>
          </a:stretch>
        </p:blipFill>
        <p:spPr bwMode="auto">
          <a:xfrm>
            <a:off x="5029200" y="4038600"/>
            <a:ext cx="40227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2" descr="Image result for speeding ambulance clipart">
            <a:extLst>
              <a:ext uri="{FF2B5EF4-FFF2-40B4-BE49-F238E27FC236}">
                <a16:creationId xmlns:a16="http://schemas.microsoft.com/office/drawing/2014/main" id="{40367EEE-79A9-4CA9-99E7-07BF423CB60A}"/>
              </a:ext>
            </a:extLst>
          </p:cNvPr>
          <p:cNvPicPr>
            <a:picLocks noChangeAspect="1" noChangeArrowheads="1"/>
          </p:cNvPicPr>
          <p:nvPr/>
        </p:nvPicPr>
        <p:blipFill>
          <a:blip r:embed="rId4">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128588" y="4038600"/>
            <a:ext cx="3910012"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7">
            <a:extLst>
              <a:ext uri="{FF2B5EF4-FFF2-40B4-BE49-F238E27FC236}">
                <a16:creationId xmlns:a16="http://schemas.microsoft.com/office/drawing/2014/main" id="{0219EEF6-2CA8-4038-80AB-9F8F1E60BE4B}"/>
              </a:ext>
            </a:extLst>
          </p:cNvPr>
          <p:cNvSpPr txBox="1">
            <a:spLocks noChangeArrowheads="1"/>
          </p:cNvSpPr>
          <p:nvPr/>
        </p:nvSpPr>
        <p:spPr bwMode="auto">
          <a:xfrm>
            <a:off x="83058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u="sng" dirty="0"/>
              <a:t>1-27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Content Placeholder 2">
            <a:extLst>
              <a:ext uri="{FF2B5EF4-FFF2-40B4-BE49-F238E27FC236}">
                <a16:creationId xmlns:a16="http://schemas.microsoft.com/office/drawing/2014/main" id="{D4EC4E3A-233D-44DD-9DC0-8B070B80CF6A}"/>
              </a:ext>
            </a:extLst>
          </p:cNvPr>
          <p:cNvSpPr>
            <a:spLocks noGrp="1"/>
          </p:cNvSpPr>
          <p:nvPr>
            <p:ph idx="1"/>
          </p:nvPr>
        </p:nvSpPr>
        <p:spPr>
          <a:xfrm>
            <a:off x="838200" y="1371600"/>
            <a:ext cx="7543800" cy="4022725"/>
          </a:xfrm>
        </p:spPr>
        <p:txBody>
          <a:bodyPr/>
          <a:lstStyle/>
          <a:p>
            <a:pPr eaLnBrk="1" hangingPunct="1">
              <a:buFontTx/>
              <a:buNone/>
            </a:pPr>
            <a:endParaRPr lang="en-US" altLang="en-US" sz="3000" dirty="0"/>
          </a:p>
          <a:p>
            <a:pPr eaLnBrk="1" hangingPunct="1">
              <a:buFontTx/>
              <a:buNone/>
            </a:pPr>
            <a:r>
              <a:rPr lang="en-US" altLang="en-US" sz="3000" dirty="0"/>
              <a:t>	</a:t>
            </a:r>
            <a:r>
              <a:rPr lang="en-US" altLang="en-US" sz="3600" b="1" dirty="0">
                <a:solidFill>
                  <a:srgbClr val="FF0000"/>
                </a:solidFill>
              </a:rPr>
              <a:t>You are your agency’s best or worst public relations agent.</a:t>
            </a:r>
          </a:p>
          <a:p>
            <a:pPr eaLnBrk="1" hangingPunct="1">
              <a:buFontTx/>
              <a:buNone/>
            </a:pPr>
            <a:endParaRPr lang="en-US" altLang="en-US" sz="3000" dirty="0"/>
          </a:p>
          <a:p>
            <a:pPr eaLnBrk="1" hangingPunct="1">
              <a:buFontTx/>
              <a:buNone/>
            </a:pPr>
            <a:r>
              <a:rPr lang="en-US" altLang="en-US" sz="3000" dirty="0"/>
              <a:t>	</a:t>
            </a:r>
            <a:r>
              <a:rPr lang="en-US" altLang="en-US" sz="3600" b="1" dirty="0"/>
              <a:t>The public views you more while you are driving than at any other time.</a:t>
            </a:r>
          </a:p>
        </p:txBody>
      </p:sp>
      <p:sp>
        <p:nvSpPr>
          <p:cNvPr id="5" name="Title 1">
            <a:extLst>
              <a:ext uri="{FF2B5EF4-FFF2-40B4-BE49-F238E27FC236}">
                <a16:creationId xmlns:a16="http://schemas.microsoft.com/office/drawing/2014/main" id="{9E336BBD-6B9F-46AD-8297-1A0AE4C9DFA9}"/>
              </a:ext>
            </a:extLst>
          </p:cNvPr>
          <p:cNvSpPr>
            <a:spLocks noGrp="1"/>
          </p:cNvSpPr>
          <p:nvPr>
            <p:ph type="title"/>
          </p:nvPr>
        </p:nvSpPr>
        <p:spPr>
          <a:xfrm>
            <a:off x="685800" y="76200"/>
            <a:ext cx="7543800" cy="1069975"/>
          </a:xfrm>
        </p:spPr>
        <p:txBody>
          <a:bodyPr/>
          <a:lstStyle/>
          <a:p>
            <a:pPr eaLnBrk="1" fontAlgn="auto" hangingPunct="1">
              <a:spcAft>
                <a:spcPts val="0"/>
              </a:spcAft>
              <a:defRPr/>
            </a:pPr>
            <a:r>
              <a:rPr lang="en-US" altLang="en-US" sz="4400" dirty="0">
                <a:solidFill>
                  <a:schemeClr val="accent2"/>
                </a:solidFill>
              </a:rPr>
              <a:t>Public Relations Concern</a:t>
            </a:r>
          </a:p>
        </p:txBody>
      </p:sp>
      <p:sp>
        <p:nvSpPr>
          <p:cNvPr id="81924" name="TextBox 5">
            <a:extLst>
              <a:ext uri="{FF2B5EF4-FFF2-40B4-BE49-F238E27FC236}">
                <a16:creationId xmlns:a16="http://schemas.microsoft.com/office/drawing/2014/main" id="{9007E97D-6A52-4361-B7C9-2F1EE4264424}"/>
              </a:ext>
            </a:extLst>
          </p:cNvPr>
          <p:cNvSpPr txBox="1">
            <a:spLocks noChangeArrowheads="1"/>
          </p:cNvSpPr>
          <p:nvPr/>
        </p:nvSpPr>
        <p:spPr bwMode="auto">
          <a:xfrm>
            <a:off x="8305800" y="63246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Documents and Settings\gdalton\My Documents\My Pictures\Logos\VAVRS Logo.jpg">
            <a:extLst>
              <a:ext uri="{FF2B5EF4-FFF2-40B4-BE49-F238E27FC236}">
                <a16:creationId xmlns:a16="http://schemas.microsoft.com/office/drawing/2014/main" id="{6DDC35B2-975F-4D9A-8382-056EAFF2931F}"/>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43600" y="3810000"/>
            <a:ext cx="2590800" cy="259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5">
            <a:extLst>
              <a:ext uri="{FF2B5EF4-FFF2-40B4-BE49-F238E27FC236}">
                <a16:creationId xmlns:a16="http://schemas.microsoft.com/office/drawing/2014/main" id="{42C96B5D-A687-4D36-8290-CE04F96DA5E8}"/>
              </a:ext>
            </a:extLst>
          </p:cNvPr>
          <p:cNvSpPr txBox="1">
            <a:spLocks noChangeArrowheads="1"/>
          </p:cNvSpPr>
          <p:nvPr/>
        </p:nvSpPr>
        <p:spPr bwMode="auto">
          <a:xfrm>
            <a:off x="685800" y="457200"/>
            <a:ext cx="5029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a:t>Course provided by the </a:t>
            </a:r>
          </a:p>
          <a:p>
            <a:endParaRPr lang="en-US" altLang="en-US" sz="3200"/>
          </a:p>
          <a:p>
            <a:r>
              <a:rPr lang="en-US" altLang="en-US" sz="4400"/>
              <a:t>Virginia Department of Fire Programs </a:t>
            </a:r>
          </a:p>
          <a:p>
            <a:endParaRPr lang="en-US" altLang="en-US" sz="3200"/>
          </a:p>
          <a:p>
            <a:r>
              <a:rPr lang="en-US" altLang="en-US" sz="3200" i="1"/>
              <a:t>and the</a:t>
            </a:r>
            <a:r>
              <a:rPr lang="en-US" altLang="en-US" sz="3200"/>
              <a:t/>
            </a:r>
            <a:br>
              <a:rPr lang="en-US" altLang="en-US" sz="3200"/>
            </a:br>
            <a:endParaRPr lang="en-US" altLang="en-US" sz="3200"/>
          </a:p>
          <a:p>
            <a:r>
              <a:rPr lang="en-US" altLang="en-US" sz="4400"/>
              <a:t>Virginia Association of Volunteer Rescue Squads, Inc.</a:t>
            </a:r>
          </a:p>
        </p:txBody>
      </p:sp>
      <p:pic>
        <p:nvPicPr>
          <p:cNvPr id="24580" name="Picture 10" descr="vdfp logo">
            <a:extLst>
              <a:ext uri="{FF2B5EF4-FFF2-40B4-BE49-F238E27FC236}">
                <a16:creationId xmlns:a16="http://schemas.microsoft.com/office/drawing/2014/main" id="{3E04316A-AF7F-4E78-8616-706A4EE58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33400"/>
            <a:ext cx="2743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a:extLst>
              <a:ext uri="{FF2B5EF4-FFF2-40B4-BE49-F238E27FC236}">
                <a16:creationId xmlns:a16="http://schemas.microsoft.com/office/drawing/2014/main" id="{416F5580-5419-41D1-929F-8083C40A62E6}"/>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a:t>1-2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Content Placeholder 2">
            <a:extLst>
              <a:ext uri="{FF2B5EF4-FFF2-40B4-BE49-F238E27FC236}">
                <a16:creationId xmlns:a16="http://schemas.microsoft.com/office/drawing/2014/main" id="{D4AF161B-E2CC-47FD-9B8B-434636CB43DF}"/>
              </a:ext>
            </a:extLst>
          </p:cNvPr>
          <p:cNvSpPr>
            <a:spLocks noGrp="1"/>
          </p:cNvSpPr>
          <p:nvPr>
            <p:ph idx="1"/>
          </p:nvPr>
        </p:nvSpPr>
        <p:spPr>
          <a:xfrm>
            <a:off x="609600" y="1752600"/>
            <a:ext cx="5807075" cy="4349750"/>
          </a:xfrm>
        </p:spPr>
        <p:txBody>
          <a:bodyPr/>
          <a:lstStyle/>
          <a:p>
            <a:pPr lvl="1" eaLnBrk="1" hangingPunct="1">
              <a:lnSpc>
                <a:spcPct val="100000"/>
              </a:lnSpc>
            </a:pPr>
            <a:r>
              <a:rPr lang="en-US" altLang="en-US" sz="2800"/>
              <a:t>Safe driving displays professionalism and respect for the public</a:t>
            </a:r>
          </a:p>
          <a:p>
            <a:pPr lvl="2" eaLnBrk="1" hangingPunct="1">
              <a:lnSpc>
                <a:spcPct val="100000"/>
              </a:lnSpc>
            </a:pPr>
            <a:endParaRPr lang="en-US" altLang="en-US" sz="2800"/>
          </a:p>
          <a:p>
            <a:pPr lvl="2" eaLnBrk="1" hangingPunct="1">
              <a:lnSpc>
                <a:spcPct val="100000"/>
              </a:lnSpc>
            </a:pPr>
            <a:r>
              <a:rPr lang="en-US" altLang="en-US" sz="2800"/>
              <a:t>Show courtesy</a:t>
            </a:r>
          </a:p>
          <a:p>
            <a:pPr lvl="2" eaLnBrk="1" hangingPunct="1">
              <a:lnSpc>
                <a:spcPct val="100000"/>
              </a:lnSpc>
            </a:pPr>
            <a:endParaRPr lang="en-US" altLang="en-US" sz="2800"/>
          </a:p>
          <a:p>
            <a:pPr lvl="2" eaLnBrk="1" hangingPunct="1">
              <a:lnSpc>
                <a:spcPct val="100000"/>
              </a:lnSpc>
            </a:pPr>
            <a:r>
              <a:rPr lang="en-US" altLang="en-US" sz="2800"/>
              <a:t>Keep vehicles clean</a:t>
            </a:r>
          </a:p>
          <a:p>
            <a:pPr lvl="2" eaLnBrk="1" hangingPunct="1">
              <a:lnSpc>
                <a:spcPct val="100000"/>
              </a:lnSpc>
            </a:pPr>
            <a:endParaRPr lang="en-US" altLang="en-US" sz="2800"/>
          </a:p>
          <a:p>
            <a:pPr lvl="2" eaLnBrk="1" hangingPunct="1">
              <a:lnSpc>
                <a:spcPct val="100000"/>
              </a:lnSpc>
            </a:pPr>
            <a:r>
              <a:rPr lang="en-US" altLang="en-US" sz="2800"/>
              <a:t>Initiate and maintain </a:t>
            </a:r>
            <a:br>
              <a:rPr lang="en-US" altLang="en-US" sz="2800"/>
            </a:br>
            <a:r>
              <a:rPr lang="en-US" altLang="en-US" sz="2800"/>
              <a:t>public information programs</a:t>
            </a:r>
          </a:p>
        </p:txBody>
      </p:sp>
      <p:sp>
        <p:nvSpPr>
          <p:cNvPr id="6" name="Title 1">
            <a:extLst>
              <a:ext uri="{FF2B5EF4-FFF2-40B4-BE49-F238E27FC236}">
                <a16:creationId xmlns:a16="http://schemas.microsoft.com/office/drawing/2014/main" id="{FC1F6452-EC81-4E75-A68A-3484CBD3CC5E}"/>
              </a:ext>
            </a:extLst>
          </p:cNvPr>
          <p:cNvSpPr>
            <a:spLocks noGrp="1"/>
          </p:cNvSpPr>
          <p:nvPr>
            <p:ph type="title"/>
          </p:nvPr>
        </p:nvSpPr>
        <p:spPr>
          <a:xfrm>
            <a:off x="609600" y="76200"/>
            <a:ext cx="7543800" cy="1069975"/>
          </a:xfrm>
        </p:spPr>
        <p:txBody>
          <a:bodyPr/>
          <a:lstStyle/>
          <a:p>
            <a:pPr eaLnBrk="1" fontAlgn="auto" hangingPunct="1">
              <a:spcAft>
                <a:spcPts val="0"/>
              </a:spcAft>
              <a:defRPr/>
            </a:pPr>
            <a:r>
              <a:rPr lang="en-US" altLang="en-US" sz="4400" dirty="0">
                <a:solidFill>
                  <a:schemeClr val="accent2"/>
                </a:solidFill>
              </a:rPr>
              <a:t>Good Public Relations</a:t>
            </a:r>
          </a:p>
        </p:txBody>
      </p:sp>
      <p:pic>
        <p:nvPicPr>
          <p:cNvPr id="83972" name="Picture 6" descr="Image result for fire department public relations&quot;">
            <a:extLst>
              <a:ext uri="{FF2B5EF4-FFF2-40B4-BE49-F238E27FC236}">
                <a16:creationId xmlns:a16="http://schemas.microsoft.com/office/drawing/2014/main" id="{66577C80-EABA-46FD-BA95-667606836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86000"/>
            <a:ext cx="4191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Box 6">
            <a:extLst>
              <a:ext uri="{FF2B5EF4-FFF2-40B4-BE49-F238E27FC236}">
                <a16:creationId xmlns:a16="http://schemas.microsoft.com/office/drawing/2014/main" id="{1E33A7EF-EF6A-46F4-8FDB-13D784B9727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1-29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3" name="Content Placeholder 2">
            <a:extLst>
              <a:ext uri="{FF2B5EF4-FFF2-40B4-BE49-F238E27FC236}">
                <a16:creationId xmlns:a16="http://schemas.microsoft.com/office/drawing/2014/main" id="{4CE2B4E1-534A-4F53-B7D3-84E4C0300446}"/>
              </a:ext>
            </a:extLst>
          </p:cNvPr>
          <p:cNvSpPr>
            <a:spLocks noGrp="1"/>
          </p:cNvSpPr>
          <p:nvPr>
            <p:ph idx="1"/>
          </p:nvPr>
        </p:nvSpPr>
        <p:spPr>
          <a:xfrm>
            <a:off x="609600" y="1100138"/>
            <a:ext cx="8229600" cy="5605462"/>
          </a:xfrm>
        </p:spPr>
        <p:txBody>
          <a:bodyPr rtlCol="0">
            <a:normAutofit fontScale="85000" lnSpcReduction="20000"/>
          </a:bodyPr>
          <a:lstStyle/>
          <a:p>
            <a:pPr marL="182880" indent="0" eaLnBrk="1" fontAlgn="auto" hangingPunct="1">
              <a:lnSpc>
                <a:spcPct val="100000"/>
              </a:lnSpc>
              <a:spcBef>
                <a:spcPts val="200"/>
              </a:spcBef>
              <a:spcAft>
                <a:spcPts val="400"/>
              </a:spcAft>
              <a:buFont typeface="Calibri" panose="020F0502020204030204" pitchFamily="34" charset="0"/>
              <a:buNone/>
              <a:defRPr/>
            </a:pPr>
            <a:r>
              <a:rPr lang="en-US" altLang="en-US" sz="3200" dirty="0">
                <a:solidFill>
                  <a:schemeClr val="tx1">
                    <a:lumMod val="75000"/>
                    <a:lumOff val="25000"/>
                  </a:schemeClr>
                </a:solidFill>
              </a:rPr>
              <a:t>Vehicle crashes involving emergency services vehicles may have serious consequences.</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Emergency efforts are delayed to the original scene</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A second emergency scene is created</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Vehicles and property may be damaged</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Potential for injuries to personnel and the public</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Public image of your department suffers</a:t>
            </a:r>
          </a:p>
          <a:p>
            <a:pPr marL="658368" lvl="1" indent="-182880" eaLnBrk="1" fontAlgn="auto" hangingPunct="1">
              <a:lnSpc>
                <a:spcPct val="100000"/>
              </a:lnSpc>
              <a:defRPr/>
            </a:pPr>
            <a:endParaRPr lang="en-US" altLang="en-US" sz="2800" dirty="0">
              <a:solidFill>
                <a:schemeClr val="tx1">
                  <a:lumMod val="75000"/>
                  <a:lumOff val="25000"/>
                </a:schemeClr>
              </a:solidFill>
            </a:endParaRPr>
          </a:p>
          <a:p>
            <a:pPr marL="658368" lvl="1" indent="-182880" eaLnBrk="1" fontAlgn="auto" hangingPunct="1">
              <a:lnSpc>
                <a:spcPct val="100000"/>
              </a:lnSpc>
              <a:defRPr/>
            </a:pPr>
            <a:r>
              <a:rPr lang="en-US" altLang="en-US" sz="2800" dirty="0">
                <a:solidFill>
                  <a:schemeClr val="tx1">
                    <a:lumMod val="75000"/>
                    <a:lumOff val="25000"/>
                  </a:schemeClr>
                </a:solidFill>
              </a:rPr>
              <a:t>Driver / Department may be subject in a lawsuit</a:t>
            </a:r>
          </a:p>
          <a:p>
            <a:pPr marL="658368" lvl="1" indent="-182880" eaLnBrk="1" fontAlgn="auto" hangingPunct="1">
              <a:lnSpc>
                <a:spcPct val="100000"/>
              </a:lnSpc>
              <a:defRPr/>
            </a:pPr>
            <a:endParaRPr lang="en-US" altLang="en-US" sz="2800" dirty="0">
              <a:solidFill>
                <a:schemeClr val="tx1">
                  <a:lumMod val="75000"/>
                  <a:lumOff val="25000"/>
                </a:schemeClr>
              </a:solidFill>
            </a:endParaRPr>
          </a:p>
        </p:txBody>
      </p:sp>
      <p:sp>
        <p:nvSpPr>
          <p:cNvPr id="5" name="Title 1">
            <a:extLst>
              <a:ext uri="{FF2B5EF4-FFF2-40B4-BE49-F238E27FC236}">
                <a16:creationId xmlns:a16="http://schemas.microsoft.com/office/drawing/2014/main" id="{042820B4-FA2F-4CBD-B644-8A978B015AF4}"/>
              </a:ext>
            </a:extLst>
          </p:cNvPr>
          <p:cNvSpPr>
            <a:spLocks noGrp="1"/>
          </p:cNvSpPr>
          <p:nvPr>
            <p:ph type="title"/>
          </p:nvPr>
        </p:nvSpPr>
        <p:spPr>
          <a:xfrm>
            <a:off x="685800" y="0"/>
            <a:ext cx="7543800" cy="1069975"/>
          </a:xfrm>
        </p:spPr>
        <p:txBody>
          <a:bodyPr/>
          <a:lstStyle/>
          <a:p>
            <a:pPr eaLnBrk="1" fontAlgn="auto" hangingPunct="1">
              <a:spcAft>
                <a:spcPts val="0"/>
              </a:spcAft>
              <a:defRPr/>
            </a:pPr>
            <a:r>
              <a:rPr lang="en-US" altLang="en-US" sz="4400" dirty="0">
                <a:solidFill>
                  <a:schemeClr val="accent2"/>
                </a:solidFill>
              </a:rPr>
              <a:t>Bad Public Relations</a:t>
            </a:r>
          </a:p>
        </p:txBody>
      </p:sp>
      <p:sp>
        <p:nvSpPr>
          <p:cNvPr id="86020" name="TextBox 5">
            <a:extLst>
              <a:ext uri="{FF2B5EF4-FFF2-40B4-BE49-F238E27FC236}">
                <a16:creationId xmlns:a16="http://schemas.microsoft.com/office/drawing/2014/main" id="{108D88C8-8F1B-41C7-BC0D-62B87A98A89E}"/>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Content Placeholder 2">
            <a:extLst>
              <a:ext uri="{FF2B5EF4-FFF2-40B4-BE49-F238E27FC236}">
                <a16:creationId xmlns:a16="http://schemas.microsoft.com/office/drawing/2014/main" id="{A2CAA5BF-7CA6-47C2-B785-9368280A724A}"/>
              </a:ext>
            </a:extLst>
          </p:cNvPr>
          <p:cNvSpPr>
            <a:spLocks noGrp="1"/>
          </p:cNvSpPr>
          <p:nvPr>
            <p:ph idx="1"/>
          </p:nvPr>
        </p:nvSpPr>
        <p:spPr/>
        <p:txBody>
          <a:bodyPr/>
          <a:lstStyle/>
          <a:p>
            <a:pPr marL="657225" lvl="1" eaLnBrk="1" hangingPunct="1">
              <a:lnSpc>
                <a:spcPct val="100000"/>
              </a:lnSpc>
            </a:pPr>
            <a:r>
              <a:rPr lang="en-US" altLang="en-US" sz="2800"/>
              <a:t>Improper languages; gestures</a:t>
            </a:r>
          </a:p>
          <a:p>
            <a:pPr marL="657225" lvl="1" eaLnBrk="1" hangingPunct="1">
              <a:lnSpc>
                <a:spcPct val="100000"/>
              </a:lnSpc>
            </a:pPr>
            <a:endParaRPr lang="en-US" altLang="en-US" sz="2800"/>
          </a:p>
          <a:p>
            <a:pPr marL="657225" lvl="1" eaLnBrk="1" hangingPunct="1">
              <a:lnSpc>
                <a:spcPct val="100000"/>
              </a:lnSpc>
            </a:pPr>
            <a:r>
              <a:rPr lang="en-US" altLang="en-US" sz="2800"/>
              <a:t>Unkempt appearance</a:t>
            </a:r>
          </a:p>
          <a:p>
            <a:pPr marL="657225" lvl="1" eaLnBrk="1" hangingPunct="1">
              <a:lnSpc>
                <a:spcPct val="100000"/>
              </a:lnSpc>
            </a:pPr>
            <a:endParaRPr lang="en-US" altLang="en-US" sz="2800"/>
          </a:p>
          <a:p>
            <a:pPr marL="657225" lvl="1" eaLnBrk="1" hangingPunct="1">
              <a:lnSpc>
                <a:spcPct val="100000"/>
              </a:lnSpc>
            </a:pPr>
            <a:r>
              <a:rPr lang="en-US" altLang="en-US" sz="2800"/>
              <a:t>Driving recklessly</a:t>
            </a:r>
          </a:p>
          <a:p>
            <a:pPr marL="657225" lvl="1" eaLnBrk="1" hangingPunct="1">
              <a:lnSpc>
                <a:spcPct val="100000"/>
              </a:lnSpc>
            </a:pPr>
            <a:endParaRPr lang="en-US" altLang="en-US" sz="2800"/>
          </a:p>
          <a:p>
            <a:pPr marL="657225" lvl="1" eaLnBrk="1" hangingPunct="1">
              <a:lnSpc>
                <a:spcPct val="100000"/>
              </a:lnSpc>
            </a:pPr>
            <a:r>
              <a:rPr lang="en-US" altLang="en-US" sz="2800"/>
              <a:t>Impatience in dealing with the public</a:t>
            </a:r>
          </a:p>
        </p:txBody>
      </p:sp>
      <p:sp>
        <p:nvSpPr>
          <p:cNvPr id="5" name="Title 1">
            <a:extLst>
              <a:ext uri="{FF2B5EF4-FFF2-40B4-BE49-F238E27FC236}">
                <a16:creationId xmlns:a16="http://schemas.microsoft.com/office/drawing/2014/main" id="{718244D5-B460-4445-9E97-2893B04AF5C6}"/>
              </a:ext>
            </a:extLst>
          </p:cNvPr>
          <p:cNvSpPr>
            <a:spLocks noGrp="1"/>
          </p:cNvSpPr>
          <p:nvPr>
            <p:ph type="title"/>
          </p:nvPr>
        </p:nvSpPr>
        <p:spPr>
          <a:xfrm>
            <a:off x="536575" y="76200"/>
            <a:ext cx="8115300" cy="1069975"/>
          </a:xfrm>
        </p:spPr>
        <p:txBody>
          <a:bodyPr>
            <a:normAutofit fontScale="90000"/>
          </a:bodyPr>
          <a:lstStyle/>
          <a:p>
            <a:pPr eaLnBrk="1" fontAlgn="auto" hangingPunct="1">
              <a:spcAft>
                <a:spcPts val="0"/>
              </a:spcAft>
              <a:defRPr/>
            </a:pPr>
            <a:r>
              <a:rPr lang="en-US" altLang="en-US" sz="4400" dirty="0">
                <a:solidFill>
                  <a:schemeClr val="accent2"/>
                </a:solidFill>
              </a:rPr>
              <a:t>Additional Bad Public Relations Issues</a:t>
            </a:r>
          </a:p>
        </p:txBody>
      </p:sp>
      <p:sp>
        <p:nvSpPr>
          <p:cNvPr id="88068" name="TextBox 5">
            <a:extLst>
              <a:ext uri="{FF2B5EF4-FFF2-40B4-BE49-F238E27FC236}">
                <a16:creationId xmlns:a16="http://schemas.microsoft.com/office/drawing/2014/main" id="{5DF5050F-7BA7-4F1E-A3D8-AD8805E89A66}"/>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1-31</a:t>
            </a:r>
          </a:p>
        </p:txBody>
      </p:sp>
      <p:pic>
        <p:nvPicPr>
          <p:cNvPr id="88069" name="Picture 6" descr="PigPen (Peanuts).png">
            <a:extLst>
              <a:ext uri="{FF2B5EF4-FFF2-40B4-BE49-F238E27FC236}">
                <a16:creationId xmlns:a16="http://schemas.microsoft.com/office/drawing/2014/main" id="{12E7C967-0E41-4840-B172-14C8616A4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863" y="1846263"/>
            <a:ext cx="266065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CCEC2CF1-49E2-4B42-B697-8489BA827CAB}"/>
              </a:ext>
            </a:extLst>
          </p:cNvPr>
          <p:cNvSpPr>
            <a:spLocks noGrp="1"/>
          </p:cNvSpPr>
          <p:nvPr>
            <p:ph type="title"/>
          </p:nvPr>
        </p:nvSpPr>
        <p:spPr>
          <a:xfrm>
            <a:off x="533400" y="0"/>
            <a:ext cx="7543800" cy="1008063"/>
          </a:xfrm>
        </p:spPr>
        <p:txBody>
          <a:bodyPr/>
          <a:lstStyle/>
          <a:p>
            <a:pPr eaLnBrk="1" fontAlgn="auto" hangingPunct="1">
              <a:spcAft>
                <a:spcPts val="0"/>
              </a:spcAft>
              <a:defRPr/>
            </a:pPr>
            <a:r>
              <a:rPr lang="en-US" altLang="en-US" sz="4400" dirty="0">
                <a:solidFill>
                  <a:schemeClr val="accent2"/>
                </a:solidFill>
              </a:rPr>
              <a:t>Defensive Driving</a:t>
            </a:r>
          </a:p>
        </p:txBody>
      </p:sp>
      <p:sp>
        <p:nvSpPr>
          <p:cNvPr id="4099" name="Content Placeholder 2">
            <a:extLst>
              <a:ext uri="{FF2B5EF4-FFF2-40B4-BE49-F238E27FC236}">
                <a16:creationId xmlns:a16="http://schemas.microsoft.com/office/drawing/2014/main" id="{D04AB37A-C418-4914-A182-E825179A2152}"/>
              </a:ext>
            </a:extLst>
          </p:cNvPr>
          <p:cNvSpPr>
            <a:spLocks noGrp="1"/>
          </p:cNvSpPr>
          <p:nvPr>
            <p:ph idx="1"/>
          </p:nvPr>
        </p:nvSpPr>
        <p:spPr>
          <a:xfrm>
            <a:off x="304800" y="1371600"/>
            <a:ext cx="8697913" cy="4876800"/>
          </a:xfrm>
        </p:spPr>
        <p:txBody>
          <a:bodyPr rtlCol="0">
            <a:normAutofit/>
          </a:bodyPr>
          <a:lstStyle/>
          <a:p>
            <a:pPr marL="91440" indent="-91440" eaLnBrk="1" fontAlgn="auto" hangingPunct="1">
              <a:buFontTx/>
              <a:buNone/>
              <a:defRPr/>
            </a:pPr>
            <a:r>
              <a:rPr lang="en-US" altLang="en-US" sz="3600" u="sng" dirty="0">
                <a:solidFill>
                  <a:schemeClr val="tx1">
                    <a:lumMod val="75000"/>
                    <a:lumOff val="25000"/>
                  </a:schemeClr>
                </a:solidFill>
              </a:rPr>
              <a:t>Driving to prevent </a:t>
            </a:r>
          </a:p>
          <a:p>
            <a:pPr marL="91440" indent="-91440" eaLnBrk="1" fontAlgn="auto" hangingPunct="1">
              <a:buFontTx/>
              <a:buNone/>
              <a:defRPr/>
            </a:pPr>
            <a:r>
              <a:rPr lang="en-US" altLang="en-US" sz="3600" u="sng" dirty="0">
                <a:solidFill>
                  <a:schemeClr val="tx1">
                    <a:lumMod val="75000"/>
                    <a:lumOff val="25000"/>
                  </a:schemeClr>
                </a:solidFill>
              </a:rPr>
              <a:t>crashes in spite</a:t>
            </a:r>
          </a:p>
          <a:p>
            <a:pPr marL="91440" indent="-91440" eaLnBrk="1" fontAlgn="auto" hangingPunct="1">
              <a:buFontTx/>
              <a:buNone/>
              <a:defRPr/>
            </a:pPr>
            <a:r>
              <a:rPr lang="en-US" altLang="en-US" sz="3600" u="sng" dirty="0">
                <a:solidFill>
                  <a:schemeClr val="tx1">
                    <a:lumMod val="75000"/>
                    <a:lumOff val="25000"/>
                  </a:schemeClr>
                </a:solidFill>
              </a:rPr>
              <a:t>of incorrect actions </a:t>
            </a:r>
          </a:p>
          <a:p>
            <a:pPr marL="91440" indent="-91440" eaLnBrk="1" fontAlgn="auto" hangingPunct="1">
              <a:buFontTx/>
              <a:buNone/>
              <a:defRPr/>
            </a:pPr>
            <a:r>
              <a:rPr lang="en-US" altLang="en-US" sz="3600" u="sng" dirty="0">
                <a:solidFill>
                  <a:schemeClr val="tx1">
                    <a:lumMod val="75000"/>
                    <a:lumOff val="25000"/>
                  </a:schemeClr>
                </a:solidFill>
              </a:rPr>
              <a:t>of others or adverse </a:t>
            </a:r>
          </a:p>
          <a:p>
            <a:pPr marL="91440" indent="-91440" eaLnBrk="1" fontAlgn="auto" hangingPunct="1">
              <a:buFontTx/>
              <a:buNone/>
              <a:defRPr/>
            </a:pPr>
            <a:r>
              <a:rPr lang="en-US" altLang="en-US" sz="3600" u="sng" dirty="0">
                <a:solidFill>
                  <a:schemeClr val="tx1">
                    <a:lumMod val="75000"/>
                    <a:lumOff val="25000"/>
                  </a:schemeClr>
                </a:solidFill>
              </a:rPr>
              <a:t>conditions.</a:t>
            </a:r>
          </a:p>
          <a:p>
            <a:pPr marL="91440" indent="-91440" eaLnBrk="1" fontAlgn="auto" hangingPunct="1">
              <a:defRPr/>
            </a:pPr>
            <a:endParaRPr lang="en-US" altLang="en-US" sz="3000" dirty="0">
              <a:solidFill>
                <a:schemeClr val="tx1">
                  <a:lumMod val="75000"/>
                  <a:lumOff val="25000"/>
                </a:schemeClr>
              </a:solidFill>
            </a:endParaRPr>
          </a:p>
          <a:p>
            <a:pPr marL="0" indent="0" eaLnBrk="1" fontAlgn="auto" hangingPunct="1">
              <a:buFontTx/>
              <a:buNone/>
              <a:defRPr/>
            </a:pPr>
            <a:r>
              <a:rPr lang="en-US" altLang="en-US" sz="3000" i="1" dirty="0">
                <a:solidFill>
                  <a:srgbClr val="FF0000"/>
                </a:solidFill>
              </a:rPr>
              <a:t>“Distracted drivers make this more important than ever”</a:t>
            </a:r>
          </a:p>
        </p:txBody>
      </p:sp>
      <p:pic>
        <p:nvPicPr>
          <p:cNvPr id="90116" name="Picture 10" descr="Related image">
            <a:extLst>
              <a:ext uri="{FF2B5EF4-FFF2-40B4-BE49-F238E27FC236}">
                <a16:creationId xmlns:a16="http://schemas.microsoft.com/office/drawing/2014/main" id="{DC5FF355-32B7-4531-8CE5-61457D96042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3813" y="1524000"/>
            <a:ext cx="3636962"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Box 6">
            <a:extLst>
              <a:ext uri="{FF2B5EF4-FFF2-40B4-BE49-F238E27FC236}">
                <a16:creationId xmlns:a16="http://schemas.microsoft.com/office/drawing/2014/main" id="{763C7035-2B8A-40B2-90DE-0A08576C6CB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xEl>
                                              <p:pRg st="6" end="6"/>
                                            </p:txEl>
                                          </p:spTgt>
                                        </p:tgtEl>
                                        <p:attrNameLst>
                                          <p:attrName>style.visibility</p:attrName>
                                        </p:attrNameLst>
                                      </p:cBhvr>
                                      <p:to>
                                        <p:strVal val="visible"/>
                                      </p:to>
                                    </p:set>
                                    <p:animEffect transition="in" filter="fade">
                                      <p:cBhvr>
                                        <p:cTn id="7" dur="5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814DBE06-2661-48ED-A78B-FC7354E4EA7E}"/>
              </a:ext>
            </a:extLst>
          </p:cNvPr>
          <p:cNvSpPr>
            <a:spLocks noGrp="1"/>
          </p:cNvSpPr>
          <p:nvPr>
            <p:ph type="title"/>
          </p:nvPr>
        </p:nvSpPr>
        <p:spPr>
          <a:xfrm>
            <a:off x="685800" y="1588"/>
            <a:ext cx="7543800" cy="1236662"/>
          </a:xfrm>
        </p:spPr>
        <p:txBody>
          <a:bodyPr/>
          <a:lstStyle/>
          <a:p>
            <a:pPr eaLnBrk="1" fontAlgn="auto" hangingPunct="1">
              <a:spcAft>
                <a:spcPts val="0"/>
              </a:spcAft>
              <a:defRPr/>
            </a:pPr>
            <a:r>
              <a:rPr lang="en-US" altLang="en-US" sz="4400" dirty="0">
                <a:solidFill>
                  <a:schemeClr val="accent2"/>
                </a:solidFill>
              </a:rPr>
              <a:t>Seat Adjustment</a:t>
            </a:r>
          </a:p>
        </p:txBody>
      </p:sp>
      <p:sp>
        <p:nvSpPr>
          <p:cNvPr id="92163" name="Content Placeholder 2">
            <a:extLst>
              <a:ext uri="{FF2B5EF4-FFF2-40B4-BE49-F238E27FC236}">
                <a16:creationId xmlns:a16="http://schemas.microsoft.com/office/drawing/2014/main" id="{4C1423DB-52EC-45BF-A9FA-250F94178090}"/>
              </a:ext>
            </a:extLst>
          </p:cNvPr>
          <p:cNvSpPr>
            <a:spLocks noGrp="1"/>
          </p:cNvSpPr>
          <p:nvPr>
            <p:ph idx="1"/>
          </p:nvPr>
        </p:nvSpPr>
        <p:spPr>
          <a:xfrm>
            <a:off x="646113" y="1600200"/>
            <a:ext cx="7543800" cy="4022725"/>
          </a:xfrm>
        </p:spPr>
        <p:txBody>
          <a:bodyPr/>
          <a:lstStyle/>
          <a:p>
            <a:pPr marL="0" indent="0" eaLnBrk="1" hangingPunct="1">
              <a:buFontTx/>
              <a:buNone/>
            </a:pPr>
            <a:endParaRPr lang="en-US" altLang="en-US" sz="1600"/>
          </a:p>
          <a:p>
            <a:pPr marL="657225" lvl="1" eaLnBrk="1" hangingPunct="1">
              <a:lnSpc>
                <a:spcPct val="110000"/>
              </a:lnSpc>
            </a:pPr>
            <a:r>
              <a:rPr lang="en-US" altLang="en-US" sz="2800"/>
              <a:t>Proper hand positioning</a:t>
            </a:r>
          </a:p>
          <a:p>
            <a:pPr marL="657225" lvl="1" eaLnBrk="1" hangingPunct="1">
              <a:lnSpc>
                <a:spcPct val="110000"/>
              </a:lnSpc>
            </a:pPr>
            <a:endParaRPr lang="en-US" altLang="en-US" sz="2800"/>
          </a:p>
          <a:p>
            <a:pPr marL="657225" lvl="1" eaLnBrk="1" hangingPunct="1">
              <a:lnSpc>
                <a:spcPct val="110000"/>
              </a:lnSpc>
            </a:pPr>
            <a:r>
              <a:rPr lang="en-US" altLang="en-US" sz="2800"/>
              <a:t>Legs slightly bent at knees</a:t>
            </a:r>
          </a:p>
          <a:p>
            <a:pPr marL="657225" lvl="1" eaLnBrk="1" hangingPunct="1">
              <a:lnSpc>
                <a:spcPct val="110000"/>
              </a:lnSpc>
            </a:pPr>
            <a:endParaRPr lang="en-US" altLang="en-US" sz="2800"/>
          </a:p>
          <a:p>
            <a:pPr marL="657225" lvl="1" eaLnBrk="1" hangingPunct="1">
              <a:lnSpc>
                <a:spcPct val="110000"/>
              </a:lnSpc>
            </a:pPr>
            <a:r>
              <a:rPr lang="en-US" altLang="en-US" sz="2800"/>
              <a:t>Proper seat height</a:t>
            </a:r>
          </a:p>
        </p:txBody>
      </p:sp>
      <p:sp>
        <p:nvSpPr>
          <p:cNvPr id="92164" name="AutoShape 8" descr="Image result for seat adjustment icon">
            <a:extLst>
              <a:ext uri="{FF2B5EF4-FFF2-40B4-BE49-F238E27FC236}">
                <a16:creationId xmlns:a16="http://schemas.microsoft.com/office/drawing/2014/main" id="{43BCC31B-B044-4B3F-B1F2-7F4A7BD60136}"/>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92165" name="AutoShape 10" descr="Image result for seat adjustment icon">
            <a:extLst>
              <a:ext uri="{FF2B5EF4-FFF2-40B4-BE49-F238E27FC236}">
                <a16:creationId xmlns:a16="http://schemas.microsoft.com/office/drawing/2014/main" id="{C7A72815-7324-44DA-994D-2B0F8D94F2F2}"/>
              </a:ext>
            </a:extLst>
          </p:cNvPr>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92166" name="Picture 12" descr="Opel's ergonomic seat">
            <a:extLst>
              <a:ext uri="{FF2B5EF4-FFF2-40B4-BE49-F238E27FC236}">
                <a16:creationId xmlns:a16="http://schemas.microsoft.com/office/drawing/2014/main" id="{E8302C51-A197-4748-9223-03173D7E1C3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8250" y="1828800"/>
            <a:ext cx="52054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Box 8">
            <a:extLst>
              <a:ext uri="{FF2B5EF4-FFF2-40B4-BE49-F238E27FC236}">
                <a16:creationId xmlns:a16="http://schemas.microsoft.com/office/drawing/2014/main" id="{3194C58C-DD40-49A4-95A3-791B70CB69A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Content Placeholder 2">
            <a:extLst>
              <a:ext uri="{FF2B5EF4-FFF2-40B4-BE49-F238E27FC236}">
                <a16:creationId xmlns:a16="http://schemas.microsoft.com/office/drawing/2014/main" id="{FBDAF91F-65C6-4A01-B695-406D6E325CCA}"/>
              </a:ext>
            </a:extLst>
          </p:cNvPr>
          <p:cNvSpPr>
            <a:spLocks noGrp="1"/>
          </p:cNvSpPr>
          <p:nvPr>
            <p:ph idx="1"/>
          </p:nvPr>
        </p:nvSpPr>
        <p:spPr>
          <a:xfrm>
            <a:off x="822325" y="1371600"/>
            <a:ext cx="7543800" cy="5132388"/>
          </a:xfrm>
        </p:spPr>
        <p:txBody>
          <a:bodyPr/>
          <a:lstStyle/>
          <a:p>
            <a:pPr eaLnBrk="1" hangingPunct="1"/>
            <a:r>
              <a:rPr lang="en-US" altLang="en-US" sz="3000"/>
              <a:t>Right Foot</a:t>
            </a:r>
          </a:p>
          <a:p>
            <a:pPr lvl="1" eaLnBrk="1" hangingPunct="1"/>
            <a:endParaRPr lang="en-US" altLang="en-US" sz="2600"/>
          </a:p>
          <a:p>
            <a:pPr lvl="1" eaLnBrk="1" hangingPunct="1"/>
            <a:r>
              <a:rPr lang="en-US" altLang="en-US" sz="2600"/>
              <a:t>Placed squarely over accelerator</a:t>
            </a:r>
          </a:p>
          <a:p>
            <a:pPr lvl="1" eaLnBrk="1" hangingPunct="1"/>
            <a:endParaRPr lang="en-US" altLang="en-US" sz="2600"/>
          </a:p>
          <a:p>
            <a:pPr lvl="1" eaLnBrk="1" hangingPunct="1"/>
            <a:r>
              <a:rPr lang="en-US" altLang="en-US" sz="2600"/>
              <a:t>Over brake only in anticipation of braking</a:t>
            </a:r>
          </a:p>
          <a:p>
            <a:pPr lvl="1" eaLnBrk="1" hangingPunct="1"/>
            <a:endParaRPr lang="en-US" altLang="en-US" sz="2600"/>
          </a:p>
          <a:p>
            <a:pPr eaLnBrk="1" hangingPunct="1"/>
            <a:r>
              <a:rPr lang="en-US" altLang="en-US" sz="3000"/>
              <a:t>Left Foot</a:t>
            </a:r>
          </a:p>
          <a:p>
            <a:pPr lvl="1" eaLnBrk="1" hangingPunct="1"/>
            <a:endParaRPr lang="en-US" altLang="en-US" sz="2600"/>
          </a:p>
          <a:p>
            <a:pPr lvl="1" eaLnBrk="1" hangingPunct="1"/>
            <a:r>
              <a:rPr lang="en-US" altLang="en-US" sz="2600"/>
              <a:t>Never used for braking</a:t>
            </a:r>
          </a:p>
          <a:p>
            <a:pPr lvl="1" eaLnBrk="1" hangingPunct="1"/>
            <a:endParaRPr lang="en-US" altLang="en-US" sz="2600"/>
          </a:p>
          <a:p>
            <a:pPr lvl="1" eaLnBrk="1" hangingPunct="1"/>
            <a:r>
              <a:rPr lang="en-US" altLang="en-US" sz="2600"/>
              <a:t>Rest on floorboard to assist with balance</a:t>
            </a:r>
          </a:p>
        </p:txBody>
      </p:sp>
      <p:sp>
        <p:nvSpPr>
          <p:cNvPr id="5" name="Title 1">
            <a:extLst>
              <a:ext uri="{FF2B5EF4-FFF2-40B4-BE49-F238E27FC236}">
                <a16:creationId xmlns:a16="http://schemas.microsoft.com/office/drawing/2014/main" id="{981193D8-B50D-4543-874F-E8FA4EE51AB5}"/>
              </a:ext>
            </a:extLst>
          </p:cNvPr>
          <p:cNvSpPr>
            <a:spLocks noGrp="1"/>
          </p:cNvSpPr>
          <p:nvPr>
            <p:ph type="title"/>
          </p:nvPr>
        </p:nvSpPr>
        <p:spPr>
          <a:xfrm>
            <a:off x="822325" y="0"/>
            <a:ext cx="7543800" cy="1066800"/>
          </a:xfrm>
        </p:spPr>
        <p:txBody>
          <a:bodyPr/>
          <a:lstStyle/>
          <a:p>
            <a:pPr eaLnBrk="1" fontAlgn="auto" hangingPunct="1">
              <a:spcAft>
                <a:spcPts val="0"/>
              </a:spcAft>
              <a:defRPr/>
            </a:pPr>
            <a:r>
              <a:rPr lang="en-US" altLang="en-US" sz="4400" dirty="0">
                <a:solidFill>
                  <a:schemeClr val="accent2"/>
                </a:solidFill>
              </a:rPr>
              <a:t>Position and Use of Feet</a:t>
            </a:r>
          </a:p>
        </p:txBody>
      </p:sp>
      <p:sp>
        <p:nvSpPr>
          <p:cNvPr id="94212" name="TextBox 5">
            <a:extLst>
              <a:ext uri="{FF2B5EF4-FFF2-40B4-BE49-F238E27FC236}">
                <a16:creationId xmlns:a16="http://schemas.microsoft.com/office/drawing/2014/main" id="{87816CC0-D2AF-4130-AAB7-CFDF9A1B76B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Content Placeholder 2">
            <a:extLst>
              <a:ext uri="{FF2B5EF4-FFF2-40B4-BE49-F238E27FC236}">
                <a16:creationId xmlns:a16="http://schemas.microsoft.com/office/drawing/2014/main" id="{74EE446B-A2D0-44AA-B960-426AE79C945E}"/>
              </a:ext>
            </a:extLst>
          </p:cNvPr>
          <p:cNvSpPr>
            <a:spLocks noGrp="1"/>
          </p:cNvSpPr>
          <p:nvPr>
            <p:ph idx="1"/>
          </p:nvPr>
        </p:nvSpPr>
        <p:spPr/>
        <p:txBody>
          <a:bodyPr rtlCol="0">
            <a:normAutofit fontScale="92500" lnSpcReduction="10000"/>
          </a:bodyPr>
          <a:lstStyle/>
          <a:p>
            <a:pPr marL="91440" indent="-91440" eaLnBrk="1" fontAlgn="auto" hangingPunct="1">
              <a:defRPr/>
            </a:pPr>
            <a:r>
              <a:rPr lang="en-US" altLang="en-US" sz="3000" dirty="0">
                <a:solidFill>
                  <a:schemeClr val="tx1">
                    <a:lumMod val="75000"/>
                    <a:lumOff val="25000"/>
                  </a:schemeClr>
                </a:solidFill>
              </a:rPr>
              <a:t>Holding the wheel</a:t>
            </a:r>
          </a:p>
          <a:p>
            <a:pPr marL="91440" indent="-91440" eaLnBrk="1" fontAlgn="auto" hangingPunct="1">
              <a:defRPr/>
            </a:pPr>
            <a:endParaRPr lang="en-US" altLang="en-US" sz="3000" dirty="0">
              <a:solidFill>
                <a:schemeClr val="tx1">
                  <a:lumMod val="75000"/>
                  <a:lumOff val="25000"/>
                </a:schemeClr>
              </a:solidFill>
            </a:endParaRPr>
          </a:p>
          <a:p>
            <a:pPr marL="384048" lvl="1" indent="-182880" eaLnBrk="1" fontAlgn="auto" hangingPunct="1">
              <a:defRPr/>
            </a:pPr>
            <a:r>
              <a:rPr lang="en-US" altLang="en-US" sz="3000" dirty="0">
                <a:solidFill>
                  <a:schemeClr val="tx1">
                    <a:lumMod val="75000"/>
                    <a:lumOff val="25000"/>
                  </a:schemeClr>
                </a:solidFill>
              </a:rPr>
              <a:t>Firm grip with both hands</a:t>
            </a:r>
          </a:p>
          <a:p>
            <a:pPr marL="384048" lvl="1" indent="-182880" eaLnBrk="1" fontAlgn="auto" hangingPunct="1">
              <a:defRPr/>
            </a:pPr>
            <a:endParaRPr lang="en-US" altLang="en-US" sz="3000" dirty="0">
              <a:solidFill>
                <a:schemeClr val="tx1">
                  <a:lumMod val="75000"/>
                  <a:lumOff val="25000"/>
                </a:schemeClr>
              </a:solidFill>
            </a:endParaRPr>
          </a:p>
          <a:p>
            <a:pPr marL="384048" lvl="1" indent="-182880" eaLnBrk="1" fontAlgn="auto" hangingPunct="1">
              <a:defRPr/>
            </a:pPr>
            <a:r>
              <a:rPr lang="en-US" altLang="en-US" sz="3000" dirty="0">
                <a:solidFill>
                  <a:schemeClr val="tx1">
                    <a:lumMod val="75000"/>
                    <a:lumOff val="25000"/>
                  </a:schemeClr>
                </a:solidFill>
              </a:rPr>
              <a:t>Do not let wheel spin freely</a:t>
            </a:r>
          </a:p>
          <a:p>
            <a:pPr marL="384048" lvl="1" indent="-182880" eaLnBrk="1" fontAlgn="auto" hangingPunct="1">
              <a:defRPr/>
            </a:pPr>
            <a:endParaRPr lang="en-US" altLang="en-US" sz="3000" dirty="0">
              <a:solidFill>
                <a:schemeClr val="tx1">
                  <a:lumMod val="75000"/>
                  <a:lumOff val="25000"/>
                </a:schemeClr>
              </a:solidFill>
            </a:endParaRPr>
          </a:p>
          <a:p>
            <a:pPr marL="384048" lvl="1" indent="-182880" eaLnBrk="1" fontAlgn="auto" hangingPunct="1">
              <a:defRPr/>
            </a:pPr>
            <a:r>
              <a:rPr lang="en-US" altLang="en-US" sz="3000" dirty="0">
                <a:solidFill>
                  <a:schemeClr val="tx1">
                    <a:lumMod val="75000"/>
                    <a:lumOff val="25000"/>
                  </a:schemeClr>
                </a:solidFill>
              </a:rPr>
              <a:t>Do not palm the wheel</a:t>
            </a:r>
          </a:p>
          <a:p>
            <a:pPr marL="384048" lvl="1" indent="-182880" eaLnBrk="1" fontAlgn="auto" hangingPunct="1">
              <a:defRPr/>
            </a:pPr>
            <a:endParaRPr lang="en-US" altLang="en-US" sz="3000" dirty="0">
              <a:solidFill>
                <a:schemeClr val="tx1">
                  <a:lumMod val="75000"/>
                  <a:lumOff val="25000"/>
                </a:schemeClr>
              </a:solidFill>
            </a:endParaRPr>
          </a:p>
          <a:p>
            <a:pPr marL="384048" lvl="1" indent="-182880" eaLnBrk="1" fontAlgn="auto" hangingPunct="1">
              <a:defRPr/>
            </a:pPr>
            <a:r>
              <a:rPr lang="en-US" altLang="en-US" sz="3000" dirty="0">
                <a:solidFill>
                  <a:schemeClr val="tx1">
                    <a:lumMod val="75000"/>
                    <a:lumOff val="25000"/>
                  </a:schemeClr>
                </a:solidFill>
              </a:rPr>
              <a:t>Do not allow wheel to slide through hands</a:t>
            </a:r>
          </a:p>
          <a:p>
            <a:pPr marL="384048" lvl="1" indent="-182880" eaLnBrk="1" fontAlgn="auto" hangingPunct="1">
              <a:defRPr/>
            </a:pPr>
            <a:endParaRPr lang="en-US" altLang="en-US" sz="3000" dirty="0">
              <a:solidFill>
                <a:schemeClr val="tx1">
                  <a:lumMod val="75000"/>
                  <a:lumOff val="25000"/>
                </a:schemeClr>
              </a:solidFill>
            </a:endParaRPr>
          </a:p>
        </p:txBody>
      </p:sp>
      <p:sp>
        <p:nvSpPr>
          <p:cNvPr id="5" name="Title 1">
            <a:extLst>
              <a:ext uri="{FF2B5EF4-FFF2-40B4-BE49-F238E27FC236}">
                <a16:creationId xmlns:a16="http://schemas.microsoft.com/office/drawing/2014/main" id="{8987B878-F1CB-4EAF-8F4C-6182DF825D7D}"/>
              </a:ext>
            </a:extLst>
          </p:cNvPr>
          <p:cNvSpPr>
            <a:spLocks noGrp="1"/>
          </p:cNvSpPr>
          <p:nvPr>
            <p:ph type="title"/>
          </p:nvPr>
        </p:nvSpPr>
        <p:spPr>
          <a:xfrm>
            <a:off x="822325" y="0"/>
            <a:ext cx="7543800" cy="1236663"/>
          </a:xfrm>
        </p:spPr>
        <p:txBody>
          <a:bodyPr/>
          <a:lstStyle/>
          <a:p>
            <a:pPr eaLnBrk="1" fontAlgn="auto" hangingPunct="1">
              <a:spcAft>
                <a:spcPts val="0"/>
              </a:spcAft>
              <a:defRPr/>
            </a:pPr>
            <a:r>
              <a:rPr lang="en-US" altLang="en-US" sz="4400" dirty="0">
                <a:solidFill>
                  <a:schemeClr val="accent2"/>
                </a:solidFill>
              </a:rPr>
              <a:t>Position of Hands</a:t>
            </a:r>
          </a:p>
        </p:txBody>
      </p:sp>
      <p:sp>
        <p:nvSpPr>
          <p:cNvPr id="96260" name="TextBox 6">
            <a:extLst>
              <a:ext uri="{FF2B5EF4-FFF2-40B4-BE49-F238E27FC236}">
                <a16:creationId xmlns:a16="http://schemas.microsoft.com/office/drawing/2014/main" id="{1D26BA66-5734-49FA-8CF0-332A3ABA2E1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1-35</a:t>
            </a:r>
          </a:p>
        </p:txBody>
      </p:sp>
      <p:pic>
        <p:nvPicPr>
          <p:cNvPr id="96261" name="Picture 19" descr="See the source image">
            <a:extLst>
              <a:ext uri="{FF2B5EF4-FFF2-40B4-BE49-F238E27FC236}">
                <a16:creationId xmlns:a16="http://schemas.microsoft.com/office/drawing/2014/main" id="{37C93F23-FA88-4173-A87D-AF46ABE96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134"/>
          <a:stretch>
            <a:fillRect/>
          </a:stretch>
        </p:blipFill>
        <p:spPr bwMode="auto">
          <a:xfrm>
            <a:off x="5421313" y="592138"/>
            <a:ext cx="369570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135A97B-2281-46A1-8EDA-4E1E6C6E00A3}"/>
              </a:ext>
            </a:extLst>
          </p:cNvPr>
          <p:cNvSpPr>
            <a:spLocks noGrp="1" noChangeArrowheads="1"/>
          </p:cNvSpPr>
          <p:nvPr>
            <p:ph type="title"/>
          </p:nvPr>
        </p:nvSpPr>
        <p:spPr>
          <a:xfrm>
            <a:off x="914400" y="34925"/>
            <a:ext cx="7772400" cy="990600"/>
          </a:xfrm>
        </p:spPr>
        <p:txBody>
          <a:bodyPr/>
          <a:lstStyle/>
          <a:p>
            <a:pPr eaLnBrk="1" fontAlgn="auto" hangingPunct="1">
              <a:spcAft>
                <a:spcPts val="0"/>
              </a:spcAft>
              <a:defRPr/>
            </a:pPr>
            <a:r>
              <a:rPr lang="en-US" altLang="en-US" sz="4400" dirty="0">
                <a:solidFill>
                  <a:schemeClr val="accent2"/>
                </a:solidFill>
              </a:rPr>
              <a:t>Proper Hand Position</a:t>
            </a:r>
          </a:p>
        </p:txBody>
      </p:sp>
      <p:sp>
        <p:nvSpPr>
          <p:cNvPr id="98307" name="TextBox 2">
            <a:extLst>
              <a:ext uri="{FF2B5EF4-FFF2-40B4-BE49-F238E27FC236}">
                <a16:creationId xmlns:a16="http://schemas.microsoft.com/office/drawing/2014/main" id="{FF1CF553-8681-467C-AC21-B64AA1775F1E}"/>
              </a:ext>
            </a:extLst>
          </p:cNvPr>
          <p:cNvSpPr txBox="1">
            <a:spLocks noChangeArrowheads="1"/>
          </p:cNvSpPr>
          <p:nvPr/>
        </p:nvSpPr>
        <p:spPr bwMode="auto">
          <a:xfrm>
            <a:off x="304800" y="1062038"/>
            <a:ext cx="86868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t>Sit straight but relaxed and place your hands on the steering wheel.  If your steering wheel were a clock, your hands should be at the 8 o’clock and 4 o’clock positions. Hold the wheel with your fingers and thumbs.  Avoid gripping it with your palms.  </a:t>
            </a:r>
            <a:r>
              <a:rPr lang="en-US" altLang="en-US" i="1" dirty="0"/>
              <a:t>(pp 13-Virginia Driver’s Manual)</a:t>
            </a:r>
          </a:p>
        </p:txBody>
      </p:sp>
      <p:pic>
        <p:nvPicPr>
          <p:cNvPr id="98308" name="Picture 18">
            <a:extLst>
              <a:ext uri="{FF2B5EF4-FFF2-40B4-BE49-F238E27FC236}">
                <a16:creationId xmlns:a16="http://schemas.microsoft.com/office/drawing/2014/main" id="{74114511-FBA6-4A7D-9C79-01B2BD221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465513"/>
            <a:ext cx="51244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9" name="TextBox 4">
            <a:extLst>
              <a:ext uri="{FF2B5EF4-FFF2-40B4-BE49-F238E27FC236}">
                <a16:creationId xmlns:a16="http://schemas.microsoft.com/office/drawing/2014/main" id="{9E3298DF-CE75-4CE3-8EF1-981FE10AC6A2}"/>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7" name="Content Placeholder 2">
            <a:extLst>
              <a:ext uri="{FF2B5EF4-FFF2-40B4-BE49-F238E27FC236}">
                <a16:creationId xmlns:a16="http://schemas.microsoft.com/office/drawing/2014/main" id="{ED89A84E-C202-4628-8FD3-4C299E048CEA}"/>
              </a:ext>
            </a:extLst>
          </p:cNvPr>
          <p:cNvSpPr>
            <a:spLocks noGrp="1"/>
          </p:cNvSpPr>
          <p:nvPr>
            <p:ph idx="1"/>
          </p:nvPr>
        </p:nvSpPr>
        <p:spPr>
          <a:xfrm>
            <a:off x="609600" y="1676400"/>
            <a:ext cx="8077200" cy="4437063"/>
          </a:xfrm>
        </p:spPr>
        <p:txBody>
          <a:bodyPr rtlCol="0">
            <a:normAutofit/>
          </a:bodyPr>
          <a:lstStyle/>
          <a:p>
            <a:pPr marL="384048" lvl="1" indent="-182880" eaLnBrk="1" fontAlgn="auto" hangingPunct="1">
              <a:lnSpc>
                <a:spcPct val="80000"/>
              </a:lnSpc>
              <a:defRPr/>
            </a:pPr>
            <a:r>
              <a:rPr lang="en-US" altLang="en-US" sz="2800" dirty="0">
                <a:solidFill>
                  <a:schemeClr val="tx1">
                    <a:lumMod val="75000"/>
                    <a:lumOff val="25000"/>
                  </a:schemeClr>
                </a:solidFill>
              </a:rPr>
              <a:t>Hands do not cross each other</a:t>
            </a:r>
          </a:p>
          <a:p>
            <a:pPr marL="384048" lvl="1" indent="-182880" eaLnBrk="1" fontAlgn="auto" hangingPunct="1">
              <a:lnSpc>
                <a:spcPct val="80000"/>
              </a:lnSpc>
              <a:defRPr/>
            </a:pPr>
            <a:endParaRPr lang="en-US" altLang="en-US" sz="2800" dirty="0">
              <a:solidFill>
                <a:schemeClr val="tx1">
                  <a:lumMod val="75000"/>
                  <a:lumOff val="25000"/>
                </a:schemeClr>
              </a:solidFill>
            </a:endParaRPr>
          </a:p>
          <a:p>
            <a:pPr marL="384048" lvl="1" indent="-182880" eaLnBrk="1" fontAlgn="auto" hangingPunct="1">
              <a:lnSpc>
                <a:spcPct val="80000"/>
              </a:lnSpc>
              <a:defRPr/>
            </a:pPr>
            <a:r>
              <a:rPr lang="en-US" altLang="en-US" sz="2800" dirty="0">
                <a:solidFill>
                  <a:schemeClr val="tx1">
                    <a:lumMod val="75000"/>
                    <a:lumOff val="25000"/>
                  </a:schemeClr>
                </a:solidFill>
              </a:rPr>
              <a:t>Both hands remain in contact with wheel at all times</a:t>
            </a:r>
          </a:p>
          <a:p>
            <a:pPr marL="384048" lvl="1" indent="-182880" eaLnBrk="1" fontAlgn="auto" hangingPunct="1">
              <a:lnSpc>
                <a:spcPct val="80000"/>
              </a:lnSpc>
              <a:defRPr/>
            </a:pPr>
            <a:endParaRPr lang="en-US" altLang="en-US" sz="2800" dirty="0">
              <a:solidFill>
                <a:schemeClr val="tx1">
                  <a:lumMod val="75000"/>
                  <a:lumOff val="25000"/>
                </a:schemeClr>
              </a:solidFill>
            </a:endParaRPr>
          </a:p>
          <a:p>
            <a:pPr marL="384048" lvl="1" indent="-182880" eaLnBrk="1" fontAlgn="auto" hangingPunct="1">
              <a:lnSpc>
                <a:spcPct val="80000"/>
              </a:lnSpc>
              <a:defRPr/>
            </a:pPr>
            <a:r>
              <a:rPr lang="en-US" altLang="en-US" sz="2800" dirty="0">
                <a:solidFill>
                  <a:schemeClr val="tx1">
                    <a:lumMod val="75000"/>
                    <a:lumOff val="25000"/>
                  </a:schemeClr>
                </a:solidFill>
              </a:rPr>
              <a:t>Used for turns and for counter-steering</a:t>
            </a:r>
          </a:p>
          <a:p>
            <a:pPr marL="384048" lvl="1" indent="-182880" eaLnBrk="1" fontAlgn="auto" hangingPunct="1">
              <a:lnSpc>
                <a:spcPct val="80000"/>
              </a:lnSpc>
              <a:defRPr/>
            </a:pPr>
            <a:endParaRPr lang="en-US" altLang="en-US" sz="2800" dirty="0">
              <a:solidFill>
                <a:schemeClr val="tx1">
                  <a:lumMod val="75000"/>
                  <a:lumOff val="25000"/>
                </a:schemeClr>
              </a:solidFill>
            </a:endParaRPr>
          </a:p>
          <a:p>
            <a:pPr marL="384048" lvl="1" indent="-182880" eaLnBrk="1" fontAlgn="auto" hangingPunct="1">
              <a:lnSpc>
                <a:spcPct val="80000"/>
              </a:lnSpc>
              <a:defRPr/>
            </a:pPr>
            <a:r>
              <a:rPr lang="en-US" altLang="en-US" sz="2800" dirty="0">
                <a:solidFill>
                  <a:schemeClr val="tx1">
                    <a:lumMod val="75000"/>
                    <a:lumOff val="25000"/>
                  </a:schemeClr>
                </a:solidFill>
              </a:rPr>
              <a:t>Becomes more comfortable with practice</a:t>
            </a:r>
          </a:p>
        </p:txBody>
      </p:sp>
      <p:sp>
        <p:nvSpPr>
          <p:cNvPr id="5" name="Title 1">
            <a:extLst>
              <a:ext uri="{FF2B5EF4-FFF2-40B4-BE49-F238E27FC236}">
                <a16:creationId xmlns:a16="http://schemas.microsoft.com/office/drawing/2014/main" id="{EA20DEB5-17E6-4F5E-9119-C7A3F6C026A1}"/>
              </a:ext>
            </a:extLst>
          </p:cNvPr>
          <p:cNvSpPr>
            <a:spLocks noGrp="1"/>
          </p:cNvSpPr>
          <p:nvPr>
            <p:ph type="title"/>
          </p:nvPr>
        </p:nvSpPr>
        <p:spPr>
          <a:xfrm>
            <a:off x="557213" y="0"/>
            <a:ext cx="7832725" cy="1236663"/>
          </a:xfrm>
        </p:spPr>
        <p:txBody>
          <a:bodyPr/>
          <a:lstStyle/>
          <a:p>
            <a:pPr eaLnBrk="1" fontAlgn="auto" hangingPunct="1">
              <a:spcAft>
                <a:spcPts val="0"/>
              </a:spcAft>
              <a:defRPr/>
            </a:pPr>
            <a:r>
              <a:rPr lang="en-US" altLang="en-US" sz="4400" dirty="0">
                <a:solidFill>
                  <a:schemeClr val="accent2"/>
                </a:solidFill>
              </a:rPr>
              <a:t>Shuffle Steering</a:t>
            </a:r>
          </a:p>
        </p:txBody>
      </p:sp>
      <p:sp>
        <p:nvSpPr>
          <p:cNvPr id="100356" name="TextBox 6">
            <a:extLst>
              <a:ext uri="{FF2B5EF4-FFF2-40B4-BE49-F238E27FC236}">
                <a16:creationId xmlns:a16="http://schemas.microsoft.com/office/drawing/2014/main" id="{0187F5F6-E9A9-41F2-A36B-81DA837FD81A}"/>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70694A8F-C35E-4D6B-ADD3-ABF240800F1D}"/>
              </a:ext>
            </a:extLst>
          </p:cNvPr>
          <p:cNvSpPr>
            <a:spLocks noGrp="1"/>
          </p:cNvSpPr>
          <p:nvPr>
            <p:ph type="title"/>
          </p:nvPr>
        </p:nvSpPr>
        <p:spPr>
          <a:xfrm>
            <a:off x="808038" y="9525"/>
            <a:ext cx="7543800" cy="1236663"/>
          </a:xfrm>
        </p:spPr>
        <p:txBody>
          <a:bodyPr/>
          <a:lstStyle/>
          <a:p>
            <a:pPr eaLnBrk="1" fontAlgn="auto" hangingPunct="1">
              <a:spcAft>
                <a:spcPts val="0"/>
              </a:spcAft>
              <a:defRPr/>
            </a:pPr>
            <a:r>
              <a:rPr lang="en-US" altLang="en-US" sz="4400" dirty="0">
                <a:solidFill>
                  <a:schemeClr val="accent2"/>
                </a:solidFill>
              </a:rPr>
              <a:t>Vehicle Mirrors</a:t>
            </a:r>
          </a:p>
        </p:txBody>
      </p:sp>
      <p:sp>
        <p:nvSpPr>
          <p:cNvPr id="74755" name="Content Placeholder 2">
            <a:extLst>
              <a:ext uri="{FF2B5EF4-FFF2-40B4-BE49-F238E27FC236}">
                <a16:creationId xmlns:a16="http://schemas.microsoft.com/office/drawing/2014/main" id="{F85D91C9-0C5E-4A46-B2AB-D8929019ED5C}"/>
              </a:ext>
            </a:extLst>
          </p:cNvPr>
          <p:cNvSpPr>
            <a:spLocks noGrp="1"/>
          </p:cNvSpPr>
          <p:nvPr>
            <p:ph idx="1"/>
          </p:nvPr>
        </p:nvSpPr>
        <p:spPr>
          <a:xfrm>
            <a:off x="808038" y="1600200"/>
            <a:ext cx="7543800" cy="5029200"/>
          </a:xfrm>
        </p:spPr>
        <p:txBody>
          <a:bodyPr rtlCol="0">
            <a:normAutofit/>
          </a:bodyPr>
          <a:lstStyle/>
          <a:p>
            <a:pPr marL="91440" indent="-91440" eaLnBrk="1" fontAlgn="auto" hangingPunct="1">
              <a:defRPr/>
            </a:pPr>
            <a:r>
              <a:rPr lang="en-US" altLang="en-US" sz="3200" dirty="0">
                <a:solidFill>
                  <a:schemeClr val="tx1">
                    <a:lumMod val="75000"/>
                    <a:lumOff val="25000"/>
                  </a:schemeClr>
                </a:solidFill>
              </a:rPr>
              <a:t>Drivers need to utilize mirrors effectively!</a:t>
            </a:r>
          </a:p>
          <a:p>
            <a:pPr marL="365760" indent="-182880" eaLnBrk="1" fontAlgn="auto" hangingPunct="1">
              <a:lnSpc>
                <a:spcPct val="110000"/>
              </a:lnSpc>
              <a:spcBef>
                <a:spcPts val="200"/>
              </a:spcBef>
              <a:spcAft>
                <a:spcPts val="400"/>
              </a:spcAft>
              <a:buFont typeface="Calibri" panose="020F0502020204030204" pitchFamily="34" charset="0"/>
              <a:buChar char="◦"/>
              <a:defRPr/>
            </a:pPr>
            <a:endParaRPr lang="en-US" altLang="en-US" sz="2800" dirty="0">
              <a:solidFill>
                <a:schemeClr val="tx1">
                  <a:lumMod val="75000"/>
                  <a:lumOff val="25000"/>
                </a:schemeClr>
              </a:solidFill>
            </a:endParaRPr>
          </a:p>
          <a:p>
            <a:pPr marL="365760" indent="-182880" eaLnBrk="1" fontAlgn="auto" hangingPunct="1">
              <a:lnSpc>
                <a:spcPct val="100000"/>
              </a:lnSpc>
              <a:spcBef>
                <a:spcPts val="200"/>
              </a:spcBef>
              <a:spcAft>
                <a:spcPts val="400"/>
              </a:spcAft>
              <a:buFont typeface="Calibri" panose="020F0502020204030204" pitchFamily="34" charset="0"/>
              <a:buChar char="◦"/>
              <a:defRPr/>
            </a:pPr>
            <a:r>
              <a:rPr lang="en-US" altLang="en-US" sz="2800" dirty="0">
                <a:solidFill>
                  <a:schemeClr val="tx1">
                    <a:lumMod val="75000"/>
                    <a:lumOff val="25000"/>
                  </a:schemeClr>
                </a:solidFill>
              </a:rPr>
              <a:t>Adjustments</a:t>
            </a:r>
          </a:p>
          <a:p>
            <a:pPr marL="566928" lvl="2" indent="-182880" eaLnBrk="1" fontAlgn="auto" hangingPunct="1">
              <a:lnSpc>
                <a:spcPct val="100000"/>
              </a:lnSpc>
              <a:defRPr/>
            </a:pPr>
            <a:endParaRPr lang="en-US" altLang="en-US" sz="2400" dirty="0">
              <a:solidFill>
                <a:schemeClr val="tx1">
                  <a:lumMod val="75000"/>
                  <a:lumOff val="25000"/>
                </a:schemeClr>
              </a:solidFill>
            </a:endParaRPr>
          </a:p>
          <a:p>
            <a:pPr marL="566928" lvl="2" indent="-182880" eaLnBrk="1" fontAlgn="auto" hangingPunct="1">
              <a:lnSpc>
                <a:spcPct val="100000"/>
              </a:lnSpc>
              <a:defRPr/>
            </a:pPr>
            <a:r>
              <a:rPr lang="en-US" altLang="en-US" sz="2400" dirty="0">
                <a:solidFill>
                  <a:schemeClr val="tx1">
                    <a:lumMod val="75000"/>
                    <a:lumOff val="25000"/>
                  </a:schemeClr>
                </a:solidFill>
              </a:rPr>
              <a:t>When possible, completed prior to moving vehicle</a:t>
            </a:r>
          </a:p>
          <a:p>
            <a:pPr marL="566928" lvl="2" indent="-182880" eaLnBrk="1" fontAlgn="auto" hangingPunct="1">
              <a:lnSpc>
                <a:spcPct val="100000"/>
              </a:lnSpc>
              <a:defRPr/>
            </a:pPr>
            <a:endParaRPr lang="en-US" altLang="en-US" sz="2400" dirty="0">
              <a:solidFill>
                <a:schemeClr val="tx1">
                  <a:lumMod val="75000"/>
                  <a:lumOff val="25000"/>
                </a:schemeClr>
              </a:solidFill>
            </a:endParaRPr>
          </a:p>
          <a:p>
            <a:pPr marL="566928" lvl="2" indent="-182880" eaLnBrk="1" fontAlgn="auto" hangingPunct="1">
              <a:lnSpc>
                <a:spcPct val="100000"/>
              </a:lnSpc>
              <a:defRPr/>
            </a:pPr>
            <a:r>
              <a:rPr lang="en-US" altLang="en-US" sz="2400" dirty="0">
                <a:solidFill>
                  <a:schemeClr val="tx1">
                    <a:lumMod val="75000"/>
                    <a:lumOff val="25000"/>
                  </a:schemeClr>
                </a:solidFill>
              </a:rPr>
              <a:t>Allow vision of side of vehicle and as much of lane as possible</a:t>
            </a:r>
          </a:p>
          <a:p>
            <a:pPr marL="566928" lvl="2" indent="-182880" eaLnBrk="1" fontAlgn="auto" hangingPunct="1">
              <a:lnSpc>
                <a:spcPct val="100000"/>
              </a:lnSpc>
              <a:defRPr/>
            </a:pPr>
            <a:endParaRPr lang="en-US" altLang="en-US" sz="2400" dirty="0">
              <a:solidFill>
                <a:schemeClr val="tx1">
                  <a:lumMod val="75000"/>
                  <a:lumOff val="25000"/>
                </a:schemeClr>
              </a:solidFill>
            </a:endParaRPr>
          </a:p>
          <a:p>
            <a:pPr marL="566928" lvl="2" indent="-182880" eaLnBrk="1" fontAlgn="auto" hangingPunct="1">
              <a:lnSpc>
                <a:spcPct val="100000"/>
              </a:lnSpc>
              <a:defRPr/>
            </a:pPr>
            <a:r>
              <a:rPr lang="en-US" altLang="en-US" sz="2400" dirty="0">
                <a:solidFill>
                  <a:schemeClr val="tx1">
                    <a:lumMod val="75000"/>
                    <a:lumOff val="25000"/>
                  </a:schemeClr>
                </a:solidFill>
              </a:rPr>
              <a:t>Use convex mirrors to get the “big picture”</a:t>
            </a:r>
          </a:p>
          <a:p>
            <a:pPr marL="384048" lvl="1" indent="-182880" eaLnBrk="1" fontAlgn="auto" hangingPunct="1">
              <a:defRPr/>
            </a:pPr>
            <a:endParaRPr lang="en-US" altLang="en-US" sz="2600" dirty="0">
              <a:solidFill>
                <a:schemeClr val="tx1">
                  <a:lumMod val="75000"/>
                  <a:lumOff val="25000"/>
                </a:schemeClr>
              </a:solidFill>
            </a:endParaRPr>
          </a:p>
        </p:txBody>
      </p:sp>
      <p:sp>
        <p:nvSpPr>
          <p:cNvPr id="102404" name="TextBox 5">
            <a:extLst>
              <a:ext uri="{FF2B5EF4-FFF2-40B4-BE49-F238E27FC236}">
                <a16:creationId xmlns:a16="http://schemas.microsoft.com/office/drawing/2014/main" id="{185D9681-96EF-4D82-8E2A-8B3B6630338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4">
            <a:extLst>
              <a:ext uri="{FF2B5EF4-FFF2-40B4-BE49-F238E27FC236}">
                <a16:creationId xmlns:a16="http://schemas.microsoft.com/office/drawing/2014/main" id="{28DCE7C2-97C9-42A7-AEDE-990EB8A3C2E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a:t>1-3</a:t>
            </a:r>
          </a:p>
        </p:txBody>
      </p:sp>
      <p:graphicFrame>
        <p:nvGraphicFramePr>
          <p:cNvPr id="10" name="Content Placeholder 6">
            <a:extLst>
              <a:ext uri="{FF2B5EF4-FFF2-40B4-BE49-F238E27FC236}">
                <a16:creationId xmlns:a16="http://schemas.microsoft.com/office/drawing/2014/main" id="{3323EA46-DDF6-48B4-8E29-47CB7F618E92}"/>
              </a:ext>
            </a:extLst>
          </p:cNvPr>
          <p:cNvGraphicFramePr>
            <a:graphicFrameLocks noGrp="1"/>
          </p:cNvGraphicFramePr>
          <p:nvPr>
            <p:ph idx="1"/>
          </p:nvPr>
        </p:nvGraphicFramePr>
        <p:xfrm>
          <a:off x="1428750" y="2625328"/>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id="{FAF74AC1-98DC-41C4-92AB-6856D8A9ACDA}"/>
              </a:ext>
            </a:extLst>
          </p:cNvPr>
          <p:cNvSpPr>
            <a:spLocks noGrp="1"/>
          </p:cNvSpPr>
          <p:nvPr>
            <p:ph type="title"/>
          </p:nvPr>
        </p:nvSpPr>
        <p:spPr>
          <a:xfrm>
            <a:off x="304800" y="228600"/>
            <a:ext cx="8610600" cy="1525588"/>
          </a:xfrm>
        </p:spPr>
        <p:txBody>
          <a:bodyPr>
            <a:noAutofit/>
          </a:bodyPr>
          <a:lstStyle/>
          <a:p>
            <a:pPr algn="ctr" eaLnBrk="1" hangingPunct="1">
              <a:lnSpc>
                <a:spcPct val="100000"/>
              </a:lnSpc>
              <a:defRPr/>
            </a:pPr>
            <a:r>
              <a:rPr lang="en-US" sz="4400" dirty="0"/>
              <a:t>Virginia Department of Fire Programs:</a:t>
            </a:r>
            <a:br>
              <a:rPr lang="en-US" sz="4400" dirty="0"/>
            </a:br>
            <a:r>
              <a:rPr lang="en-US" sz="4400" dirty="0"/>
              <a:t>Who We Are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9EDEF4E8-67FE-47A0-A24D-755D9CB31712}"/>
              </a:ext>
            </a:extLst>
          </p:cNvPr>
          <p:cNvSpPr>
            <a:spLocks noGrp="1"/>
          </p:cNvSpPr>
          <p:nvPr>
            <p:ph type="title"/>
          </p:nvPr>
        </p:nvSpPr>
        <p:spPr>
          <a:xfrm>
            <a:off x="685800" y="4763"/>
            <a:ext cx="7543800" cy="1084262"/>
          </a:xfrm>
        </p:spPr>
        <p:txBody>
          <a:bodyPr/>
          <a:lstStyle/>
          <a:p>
            <a:pPr eaLnBrk="1" fontAlgn="auto" hangingPunct="1">
              <a:spcAft>
                <a:spcPts val="0"/>
              </a:spcAft>
              <a:defRPr/>
            </a:pPr>
            <a:r>
              <a:rPr lang="en-US" altLang="en-US" sz="4400" dirty="0">
                <a:solidFill>
                  <a:schemeClr val="accent2"/>
                </a:solidFill>
              </a:rPr>
              <a:t>Blind Spots</a:t>
            </a:r>
          </a:p>
        </p:txBody>
      </p:sp>
      <p:sp>
        <p:nvSpPr>
          <p:cNvPr id="104451" name="Content Placeholder 2">
            <a:extLst>
              <a:ext uri="{FF2B5EF4-FFF2-40B4-BE49-F238E27FC236}">
                <a16:creationId xmlns:a16="http://schemas.microsoft.com/office/drawing/2014/main" id="{B5B24242-6A2F-47B9-8835-D628FC1222DD}"/>
              </a:ext>
            </a:extLst>
          </p:cNvPr>
          <p:cNvSpPr>
            <a:spLocks noGrp="1"/>
          </p:cNvSpPr>
          <p:nvPr>
            <p:ph idx="1"/>
          </p:nvPr>
        </p:nvSpPr>
        <p:spPr>
          <a:xfrm>
            <a:off x="304800" y="1219200"/>
            <a:ext cx="5029200" cy="4495800"/>
          </a:xfrm>
        </p:spPr>
        <p:txBody>
          <a:bodyPr/>
          <a:lstStyle/>
          <a:p>
            <a:pPr eaLnBrk="1" hangingPunct="1"/>
            <a:endParaRPr lang="en-US" altLang="en-US" sz="2800"/>
          </a:p>
          <a:p>
            <a:pPr lvl="1" eaLnBrk="1" hangingPunct="1"/>
            <a:r>
              <a:rPr lang="en-US" altLang="en-US" sz="2800"/>
              <a:t>Know location of your vehicle’s blind spots – each vehicle is different</a:t>
            </a:r>
          </a:p>
          <a:p>
            <a:pPr lvl="1" eaLnBrk="1" hangingPunct="1"/>
            <a:endParaRPr lang="en-US" altLang="en-US" sz="2800"/>
          </a:p>
          <a:p>
            <a:pPr lvl="1" eaLnBrk="1" hangingPunct="1"/>
            <a:r>
              <a:rPr lang="en-US" altLang="en-US" sz="2800"/>
              <a:t>Compensate by using others to assist you</a:t>
            </a:r>
          </a:p>
          <a:p>
            <a:pPr lvl="1" eaLnBrk="1" hangingPunct="1"/>
            <a:endParaRPr lang="en-US" altLang="en-US" sz="2800"/>
          </a:p>
          <a:p>
            <a:pPr lvl="1" eaLnBrk="1" hangingPunct="1"/>
            <a:r>
              <a:rPr lang="en-US" altLang="en-US" sz="2800"/>
              <a:t>When possible, use spotter(s) while backing</a:t>
            </a:r>
          </a:p>
        </p:txBody>
      </p:sp>
      <p:pic>
        <p:nvPicPr>
          <p:cNvPr id="104452" name="Picture 7" descr="Image result for jurassic park mirror">
            <a:hlinkClick r:id="rId3"/>
            <a:extLst>
              <a:ext uri="{FF2B5EF4-FFF2-40B4-BE49-F238E27FC236}">
                <a16:creationId xmlns:a16="http://schemas.microsoft.com/office/drawing/2014/main" id="{E6E182FC-8B1D-4771-AFFF-D39F27472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738" y="1219200"/>
            <a:ext cx="359886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Box 6">
            <a:extLst>
              <a:ext uri="{FF2B5EF4-FFF2-40B4-BE49-F238E27FC236}">
                <a16:creationId xmlns:a16="http://schemas.microsoft.com/office/drawing/2014/main" id="{06150E43-D79A-4826-99F2-E4BDC62A7DB3}"/>
              </a:ext>
            </a:extLst>
          </p:cNvPr>
          <p:cNvSpPr txBox="1">
            <a:spLocks noChangeArrowheads="1"/>
          </p:cNvSpPr>
          <p:nvPr/>
        </p:nvSpPr>
        <p:spPr bwMode="auto">
          <a:xfrm>
            <a:off x="82296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1-39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FE7C9A7-5529-403A-941D-214C7280CDD0}"/>
              </a:ext>
            </a:extLst>
          </p:cNvPr>
          <p:cNvSpPr>
            <a:spLocks noGrp="1" noChangeArrowheads="1"/>
          </p:cNvSpPr>
          <p:nvPr>
            <p:ph type="title"/>
          </p:nvPr>
        </p:nvSpPr>
        <p:spPr>
          <a:xfrm>
            <a:off x="561975" y="0"/>
            <a:ext cx="3203575" cy="1389063"/>
          </a:xfrm>
        </p:spPr>
        <p:txBody>
          <a:bodyPr/>
          <a:lstStyle/>
          <a:p>
            <a:pPr eaLnBrk="1" fontAlgn="auto" hangingPunct="1">
              <a:spcAft>
                <a:spcPts val="0"/>
              </a:spcAft>
              <a:defRPr/>
            </a:pPr>
            <a:r>
              <a:rPr lang="en-US" altLang="en-US" sz="4400" dirty="0">
                <a:solidFill>
                  <a:schemeClr val="accent2"/>
                </a:solidFill>
              </a:rPr>
              <a:t>Blind Spots / “No Zone”</a:t>
            </a:r>
          </a:p>
        </p:txBody>
      </p:sp>
      <p:pic>
        <p:nvPicPr>
          <p:cNvPr id="106499" name="Picture 7">
            <a:extLst>
              <a:ext uri="{FF2B5EF4-FFF2-40B4-BE49-F238E27FC236}">
                <a16:creationId xmlns:a16="http://schemas.microsoft.com/office/drawing/2014/main" id="{F9B30674-C397-431D-8456-115181FA6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900" y="152400"/>
            <a:ext cx="491807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B353FE39-2B0B-4B96-9259-3A17CF6346C7}"/>
              </a:ext>
            </a:extLst>
          </p:cNvPr>
          <p:cNvSpPr txBox="1"/>
          <p:nvPr/>
        </p:nvSpPr>
        <p:spPr>
          <a:xfrm>
            <a:off x="381000" y="1676400"/>
            <a:ext cx="3124200" cy="5610225"/>
          </a:xfrm>
          <a:prstGeom prst="rect">
            <a:avLst/>
          </a:prstGeom>
          <a:noFill/>
        </p:spPr>
        <p:txBody>
          <a:bodyPr>
            <a:spAutoFit/>
          </a:bodyPr>
          <a:lstStyle/>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r>
              <a:rPr lang="en-US" altLang="en-US" sz="2800" dirty="0">
                <a:solidFill>
                  <a:schemeClr val="tx1">
                    <a:lumMod val="75000"/>
                    <a:lumOff val="25000"/>
                  </a:schemeClr>
                </a:solidFill>
                <a:latin typeface="+mn-lt"/>
              </a:rPr>
              <a:t>Don’t “hang out” on either side of large vehicles.</a:t>
            </a: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endParaRPr lang="en-US" altLang="en-US" sz="2800" dirty="0">
              <a:solidFill>
                <a:schemeClr val="tx1">
                  <a:lumMod val="75000"/>
                  <a:lumOff val="25000"/>
                </a:schemeClr>
              </a:solidFill>
              <a:latin typeface="+mn-lt"/>
            </a:endParaRP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r>
              <a:rPr lang="en-US" altLang="en-US" sz="2800" dirty="0">
                <a:solidFill>
                  <a:schemeClr val="tx1">
                    <a:lumMod val="75000"/>
                    <a:lumOff val="25000"/>
                  </a:schemeClr>
                </a:solidFill>
                <a:latin typeface="+mn-lt"/>
              </a:rPr>
              <a:t>Don’t tailgate.</a:t>
            </a: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endParaRPr lang="en-US" altLang="en-US" sz="2800" dirty="0">
              <a:solidFill>
                <a:schemeClr val="tx1">
                  <a:lumMod val="75000"/>
                  <a:lumOff val="25000"/>
                </a:schemeClr>
              </a:solidFill>
              <a:latin typeface="+mn-lt"/>
            </a:endParaRP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r>
              <a:rPr lang="en-US" altLang="en-US" sz="2800" dirty="0">
                <a:solidFill>
                  <a:schemeClr val="tx1">
                    <a:lumMod val="75000"/>
                    <a:lumOff val="25000"/>
                  </a:schemeClr>
                </a:solidFill>
                <a:latin typeface="+mn-lt"/>
              </a:rPr>
              <a:t>Pass safely</a:t>
            </a: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endParaRPr lang="en-US" altLang="en-US" sz="2800" dirty="0">
              <a:solidFill>
                <a:schemeClr val="tx1">
                  <a:lumMod val="75000"/>
                  <a:lumOff val="25000"/>
                </a:schemeClr>
              </a:solidFill>
              <a:latin typeface="+mn-lt"/>
            </a:endParaRPr>
          </a:p>
          <a:p>
            <a:pPr marL="384048" lvl="1" indent="-182880" defTabSz="914400" eaLnBrk="1" fontAlgn="auto" hangingPunct="1">
              <a:lnSpc>
                <a:spcPct val="90000"/>
              </a:lnSpc>
              <a:spcBef>
                <a:spcPts val="200"/>
              </a:spcBef>
              <a:spcAft>
                <a:spcPts val="400"/>
              </a:spcAft>
              <a:buClr>
                <a:schemeClr val="accent1"/>
              </a:buClr>
              <a:buFont typeface="Calibri" pitchFamily="34" charset="0"/>
              <a:buChar char="◦"/>
              <a:defRPr/>
            </a:pPr>
            <a:r>
              <a:rPr lang="en-US" altLang="en-US" sz="2800" dirty="0">
                <a:solidFill>
                  <a:schemeClr val="tx1">
                    <a:lumMod val="75000"/>
                    <a:lumOff val="25000"/>
                  </a:schemeClr>
                </a:solidFill>
                <a:latin typeface="+mn-lt"/>
              </a:rPr>
              <a:t>If you cannot see the driver, they can’t see you.</a:t>
            </a:r>
          </a:p>
          <a:p>
            <a:pPr lvl="1" eaLnBrk="1" fontAlgn="auto" hangingPunct="1">
              <a:spcBef>
                <a:spcPts val="0"/>
              </a:spcBef>
              <a:spcAft>
                <a:spcPts val="0"/>
              </a:spcAft>
              <a:defRPr/>
            </a:pPr>
            <a:endParaRPr lang="en-US" altLang="en-US" sz="2400" dirty="0">
              <a:latin typeface="+mn-lt"/>
            </a:endParaRPr>
          </a:p>
          <a:p>
            <a:pPr lvl="1" eaLnBrk="1" fontAlgn="auto" hangingPunct="1">
              <a:spcBef>
                <a:spcPts val="0"/>
              </a:spcBef>
              <a:spcAft>
                <a:spcPts val="0"/>
              </a:spcAft>
              <a:defRPr/>
            </a:pPr>
            <a:endParaRPr lang="en-US" altLang="en-US" sz="2400" dirty="0">
              <a:latin typeface="+mn-lt"/>
            </a:endParaRPr>
          </a:p>
        </p:txBody>
      </p:sp>
      <p:sp>
        <p:nvSpPr>
          <p:cNvPr id="106501" name="TextBox 6">
            <a:extLst>
              <a:ext uri="{FF2B5EF4-FFF2-40B4-BE49-F238E27FC236}">
                <a16:creationId xmlns:a16="http://schemas.microsoft.com/office/drawing/2014/main" id="{3E7209AC-1FEE-46D5-8D11-887CF4FD8B10}"/>
              </a:ext>
            </a:extLst>
          </p:cNvPr>
          <p:cNvSpPr txBox="1">
            <a:spLocks noChangeArrowheads="1"/>
          </p:cNvSpPr>
          <p:nvPr/>
        </p:nvSpPr>
        <p:spPr bwMode="auto">
          <a:xfrm>
            <a:off x="81534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1-40</a:t>
            </a:r>
          </a:p>
        </p:txBody>
      </p:sp>
      <p:sp>
        <p:nvSpPr>
          <p:cNvPr id="106502" name="TextBox 2">
            <a:extLst>
              <a:ext uri="{FF2B5EF4-FFF2-40B4-BE49-F238E27FC236}">
                <a16:creationId xmlns:a16="http://schemas.microsoft.com/office/drawing/2014/main" id="{804D8724-384C-451E-9A02-A8FCB5C9E840}"/>
              </a:ext>
            </a:extLst>
          </p:cNvPr>
          <p:cNvSpPr txBox="1">
            <a:spLocks noChangeArrowheads="1"/>
          </p:cNvSpPr>
          <p:nvPr/>
        </p:nvSpPr>
        <p:spPr bwMode="auto">
          <a:xfrm>
            <a:off x="4711700" y="6305550"/>
            <a:ext cx="245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i="1"/>
              <a:t>Virginia Driver’s Manual</a:t>
            </a:r>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2006D95F-9501-48FC-B4A3-4C6FD6FF85F4}"/>
              </a:ext>
            </a:extLst>
          </p:cNvPr>
          <p:cNvSpPr>
            <a:spLocks noGrp="1"/>
          </p:cNvSpPr>
          <p:nvPr>
            <p:ph type="title"/>
          </p:nvPr>
        </p:nvSpPr>
        <p:spPr>
          <a:xfrm>
            <a:off x="798513" y="0"/>
            <a:ext cx="7543800" cy="990600"/>
          </a:xfrm>
        </p:spPr>
        <p:txBody>
          <a:bodyPr/>
          <a:lstStyle/>
          <a:p>
            <a:pPr eaLnBrk="1" fontAlgn="auto" hangingPunct="1">
              <a:spcAft>
                <a:spcPts val="0"/>
              </a:spcAft>
              <a:defRPr/>
            </a:pPr>
            <a:r>
              <a:rPr lang="en-US" altLang="en-US" sz="4400" dirty="0">
                <a:solidFill>
                  <a:schemeClr val="accent2"/>
                </a:solidFill>
              </a:rPr>
              <a:t>Signaling</a:t>
            </a:r>
          </a:p>
        </p:txBody>
      </p:sp>
      <p:sp>
        <p:nvSpPr>
          <p:cNvPr id="108547" name="Content Placeholder 2">
            <a:extLst>
              <a:ext uri="{FF2B5EF4-FFF2-40B4-BE49-F238E27FC236}">
                <a16:creationId xmlns:a16="http://schemas.microsoft.com/office/drawing/2014/main" id="{33384DD4-858D-479D-8D26-C693878D1F18}"/>
              </a:ext>
            </a:extLst>
          </p:cNvPr>
          <p:cNvSpPr>
            <a:spLocks noGrp="1"/>
          </p:cNvSpPr>
          <p:nvPr>
            <p:ph idx="1"/>
          </p:nvPr>
        </p:nvSpPr>
        <p:spPr>
          <a:xfrm>
            <a:off x="798513" y="1295400"/>
            <a:ext cx="7543800" cy="4022725"/>
          </a:xfrm>
        </p:spPr>
        <p:txBody>
          <a:bodyPr/>
          <a:lstStyle/>
          <a:p>
            <a:pPr lvl="1" eaLnBrk="1" hangingPunct="1"/>
            <a:r>
              <a:rPr lang="en-US" altLang="en-US" sz="2800"/>
              <a:t>Every driver must legally use signals to assist others in knowing what their intentions are.</a:t>
            </a:r>
          </a:p>
          <a:p>
            <a:pPr lvl="1" eaLnBrk="1" hangingPunct="1"/>
            <a:endParaRPr lang="en-US" altLang="en-US" sz="2800"/>
          </a:p>
          <a:p>
            <a:pPr lvl="1" eaLnBrk="1" hangingPunct="1"/>
            <a:r>
              <a:rPr lang="en-US" altLang="en-US" sz="2800"/>
              <a:t>“Do Not” use hazard (four-way) flashers while moving – most turn signals do not operate while hazard flashers are on</a:t>
            </a:r>
            <a:r>
              <a:rPr lang="en-US" altLang="en-US" sz="3000"/>
              <a:t>.</a:t>
            </a:r>
          </a:p>
          <a:p>
            <a:pPr lvl="1" eaLnBrk="1" hangingPunct="1"/>
            <a:endParaRPr lang="en-US" altLang="en-US" sz="2800"/>
          </a:p>
          <a:p>
            <a:pPr lvl="1" eaLnBrk="1" hangingPunct="1"/>
            <a:r>
              <a:rPr lang="en-US" altLang="en-US" sz="2800"/>
              <a:t>Fire apparatus and ambulances must be equipped with backup alarms.</a:t>
            </a:r>
          </a:p>
          <a:p>
            <a:pPr lvl="1" eaLnBrk="1" hangingPunct="1"/>
            <a:endParaRPr lang="en-US" altLang="en-US" sz="2800"/>
          </a:p>
          <a:p>
            <a:pPr lvl="1" eaLnBrk="1" hangingPunct="1"/>
            <a:r>
              <a:rPr lang="en-US" altLang="en-US" sz="2800"/>
              <a:t>Sound horn prior to backing as an additional precaution.</a:t>
            </a:r>
          </a:p>
        </p:txBody>
      </p:sp>
      <p:sp>
        <p:nvSpPr>
          <p:cNvPr id="108548" name="TextBox 5">
            <a:extLst>
              <a:ext uri="{FF2B5EF4-FFF2-40B4-BE49-F238E27FC236}">
                <a16:creationId xmlns:a16="http://schemas.microsoft.com/office/drawing/2014/main" id="{E1F553BA-6C16-496D-BE1F-3D52935DA5EC}"/>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4348384A-6089-4B23-B42F-3DBBFC50E5C0}"/>
              </a:ext>
            </a:extLst>
          </p:cNvPr>
          <p:cNvSpPr>
            <a:spLocks noGrp="1"/>
          </p:cNvSpPr>
          <p:nvPr>
            <p:ph type="title"/>
          </p:nvPr>
        </p:nvSpPr>
        <p:spPr>
          <a:xfrm>
            <a:off x="582613" y="31750"/>
            <a:ext cx="7543800" cy="1008063"/>
          </a:xfrm>
        </p:spPr>
        <p:txBody>
          <a:bodyPr/>
          <a:lstStyle/>
          <a:p>
            <a:pPr eaLnBrk="1" fontAlgn="auto" hangingPunct="1">
              <a:spcAft>
                <a:spcPts val="0"/>
              </a:spcAft>
              <a:defRPr/>
            </a:pPr>
            <a:r>
              <a:rPr lang="en-US" altLang="en-US" sz="4400" dirty="0">
                <a:solidFill>
                  <a:schemeClr val="accent2"/>
                </a:solidFill>
              </a:rPr>
              <a:t>Braking</a:t>
            </a:r>
          </a:p>
        </p:txBody>
      </p:sp>
      <p:sp>
        <p:nvSpPr>
          <p:cNvPr id="110595" name="Content Placeholder 2">
            <a:extLst>
              <a:ext uri="{FF2B5EF4-FFF2-40B4-BE49-F238E27FC236}">
                <a16:creationId xmlns:a16="http://schemas.microsoft.com/office/drawing/2014/main" id="{D6861B60-713E-45CF-B35B-C406D3C26544}"/>
              </a:ext>
            </a:extLst>
          </p:cNvPr>
          <p:cNvSpPr>
            <a:spLocks noGrp="1"/>
          </p:cNvSpPr>
          <p:nvPr>
            <p:ph idx="1"/>
          </p:nvPr>
        </p:nvSpPr>
        <p:spPr>
          <a:xfrm>
            <a:off x="582613" y="1295400"/>
            <a:ext cx="7772400" cy="5257800"/>
          </a:xfrm>
        </p:spPr>
        <p:txBody>
          <a:bodyPr/>
          <a:lstStyle/>
          <a:p>
            <a:pPr eaLnBrk="1" hangingPunct="1"/>
            <a:r>
              <a:rPr lang="en-US" altLang="en-US" sz="3000"/>
              <a:t>Only accomplished with right foot.</a:t>
            </a:r>
          </a:p>
          <a:p>
            <a:pPr eaLnBrk="1" hangingPunct="1"/>
            <a:endParaRPr lang="en-US" altLang="en-US" sz="1600"/>
          </a:p>
          <a:p>
            <a:pPr eaLnBrk="1" hangingPunct="1"/>
            <a:r>
              <a:rPr lang="en-US" altLang="en-US" sz="3000"/>
              <a:t>Gradual steady pressure on pedal.</a:t>
            </a:r>
          </a:p>
          <a:p>
            <a:pPr eaLnBrk="1" hangingPunct="1"/>
            <a:endParaRPr lang="en-US" altLang="en-US" sz="1600"/>
          </a:p>
          <a:p>
            <a:pPr eaLnBrk="1" hangingPunct="1"/>
            <a:r>
              <a:rPr lang="en-US" altLang="en-US" sz="3000"/>
              <a:t>Engine retarders or engine brakes help in vehicle control.</a:t>
            </a:r>
          </a:p>
          <a:p>
            <a:pPr lvl="1" eaLnBrk="1" hangingPunct="1"/>
            <a:endParaRPr lang="en-US" altLang="en-US" sz="2600"/>
          </a:p>
          <a:p>
            <a:pPr lvl="1" eaLnBrk="1" hangingPunct="1"/>
            <a:r>
              <a:rPr lang="en-US" altLang="en-US" sz="2600"/>
              <a:t>Reduce excessive brake wear.</a:t>
            </a:r>
          </a:p>
          <a:p>
            <a:pPr lvl="1" eaLnBrk="1" hangingPunct="1"/>
            <a:endParaRPr lang="en-US" altLang="en-US" sz="2600"/>
          </a:p>
          <a:p>
            <a:pPr lvl="1" eaLnBrk="1" hangingPunct="1"/>
            <a:r>
              <a:rPr lang="en-US" altLang="en-US" sz="2600"/>
              <a:t>Follow manufacturers recommendations for wet / slippery roads.</a:t>
            </a:r>
          </a:p>
        </p:txBody>
      </p:sp>
      <p:sp>
        <p:nvSpPr>
          <p:cNvPr id="110596" name="TextBox 5">
            <a:extLst>
              <a:ext uri="{FF2B5EF4-FFF2-40B4-BE49-F238E27FC236}">
                <a16:creationId xmlns:a16="http://schemas.microsoft.com/office/drawing/2014/main" id="{8FD2DE23-58A9-452D-93FF-B7EAD9B4022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D07A055A-BCDB-4684-AE8B-10F4739975A9}"/>
              </a:ext>
            </a:extLst>
          </p:cNvPr>
          <p:cNvSpPr>
            <a:spLocks noGrp="1"/>
          </p:cNvSpPr>
          <p:nvPr>
            <p:ph type="title"/>
          </p:nvPr>
        </p:nvSpPr>
        <p:spPr>
          <a:xfrm>
            <a:off x="822325" y="0"/>
            <a:ext cx="7543800" cy="1066800"/>
          </a:xfrm>
        </p:spPr>
        <p:txBody>
          <a:bodyPr/>
          <a:lstStyle/>
          <a:p>
            <a:pPr eaLnBrk="1" fontAlgn="auto" hangingPunct="1">
              <a:spcAft>
                <a:spcPts val="0"/>
              </a:spcAft>
              <a:defRPr/>
            </a:pPr>
            <a:r>
              <a:rPr lang="en-US" altLang="en-US" sz="4400" dirty="0">
                <a:solidFill>
                  <a:schemeClr val="accent2"/>
                </a:solidFill>
              </a:rPr>
              <a:t>Braking</a:t>
            </a:r>
          </a:p>
        </p:txBody>
      </p:sp>
      <p:sp>
        <p:nvSpPr>
          <p:cNvPr id="112643" name="Content Placeholder 2">
            <a:extLst>
              <a:ext uri="{FF2B5EF4-FFF2-40B4-BE49-F238E27FC236}">
                <a16:creationId xmlns:a16="http://schemas.microsoft.com/office/drawing/2014/main" id="{C8DBA3C3-FD47-4BBF-B738-9AC4C6745C05}"/>
              </a:ext>
            </a:extLst>
          </p:cNvPr>
          <p:cNvSpPr>
            <a:spLocks noGrp="1"/>
          </p:cNvSpPr>
          <p:nvPr>
            <p:ph idx="1"/>
          </p:nvPr>
        </p:nvSpPr>
        <p:spPr>
          <a:xfrm>
            <a:off x="822325" y="1447800"/>
            <a:ext cx="7543800" cy="4648200"/>
          </a:xfrm>
        </p:spPr>
        <p:txBody>
          <a:bodyPr/>
          <a:lstStyle/>
          <a:p>
            <a:pPr eaLnBrk="1" hangingPunct="1"/>
            <a:r>
              <a:rPr lang="en-US" altLang="en-US" sz="3000"/>
              <a:t>Some air brake systems have limiting valves for varying road conditions</a:t>
            </a:r>
          </a:p>
          <a:p>
            <a:pPr lvl="1" eaLnBrk="1" hangingPunct="1"/>
            <a:endParaRPr lang="en-US" altLang="en-US" sz="2600"/>
          </a:p>
          <a:p>
            <a:pPr lvl="1" eaLnBrk="1" hangingPunct="1"/>
            <a:r>
              <a:rPr lang="en-US" altLang="en-US" sz="2600"/>
              <a:t>Dry Road versus Slippery Road</a:t>
            </a:r>
          </a:p>
          <a:p>
            <a:pPr lvl="1" eaLnBrk="1" hangingPunct="1"/>
            <a:endParaRPr lang="en-US" altLang="en-US" sz="2600"/>
          </a:p>
          <a:p>
            <a:pPr lvl="1" eaLnBrk="1" hangingPunct="1"/>
            <a:r>
              <a:rPr lang="en-US" altLang="en-US" sz="2600"/>
              <a:t>NTSB recommends that their use on emergency apparatus be discontinued</a:t>
            </a:r>
          </a:p>
          <a:p>
            <a:pPr lvl="1" eaLnBrk="1" hangingPunct="1"/>
            <a:endParaRPr lang="en-US" altLang="en-US" sz="2600"/>
          </a:p>
          <a:p>
            <a:pPr eaLnBrk="1" hangingPunct="1"/>
            <a:r>
              <a:rPr lang="en-US" altLang="en-US" sz="3000"/>
              <a:t>Abrupt stops can cause injury, mechanical failure and skidding</a:t>
            </a:r>
          </a:p>
        </p:txBody>
      </p:sp>
      <p:sp>
        <p:nvSpPr>
          <p:cNvPr id="112644" name="TextBox 5">
            <a:extLst>
              <a:ext uri="{FF2B5EF4-FFF2-40B4-BE49-F238E27FC236}">
                <a16:creationId xmlns:a16="http://schemas.microsoft.com/office/drawing/2014/main" id="{E3CB3FC7-C5C4-4D50-8241-8096DBCE724A}"/>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3BEADDDB-1207-4FD5-A5F4-39A1814CADC7}"/>
              </a:ext>
            </a:extLst>
          </p:cNvPr>
          <p:cNvSpPr>
            <a:spLocks noGrp="1"/>
          </p:cNvSpPr>
          <p:nvPr>
            <p:ph type="title"/>
          </p:nvPr>
        </p:nvSpPr>
        <p:spPr>
          <a:xfrm>
            <a:off x="822325" y="0"/>
            <a:ext cx="7543800" cy="1312863"/>
          </a:xfrm>
        </p:spPr>
        <p:txBody>
          <a:bodyPr/>
          <a:lstStyle/>
          <a:p>
            <a:pPr eaLnBrk="1" fontAlgn="auto" hangingPunct="1">
              <a:spcAft>
                <a:spcPts val="0"/>
              </a:spcAft>
              <a:defRPr/>
            </a:pPr>
            <a:r>
              <a:rPr lang="en-US" altLang="en-US" sz="4400" dirty="0">
                <a:solidFill>
                  <a:schemeClr val="accent2"/>
                </a:solidFill>
              </a:rPr>
              <a:t>Braking</a:t>
            </a:r>
          </a:p>
        </p:txBody>
      </p:sp>
      <p:sp>
        <p:nvSpPr>
          <p:cNvPr id="114691" name="Content Placeholder 2">
            <a:extLst>
              <a:ext uri="{FF2B5EF4-FFF2-40B4-BE49-F238E27FC236}">
                <a16:creationId xmlns:a16="http://schemas.microsoft.com/office/drawing/2014/main" id="{1EA5436B-A13C-4D42-8380-91CB961DE6B9}"/>
              </a:ext>
            </a:extLst>
          </p:cNvPr>
          <p:cNvSpPr>
            <a:spLocks noGrp="1"/>
          </p:cNvSpPr>
          <p:nvPr>
            <p:ph idx="1"/>
          </p:nvPr>
        </p:nvSpPr>
        <p:spPr/>
        <p:txBody>
          <a:bodyPr/>
          <a:lstStyle/>
          <a:p>
            <a:pPr eaLnBrk="1" hangingPunct="1"/>
            <a:r>
              <a:rPr lang="en-US" altLang="en-US" sz="3000"/>
              <a:t>Avoid locking-up brakes</a:t>
            </a:r>
          </a:p>
          <a:p>
            <a:pPr lvl="1" eaLnBrk="1" hangingPunct="1"/>
            <a:endParaRPr lang="en-US" altLang="en-US" sz="2600"/>
          </a:p>
          <a:p>
            <a:pPr lvl="1" eaLnBrk="1" hangingPunct="1"/>
            <a:r>
              <a:rPr lang="en-US" altLang="en-US" sz="2600"/>
              <a:t>Requires a greater distance to stop</a:t>
            </a:r>
          </a:p>
          <a:p>
            <a:pPr lvl="1" eaLnBrk="1" hangingPunct="1"/>
            <a:endParaRPr lang="en-US" altLang="en-US" sz="2600"/>
          </a:p>
          <a:p>
            <a:pPr lvl="1" eaLnBrk="1" hangingPunct="1"/>
            <a:r>
              <a:rPr lang="en-US" altLang="en-US" sz="2600"/>
              <a:t>Interferes with steering control</a:t>
            </a:r>
          </a:p>
          <a:p>
            <a:pPr lvl="1" eaLnBrk="1" hangingPunct="1"/>
            <a:endParaRPr lang="en-US" altLang="en-US" sz="2600"/>
          </a:p>
          <a:p>
            <a:pPr eaLnBrk="1" hangingPunct="1"/>
            <a:r>
              <a:rPr lang="en-US" altLang="en-US" sz="3000"/>
              <a:t>Most vehicles are equipped with Anti-Lock Braking Systems (ABS)</a:t>
            </a:r>
          </a:p>
        </p:txBody>
      </p:sp>
      <p:sp>
        <p:nvSpPr>
          <p:cNvPr id="114692" name="TextBox 5">
            <a:extLst>
              <a:ext uri="{FF2B5EF4-FFF2-40B4-BE49-F238E27FC236}">
                <a16:creationId xmlns:a16="http://schemas.microsoft.com/office/drawing/2014/main" id="{AB3BA496-0DB2-45CB-804D-ADE632E084C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C852C708-5D02-4640-BBB2-E9945EAA1817}"/>
              </a:ext>
            </a:extLst>
          </p:cNvPr>
          <p:cNvSpPr>
            <a:spLocks noGrp="1"/>
          </p:cNvSpPr>
          <p:nvPr>
            <p:ph type="title"/>
          </p:nvPr>
        </p:nvSpPr>
        <p:spPr>
          <a:xfrm>
            <a:off x="822325" y="0"/>
            <a:ext cx="7543800" cy="1236663"/>
          </a:xfrm>
        </p:spPr>
        <p:txBody>
          <a:bodyPr/>
          <a:lstStyle/>
          <a:p>
            <a:pPr eaLnBrk="1" fontAlgn="auto" hangingPunct="1">
              <a:spcAft>
                <a:spcPts val="0"/>
              </a:spcAft>
              <a:defRPr/>
            </a:pPr>
            <a:r>
              <a:rPr lang="en-US" altLang="en-US" sz="4400" dirty="0">
                <a:solidFill>
                  <a:schemeClr val="accent2"/>
                </a:solidFill>
              </a:rPr>
              <a:t>Braking</a:t>
            </a:r>
          </a:p>
        </p:txBody>
      </p:sp>
      <p:sp>
        <p:nvSpPr>
          <p:cNvPr id="116739" name="Content Placeholder 2">
            <a:extLst>
              <a:ext uri="{FF2B5EF4-FFF2-40B4-BE49-F238E27FC236}">
                <a16:creationId xmlns:a16="http://schemas.microsoft.com/office/drawing/2014/main" id="{BEC28608-EE6A-4151-98FC-23FE2F41DBED}"/>
              </a:ext>
            </a:extLst>
          </p:cNvPr>
          <p:cNvSpPr>
            <a:spLocks noGrp="1"/>
          </p:cNvSpPr>
          <p:nvPr>
            <p:ph idx="1"/>
          </p:nvPr>
        </p:nvSpPr>
        <p:spPr/>
        <p:txBody>
          <a:bodyPr/>
          <a:lstStyle/>
          <a:p>
            <a:pPr algn="ctr" eaLnBrk="1" hangingPunct="1">
              <a:buFontTx/>
              <a:buNone/>
            </a:pPr>
            <a:r>
              <a:rPr lang="en-US" altLang="en-US" sz="4000" b="1"/>
              <a:t>** </a:t>
            </a:r>
            <a:r>
              <a:rPr lang="en-US" altLang="en-US" sz="4000" b="1" u="sng"/>
              <a:t>IMPORTANT NOTE</a:t>
            </a:r>
            <a:r>
              <a:rPr lang="en-US" altLang="en-US" sz="4000" b="1"/>
              <a:t> **</a:t>
            </a:r>
          </a:p>
          <a:p>
            <a:pPr eaLnBrk="1" hangingPunct="1">
              <a:buFontTx/>
              <a:buNone/>
            </a:pPr>
            <a:endParaRPr lang="en-US" altLang="en-US" sz="3000"/>
          </a:p>
          <a:p>
            <a:pPr algn="ctr" eaLnBrk="1" hangingPunct="1">
              <a:buFontTx/>
              <a:buNone/>
            </a:pPr>
            <a:r>
              <a:rPr lang="en-US" altLang="en-US" sz="3000"/>
              <a:t>Anti-Lock Brakes require a steady pressure applied to the pedal.</a:t>
            </a:r>
          </a:p>
          <a:p>
            <a:pPr algn="ctr" eaLnBrk="1" hangingPunct="1">
              <a:buFontTx/>
              <a:buNone/>
            </a:pPr>
            <a:endParaRPr lang="en-US" altLang="en-US" sz="3000"/>
          </a:p>
          <a:p>
            <a:pPr algn="ctr" eaLnBrk="1" hangingPunct="1">
              <a:buFontTx/>
              <a:buNone/>
            </a:pPr>
            <a:r>
              <a:rPr lang="en-US" altLang="en-US" sz="3000"/>
              <a:t>DO NOT “pump” the brake pedal on vehicles equipped with Anti-Lock Braking Systems!</a:t>
            </a:r>
          </a:p>
        </p:txBody>
      </p:sp>
      <p:sp>
        <p:nvSpPr>
          <p:cNvPr id="116740" name="TextBox 5">
            <a:extLst>
              <a:ext uri="{FF2B5EF4-FFF2-40B4-BE49-F238E27FC236}">
                <a16:creationId xmlns:a16="http://schemas.microsoft.com/office/drawing/2014/main" id="{5FAA8FF9-0F53-4896-A851-6E01FD53CE95}"/>
              </a:ext>
            </a:extLst>
          </p:cNvPr>
          <p:cNvSpPr txBox="1">
            <a:spLocks noChangeArrowheads="1"/>
          </p:cNvSpPr>
          <p:nvPr/>
        </p:nvSpPr>
        <p:spPr bwMode="auto">
          <a:xfrm>
            <a:off x="8366125" y="6294438"/>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87EDC428-FE5B-403A-A53A-C004CD619038}"/>
              </a:ext>
            </a:extLst>
          </p:cNvPr>
          <p:cNvSpPr>
            <a:spLocks noGrp="1" noChangeArrowheads="1"/>
          </p:cNvSpPr>
          <p:nvPr>
            <p:ph type="title"/>
          </p:nvPr>
        </p:nvSpPr>
        <p:spPr>
          <a:xfrm>
            <a:off x="685800" y="304800"/>
            <a:ext cx="7772400" cy="685800"/>
          </a:xfrm>
        </p:spPr>
        <p:txBody>
          <a:bodyPr/>
          <a:lstStyle/>
          <a:p>
            <a:pPr eaLnBrk="1" fontAlgn="auto" hangingPunct="1">
              <a:spcAft>
                <a:spcPts val="0"/>
              </a:spcAft>
              <a:defRPr/>
            </a:pPr>
            <a:r>
              <a:rPr lang="en-US" sz="4400" dirty="0">
                <a:solidFill>
                  <a:schemeClr val="accent2"/>
                </a:solidFill>
              </a:rPr>
              <a:t>Stopping Distance Formula</a:t>
            </a:r>
            <a:endParaRPr lang="en-US" sz="4400" dirty="0">
              <a:solidFill>
                <a:schemeClr val="accent2"/>
              </a:solidFill>
              <a:effectLst>
                <a:outerShdw blurRad="38100" dist="38100" dir="2700000" algn="tl">
                  <a:srgbClr val="000000"/>
                </a:outerShdw>
              </a:effectLst>
            </a:endParaRPr>
          </a:p>
        </p:txBody>
      </p:sp>
      <p:sp>
        <p:nvSpPr>
          <p:cNvPr id="118787" name="Rectangle 13">
            <a:extLst>
              <a:ext uri="{FF2B5EF4-FFF2-40B4-BE49-F238E27FC236}">
                <a16:creationId xmlns:a16="http://schemas.microsoft.com/office/drawing/2014/main" id="{EED75F19-87D6-4CB3-902A-91EDF50E2019}"/>
              </a:ext>
            </a:extLst>
          </p:cNvPr>
          <p:cNvSpPr>
            <a:spLocks noChangeArrowheads="1"/>
          </p:cNvSpPr>
          <p:nvPr/>
        </p:nvSpPr>
        <p:spPr bwMode="auto">
          <a:xfrm>
            <a:off x="1143000" y="1143000"/>
            <a:ext cx="6553200"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t>R.D.  +  B.D.  =  S.D.</a:t>
            </a:r>
          </a:p>
        </p:txBody>
      </p:sp>
      <p:sp>
        <p:nvSpPr>
          <p:cNvPr id="118788" name="Rectangle 14">
            <a:extLst>
              <a:ext uri="{FF2B5EF4-FFF2-40B4-BE49-F238E27FC236}">
                <a16:creationId xmlns:a16="http://schemas.microsoft.com/office/drawing/2014/main" id="{30C5807E-5290-427A-B155-CA22EAF047BF}"/>
              </a:ext>
            </a:extLst>
          </p:cNvPr>
          <p:cNvSpPr>
            <a:spLocks noChangeArrowheads="1"/>
          </p:cNvSpPr>
          <p:nvPr/>
        </p:nvSpPr>
        <p:spPr bwMode="auto">
          <a:xfrm>
            <a:off x="1143000" y="1752600"/>
            <a:ext cx="2819400" cy="955675"/>
          </a:xfrm>
          <a:prstGeom prst="rect">
            <a:avLst/>
          </a:prstGeom>
          <a:solidFill>
            <a:schemeClr val="accent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t>Reaction</a:t>
            </a:r>
          </a:p>
          <a:p>
            <a:pPr algn="ctr" eaLnBrk="1" hangingPunct="1"/>
            <a:r>
              <a:rPr lang="en-US" altLang="en-US" sz="2800" b="1"/>
              <a:t>Distance</a:t>
            </a:r>
          </a:p>
        </p:txBody>
      </p:sp>
      <p:sp>
        <p:nvSpPr>
          <p:cNvPr id="118789" name="Rectangle 15">
            <a:extLst>
              <a:ext uri="{FF2B5EF4-FFF2-40B4-BE49-F238E27FC236}">
                <a16:creationId xmlns:a16="http://schemas.microsoft.com/office/drawing/2014/main" id="{F7B36EDB-05BB-4A33-877B-C551EAC3CF88}"/>
              </a:ext>
            </a:extLst>
          </p:cNvPr>
          <p:cNvSpPr>
            <a:spLocks noChangeArrowheads="1"/>
          </p:cNvSpPr>
          <p:nvPr/>
        </p:nvSpPr>
        <p:spPr bwMode="auto">
          <a:xfrm>
            <a:off x="3962400" y="1752600"/>
            <a:ext cx="3733800" cy="955675"/>
          </a:xfrm>
          <a:prstGeom prst="rect">
            <a:avLst/>
          </a:prstGeom>
          <a:solidFill>
            <a:srgbClr val="FF33CC"/>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t>Braking</a:t>
            </a:r>
          </a:p>
          <a:p>
            <a:pPr algn="ctr" eaLnBrk="1" hangingPunct="1"/>
            <a:r>
              <a:rPr lang="en-US" altLang="en-US" sz="2800" b="1"/>
              <a:t>Distance</a:t>
            </a:r>
          </a:p>
        </p:txBody>
      </p:sp>
      <p:sp>
        <p:nvSpPr>
          <p:cNvPr id="118790" name="Rectangle 16">
            <a:extLst>
              <a:ext uri="{FF2B5EF4-FFF2-40B4-BE49-F238E27FC236}">
                <a16:creationId xmlns:a16="http://schemas.microsoft.com/office/drawing/2014/main" id="{D2CB8134-CDA1-41F5-9843-A0B16905667D}"/>
              </a:ext>
            </a:extLst>
          </p:cNvPr>
          <p:cNvSpPr>
            <a:spLocks noChangeArrowheads="1"/>
          </p:cNvSpPr>
          <p:nvPr/>
        </p:nvSpPr>
        <p:spPr bwMode="auto">
          <a:xfrm>
            <a:off x="1143000" y="2590800"/>
            <a:ext cx="6553200" cy="528638"/>
          </a:xfrm>
          <a:prstGeom prst="rect">
            <a:avLst/>
          </a:prstGeom>
          <a:solidFill>
            <a:srgbClr val="FFCC99"/>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t>TOTAL  STOPPING  DISTANCE</a:t>
            </a:r>
          </a:p>
        </p:txBody>
      </p:sp>
      <p:sp>
        <p:nvSpPr>
          <p:cNvPr id="118791" name="Rectangle 17">
            <a:extLst>
              <a:ext uri="{FF2B5EF4-FFF2-40B4-BE49-F238E27FC236}">
                <a16:creationId xmlns:a16="http://schemas.microsoft.com/office/drawing/2014/main" id="{557BC323-16FF-4E22-B9E0-0B5FBC2BC506}"/>
              </a:ext>
            </a:extLst>
          </p:cNvPr>
          <p:cNvSpPr>
            <a:spLocks noChangeArrowheads="1"/>
          </p:cNvSpPr>
          <p:nvPr/>
        </p:nvSpPr>
        <p:spPr bwMode="auto">
          <a:xfrm>
            <a:off x="1358900" y="3101975"/>
            <a:ext cx="61087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t>Reaction Time = 3/4 Second</a:t>
            </a:r>
          </a:p>
          <a:p>
            <a:pPr algn="ctr" eaLnBrk="1" hangingPunct="1"/>
            <a:r>
              <a:rPr lang="en-US" altLang="en-US" sz="3200" b="1"/>
              <a:t>Braking Distance </a:t>
            </a:r>
          </a:p>
          <a:p>
            <a:pPr algn="ctr" eaLnBrk="1" hangingPunct="1"/>
            <a:r>
              <a:rPr lang="en-US" altLang="en-US" sz="3200" b="1"/>
              <a:t> INCREASES</a:t>
            </a:r>
            <a:endParaRPr lang="en-US" altLang="en-US" sz="3200"/>
          </a:p>
          <a:p>
            <a:pPr algn="ctr" eaLnBrk="1" hangingPunct="1"/>
            <a:r>
              <a:rPr lang="en-US" altLang="en-US" sz="3200" b="1"/>
              <a:t>with vehicle </a:t>
            </a:r>
            <a:r>
              <a:rPr lang="en-US" altLang="en-US" sz="3200" b="1" u="sng"/>
              <a:t>SIZE</a:t>
            </a:r>
            <a:r>
              <a:rPr lang="en-US" altLang="en-US" sz="3200" b="1"/>
              <a:t>  and </a:t>
            </a:r>
            <a:r>
              <a:rPr lang="en-US" altLang="en-US" sz="3200" b="1" u="sng"/>
              <a:t> SPEED</a:t>
            </a:r>
          </a:p>
        </p:txBody>
      </p:sp>
      <p:sp>
        <p:nvSpPr>
          <p:cNvPr id="118792" name="Rectangle 18">
            <a:extLst>
              <a:ext uri="{FF2B5EF4-FFF2-40B4-BE49-F238E27FC236}">
                <a16:creationId xmlns:a16="http://schemas.microsoft.com/office/drawing/2014/main" id="{3F478C97-E433-4E4F-AC11-B6B23BA0CD9F}"/>
              </a:ext>
            </a:extLst>
          </p:cNvPr>
          <p:cNvSpPr>
            <a:spLocks noChangeArrowheads="1"/>
          </p:cNvSpPr>
          <p:nvPr/>
        </p:nvSpPr>
        <p:spPr bwMode="auto">
          <a:xfrm>
            <a:off x="0" y="5715000"/>
            <a:ext cx="4876800" cy="228600"/>
          </a:xfrm>
          <a:prstGeom prst="rect">
            <a:avLst/>
          </a:prstGeom>
          <a:gradFill rotWithShape="0">
            <a:gsLst>
              <a:gs pos="0">
                <a:srgbClr val="76002F"/>
              </a:gs>
              <a:gs pos="100000">
                <a:srgbClr val="FF0066"/>
              </a:gs>
            </a:gsLst>
            <a:lin ang="0" scaled="1"/>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18793" name="Rectangle 19">
            <a:extLst>
              <a:ext uri="{FF2B5EF4-FFF2-40B4-BE49-F238E27FC236}">
                <a16:creationId xmlns:a16="http://schemas.microsoft.com/office/drawing/2014/main" id="{8DA88BC3-9026-4384-B13C-9907A0BB88AB}"/>
              </a:ext>
            </a:extLst>
          </p:cNvPr>
          <p:cNvSpPr>
            <a:spLocks noChangeArrowheads="1"/>
          </p:cNvSpPr>
          <p:nvPr/>
        </p:nvSpPr>
        <p:spPr bwMode="auto">
          <a:xfrm>
            <a:off x="0" y="6629400"/>
            <a:ext cx="8534400" cy="228600"/>
          </a:xfrm>
          <a:prstGeom prst="rect">
            <a:avLst/>
          </a:prstGeom>
          <a:gradFill rotWithShape="0">
            <a:gsLst>
              <a:gs pos="0">
                <a:srgbClr val="76002F"/>
              </a:gs>
              <a:gs pos="100000">
                <a:srgbClr val="FF0066"/>
              </a:gs>
            </a:gsLst>
            <a:lin ang="0" scaled="1"/>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118794" name="Picture 20" descr="NATION3S">
            <a:extLst>
              <a:ext uri="{FF2B5EF4-FFF2-40B4-BE49-F238E27FC236}">
                <a16:creationId xmlns:a16="http://schemas.microsoft.com/office/drawing/2014/main" id="{B5F89951-3757-4F77-8B29-C7AF4CAA922E}"/>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141913"/>
            <a:ext cx="17526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Picture 21" descr="ALF2005S">
            <a:extLst>
              <a:ext uri="{FF2B5EF4-FFF2-40B4-BE49-F238E27FC236}">
                <a16:creationId xmlns:a16="http://schemas.microsoft.com/office/drawing/2014/main" id="{54673DEA-81E6-4C6F-81BD-DAEB0801BCB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011863"/>
            <a:ext cx="2590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6" name="TextBox 11">
            <a:extLst>
              <a:ext uri="{FF2B5EF4-FFF2-40B4-BE49-F238E27FC236}">
                <a16:creationId xmlns:a16="http://schemas.microsoft.com/office/drawing/2014/main" id="{27EF4B63-D712-4C98-A284-85E472826430}"/>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7FDEF515-0BE5-40C4-A9FC-2CF9E8A9CCCB}"/>
              </a:ext>
            </a:extLst>
          </p:cNvPr>
          <p:cNvSpPr>
            <a:spLocks noGrp="1"/>
          </p:cNvSpPr>
          <p:nvPr>
            <p:ph type="title"/>
          </p:nvPr>
        </p:nvSpPr>
        <p:spPr>
          <a:xfrm>
            <a:off x="457200" y="4763"/>
            <a:ext cx="7543800" cy="1047750"/>
          </a:xfrm>
        </p:spPr>
        <p:txBody>
          <a:bodyPr/>
          <a:lstStyle/>
          <a:p>
            <a:pPr eaLnBrk="1" fontAlgn="auto" hangingPunct="1">
              <a:spcAft>
                <a:spcPts val="0"/>
              </a:spcAft>
              <a:defRPr/>
            </a:pPr>
            <a:r>
              <a:rPr lang="en-US" altLang="en-US" sz="4400" dirty="0">
                <a:solidFill>
                  <a:schemeClr val="accent2"/>
                </a:solidFill>
              </a:rPr>
              <a:t>Braking Distance</a:t>
            </a:r>
          </a:p>
        </p:txBody>
      </p:sp>
      <p:pic>
        <p:nvPicPr>
          <p:cNvPr id="120835" name="Picture 2">
            <a:extLst>
              <a:ext uri="{FF2B5EF4-FFF2-40B4-BE49-F238E27FC236}">
                <a16:creationId xmlns:a16="http://schemas.microsoft.com/office/drawing/2014/main" id="{B9D278CA-D053-4DAF-81A9-8253FE0B5D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5344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5">
            <a:extLst>
              <a:ext uri="{FF2B5EF4-FFF2-40B4-BE49-F238E27FC236}">
                <a16:creationId xmlns:a16="http://schemas.microsoft.com/office/drawing/2014/main" id="{3E352589-FFE2-4E70-961E-196226D4C4AB}"/>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1-47</a:t>
            </a:r>
          </a:p>
        </p:txBody>
      </p:sp>
      <p:sp>
        <p:nvSpPr>
          <p:cNvPr id="120837" name="TextBox 4">
            <a:extLst>
              <a:ext uri="{FF2B5EF4-FFF2-40B4-BE49-F238E27FC236}">
                <a16:creationId xmlns:a16="http://schemas.microsoft.com/office/drawing/2014/main" id="{C52BC4BB-1219-4E65-808A-29A95E6106B9}"/>
              </a:ext>
            </a:extLst>
          </p:cNvPr>
          <p:cNvSpPr txBox="1">
            <a:spLocks noChangeArrowheads="1"/>
          </p:cNvSpPr>
          <p:nvPr/>
        </p:nvSpPr>
        <p:spPr bwMode="auto">
          <a:xfrm>
            <a:off x="1808163" y="6227763"/>
            <a:ext cx="245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i="1"/>
              <a:t>Virginia Driver’s Manual</a:t>
            </a:r>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01CD973A-B0AE-4C33-989E-151519B2288F}"/>
              </a:ext>
            </a:extLst>
          </p:cNvPr>
          <p:cNvSpPr>
            <a:spLocks noGrp="1" noChangeArrowheads="1"/>
          </p:cNvSpPr>
          <p:nvPr>
            <p:ph type="title"/>
          </p:nvPr>
        </p:nvSpPr>
        <p:spPr>
          <a:xfrm>
            <a:off x="685800" y="-12700"/>
            <a:ext cx="7772400" cy="1295400"/>
          </a:xfrm>
        </p:spPr>
        <p:txBody>
          <a:bodyPr/>
          <a:lstStyle/>
          <a:p>
            <a:pPr algn="ctr" eaLnBrk="1" fontAlgn="auto" hangingPunct="1">
              <a:spcAft>
                <a:spcPts val="0"/>
              </a:spcAft>
              <a:defRPr/>
            </a:pPr>
            <a:r>
              <a:rPr lang="en-US" sz="3200" dirty="0">
                <a:solidFill>
                  <a:schemeClr val="accent2"/>
                </a:solidFill>
                <a:effectLst>
                  <a:outerShdw blurRad="38100" dist="38100" dir="2700000" algn="tl">
                    <a:srgbClr val="000000"/>
                  </a:outerShdw>
                </a:effectLst>
              </a:rPr>
              <a:t>FOLLOWING DISTANCE FORMULA</a:t>
            </a:r>
            <a:br>
              <a:rPr lang="en-US" sz="3200" dirty="0">
                <a:solidFill>
                  <a:schemeClr val="accent2"/>
                </a:solidFill>
                <a:effectLst>
                  <a:outerShdw blurRad="38100" dist="38100" dir="2700000" algn="tl">
                    <a:srgbClr val="000000"/>
                  </a:outerShdw>
                </a:effectLst>
              </a:rPr>
            </a:br>
            <a:r>
              <a:rPr lang="en-US" sz="3200" dirty="0">
                <a:solidFill>
                  <a:schemeClr val="accent2"/>
                </a:solidFill>
                <a:effectLst>
                  <a:outerShdw blurRad="38100" dist="38100" dir="2700000" algn="tl">
                    <a:srgbClr val="000000"/>
                  </a:outerShdw>
                </a:effectLst>
              </a:rPr>
              <a:t> </a:t>
            </a:r>
            <a:r>
              <a:rPr lang="en-US" sz="3200" dirty="0">
                <a:solidFill>
                  <a:srgbClr val="336600"/>
                </a:solidFill>
              </a:rPr>
              <a:t>3  SECOND  RULE</a:t>
            </a:r>
          </a:p>
        </p:txBody>
      </p:sp>
      <p:graphicFrame>
        <p:nvGraphicFramePr>
          <p:cNvPr id="122883" name="Object 13">
            <a:extLst>
              <a:ext uri="{FF2B5EF4-FFF2-40B4-BE49-F238E27FC236}">
                <a16:creationId xmlns:a16="http://schemas.microsoft.com/office/drawing/2014/main" id="{2FC36FB0-2CEE-4BCC-B417-06F563402931}"/>
              </a:ext>
            </a:extLst>
          </p:cNvPr>
          <p:cNvGraphicFramePr>
            <a:graphicFrameLocks noGrp="1" noChangeAspect="1"/>
          </p:cNvGraphicFramePr>
          <p:nvPr>
            <p:ph sz="half" idx="1"/>
          </p:nvPr>
        </p:nvGraphicFramePr>
        <p:xfrm>
          <a:off x="2522538" y="1752600"/>
          <a:ext cx="1277937" cy="1447800"/>
        </p:xfrm>
        <a:graphic>
          <a:graphicData uri="http://schemas.openxmlformats.org/presentationml/2006/ole">
            <mc:AlternateContent xmlns:mc="http://schemas.openxmlformats.org/markup-compatibility/2006">
              <mc:Choice xmlns:v="urn:schemas-microsoft-com:vml" Requires="v">
                <p:oleObj spid="_x0000_s1054" name="Clip" r:id="rId4" imgW="3779838" imgH="4283075" progId="MS_ClipArt_Gallery.2">
                  <p:embed/>
                </p:oleObj>
              </mc:Choice>
              <mc:Fallback>
                <p:oleObj name="Clip" r:id="rId4" imgW="3779838" imgH="4283075" progId="MS_ClipArt_Gallery.2">
                  <p:embed/>
                  <p:pic>
                    <p:nvPicPr>
                      <p:cNvPr id="122883" name="Object 13">
                        <a:extLst>
                          <a:ext uri="{FF2B5EF4-FFF2-40B4-BE49-F238E27FC236}">
                            <a16:creationId xmlns:a16="http://schemas.microsoft.com/office/drawing/2014/main" id="{2FC36FB0-2CEE-4BCC-B417-06F563402931}"/>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538" y="1752600"/>
                        <a:ext cx="1277937"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884" name="Object 21">
            <a:extLst>
              <a:ext uri="{FF2B5EF4-FFF2-40B4-BE49-F238E27FC236}">
                <a16:creationId xmlns:a16="http://schemas.microsoft.com/office/drawing/2014/main" id="{73AEB77B-C8CF-4653-A3A9-DED409B0622F}"/>
              </a:ext>
            </a:extLst>
          </p:cNvPr>
          <p:cNvGraphicFramePr>
            <a:graphicFrameLocks noGrp="1" noChangeAspect="1"/>
          </p:cNvGraphicFramePr>
          <p:nvPr>
            <p:ph sz="quarter" idx="2"/>
          </p:nvPr>
        </p:nvGraphicFramePr>
        <p:xfrm flipH="1">
          <a:off x="1219200" y="2962275"/>
          <a:ext cx="912813" cy="238125"/>
        </p:xfrm>
        <a:graphic>
          <a:graphicData uri="http://schemas.openxmlformats.org/presentationml/2006/ole">
            <mc:AlternateContent xmlns:mc="http://schemas.openxmlformats.org/markup-compatibility/2006">
              <mc:Choice xmlns:v="urn:schemas-microsoft-com:vml" Requires="v">
                <p:oleObj spid="_x0000_s1055" name="Clip" r:id="rId6" imgW="6545263" imgH="1706563" progId="MS_ClipArt_Gallery.2">
                  <p:embed/>
                </p:oleObj>
              </mc:Choice>
              <mc:Fallback>
                <p:oleObj name="Clip" r:id="rId6" imgW="6545263" imgH="1706563" progId="MS_ClipArt_Gallery.2">
                  <p:embed/>
                  <p:pic>
                    <p:nvPicPr>
                      <p:cNvPr id="122884" name="Object 21">
                        <a:extLst>
                          <a:ext uri="{FF2B5EF4-FFF2-40B4-BE49-F238E27FC236}">
                            <a16:creationId xmlns:a16="http://schemas.microsoft.com/office/drawing/2014/main" id="{73AEB77B-C8CF-4653-A3A9-DED409B0622F}"/>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219200" y="2962275"/>
                        <a:ext cx="912813" cy="23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885" name="Object 34">
            <a:extLst>
              <a:ext uri="{FF2B5EF4-FFF2-40B4-BE49-F238E27FC236}">
                <a16:creationId xmlns:a16="http://schemas.microsoft.com/office/drawing/2014/main" id="{3996FB73-C925-459A-AEEE-368AF8AFAE39}"/>
              </a:ext>
            </a:extLst>
          </p:cNvPr>
          <p:cNvGraphicFramePr>
            <a:graphicFrameLocks noGrp="1" noChangeAspect="1"/>
          </p:cNvGraphicFramePr>
          <p:nvPr>
            <p:ph sz="quarter" idx="3"/>
          </p:nvPr>
        </p:nvGraphicFramePr>
        <p:xfrm>
          <a:off x="5943600" y="4275138"/>
          <a:ext cx="925513" cy="1049337"/>
        </p:xfrm>
        <a:graphic>
          <a:graphicData uri="http://schemas.openxmlformats.org/presentationml/2006/ole">
            <mc:AlternateContent xmlns:mc="http://schemas.openxmlformats.org/markup-compatibility/2006">
              <mc:Choice xmlns:v="urn:schemas-microsoft-com:vml" Requires="v">
                <p:oleObj spid="_x0000_s1056" name="Clip" r:id="rId8" imgW="3779838" imgH="4283075" progId="MS_ClipArt_Gallery.2">
                  <p:embed/>
                </p:oleObj>
              </mc:Choice>
              <mc:Fallback>
                <p:oleObj name="Clip" r:id="rId8" imgW="3779838" imgH="4283075" progId="MS_ClipArt_Gallery.2">
                  <p:embed/>
                  <p:pic>
                    <p:nvPicPr>
                      <p:cNvPr id="122885" name="Object 34">
                        <a:extLst>
                          <a:ext uri="{FF2B5EF4-FFF2-40B4-BE49-F238E27FC236}">
                            <a16:creationId xmlns:a16="http://schemas.microsoft.com/office/drawing/2014/main" id="{3996FB73-C925-459A-AEEE-368AF8AFAE39}"/>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275138"/>
                        <a:ext cx="925513" cy="104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2886" name="Picture 12" descr="ALF2007S">
            <a:extLst>
              <a:ext uri="{FF2B5EF4-FFF2-40B4-BE49-F238E27FC236}">
                <a16:creationId xmlns:a16="http://schemas.microsoft.com/office/drawing/2014/main" id="{06A9A2E9-8A1D-46CE-98B6-760337ED9FB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2535238"/>
            <a:ext cx="22098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Line 24">
            <a:extLst>
              <a:ext uri="{FF2B5EF4-FFF2-40B4-BE49-F238E27FC236}">
                <a16:creationId xmlns:a16="http://schemas.microsoft.com/office/drawing/2014/main" id="{3498CE7F-9D87-4CE3-B122-D59CF7291DE0}"/>
              </a:ext>
            </a:extLst>
          </p:cNvPr>
          <p:cNvSpPr>
            <a:spLocks noChangeShapeType="1"/>
          </p:cNvSpPr>
          <p:nvPr/>
        </p:nvSpPr>
        <p:spPr bwMode="auto">
          <a:xfrm flipV="1">
            <a:off x="0" y="32004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88" name="Text Box 25">
            <a:extLst>
              <a:ext uri="{FF2B5EF4-FFF2-40B4-BE49-F238E27FC236}">
                <a16:creationId xmlns:a16="http://schemas.microsoft.com/office/drawing/2014/main" id="{0E3BFD3D-6711-41D0-A86A-411FA0CA74F1}"/>
              </a:ext>
            </a:extLst>
          </p:cNvPr>
          <p:cNvSpPr txBox="1">
            <a:spLocks noChangeArrowheads="1"/>
          </p:cNvSpPr>
          <p:nvPr/>
        </p:nvSpPr>
        <p:spPr bwMode="auto">
          <a:xfrm>
            <a:off x="2209800" y="3429000"/>
            <a:ext cx="403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b="1"/>
              <a:t>1001, 1002, 1003</a:t>
            </a:r>
          </a:p>
        </p:txBody>
      </p:sp>
      <p:sp>
        <p:nvSpPr>
          <p:cNvPr id="122889" name="Line 26">
            <a:extLst>
              <a:ext uri="{FF2B5EF4-FFF2-40B4-BE49-F238E27FC236}">
                <a16:creationId xmlns:a16="http://schemas.microsoft.com/office/drawing/2014/main" id="{E566E402-E247-4ACD-80F9-CA6C2531347B}"/>
              </a:ext>
            </a:extLst>
          </p:cNvPr>
          <p:cNvSpPr>
            <a:spLocks noChangeShapeType="1"/>
          </p:cNvSpPr>
          <p:nvPr/>
        </p:nvSpPr>
        <p:spPr bwMode="auto">
          <a:xfrm flipV="1">
            <a:off x="0" y="41910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0" name="Rectangle 30">
            <a:extLst>
              <a:ext uri="{FF2B5EF4-FFF2-40B4-BE49-F238E27FC236}">
                <a16:creationId xmlns:a16="http://schemas.microsoft.com/office/drawing/2014/main" id="{878C2E23-0995-4137-80CD-71AA42F8B08A}"/>
              </a:ext>
            </a:extLst>
          </p:cNvPr>
          <p:cNvSpPr>
            <a:spLocks noChangeArrowheads="1"/>
          </p:cNvSpPr>
          <p:nvPr/>
        </p:nvSpPr>
        <p:spPr bwMode="auto">
          <a:xfrm>
            <a:off x="0" y="3962400"/>
            <a:ext cx="9144000" cy="1447800"/>
          </a:xfrm>
          <a:prstGeom prst="rect">
            <a:avLst/>
          </a:prstGeom>
          <a:solidFill>
            <a:srgbClr val="FFFFFF"/>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a:latin typeface="Times New Roman" panose="02020603050405020304" pitchFamily="18" charset="0"/>
            </a:endParaRPr>
          </a:p>
        </p:txBody>
      </p:sp>
      <p:sp>
        <p:nvSpPr>
          <p:cNvPr id="122891" name="Text Box 32">
            <a:extLst>
              <a:ext uri="{FF2B5EF4-FFF2-40B4-BE49-F238E27FC236}">
                <a16:creationId xmlns:a16="http://schemas.microsoft.com/office/drawing/2014/main" id="{8757E6A8-4429-4124-BF06-4A819E7D9A69}"/>
              </a:ext>
            </a:extLst>
          </p:cNvPr>
          <p:cNvSpPr txBox="1">
            <a:spLocks noChangeArrowheads="1"/>
          </p:cNvSpPr>
          <p:nvPr/>
        </p:nvSpPr>
        <p:spPr bwMode="auto">
          <a:xfrm>
            <a:off x="381000" y="5592763"/>
            <a:ext cx="838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t>WHEN DRIVING LARGER VEHICLES YOU MUST INCREASE YOUR FOLLOWING DISTANCE!</a:t>
            </a:r>
          </a:p>
        </p:txBody>
      </p:sp>
      <p:sp>
        <p:nvSpPr>
          <p:cNvPr id="122892" name="Line 36">
            <a:extLst>
              <a:ext uri="{FF2B5EF4-FFF2-40B4-BE49-F238E27FC236}">
                <a16:creationId xmlns:a16="http://schemas.microsoft.com/office/drawing/2014/main" id="{273D0735-4361-4DC2-AD0A-AFB67BE8DCA9}"/>
              </a:ext>
            </a:extLst>
          </p:cNvPr>
          <p:cNvSpPr>
            <a:spLocks noChangeShapeType="1"/>
          </p:cNvSpPr>
          <p:nvPr/>
        </p:nvSpPr>
        <p:spPr bwMode="auto">
          <a:xfrm flipV="1">
            <a:off x="0" y="5410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3" name="Rectangle 37">
            <a:extLst>
              <a:ext uri="{FF2B5EF4-FFF2-40B4-BE49-F238E27FC236}">
                <a16:creationId xmlns:a16="http://schemas.microsoft.com/office/drawing/2014/main" id="{1C4796AD-4C06-4801-9CD9-F2AB77B0495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2894" name="Rectangle 38">
            <a:extLst>
              <a:ext uri="{FF2B5EF4-FFF2-40B4-BE49-F238E27FC236}">
                <a16:creationId xmlns:a16="http://schemas.microsoft.com/office/drawing/2014/main" id="{02726617-A20D-4AE7-826C-57EDA505A2D4}"/>
              </a:ext>
            </a:extLst>
          </p:cNvPr>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2895" name="Rectangle 39">
            <a:extLst>
              <a:ext uri="{FF2B5EF4-FFF2-40B4-BE49-F238E27FC236}">
                <a16:creationId xmlns:a16="http://schemas.microsoft.com/office/drawing/2014/main" id="{290E4106-E39C-4D61-8A66-79D9A057C547}"/>
              </a:ext>
            </a:extLst>
          </p:cNvPr>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pic>
        <p:nvPicPr>
          <p:cNvPr id="122896" name="Picture 41" descr="thumbnail">
            <a:extLst>
              <a:ext uri="{FF2B5EF4-FFF2-40B4-BE49-F238E27FC236}">
                <a16:creationId xmlns:a16="http://schemas.microsoft.com/office/drawing/2014/main" id="{6A508BEB-BACA-4A6D-9D64-0D76D93FAA18}"/>
              </a:ext>
            </a:extLst>
          </p:cNvPr>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239000" y="5132388"/>
            <a:ext cx="838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7" name="Picture 42" descr="NATION3S">
            <a:extLst>
              <a:ext uri="{FF2B5EF4-FFF2-40B4-BE49-F238E27FC236}">
                <a16:creationId xmlns:a16="http://schemas.microsoft.com/office/drawing/2014/main" id="{6B91CD06-7CC4-4B88-9FE2-57C6816FBEB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3838" y="480060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898" name="Object 13">
            <a:extLst>
              <a:ext uri="{FF2B5EF4-FFF2-40B4-BE49-F238E27FC236}">
                <a16:creationId xmlns:a16="http://schemas.microsoft.com/office/drawing/2014/main" id="{7578E155-8DCA-4EA8-A53D-0611444BD960}"/>
              </a:ext>
            </a:extLst>
          </p:cNvPr>
          <p:cNvGraphicFramePr>
            <a:graphicFrameLocks noChangeAspect="1"/>
          </p:cNvGraphicFramePr>
          <p:nvPr/>
        </p:nvGraphicFramePr>
        <p:xfrm>
          <a:off x="6181725" y="3962400"/>
          <a:ext cx="1277938" cy="1447800"/>
        </p:xfrm>
        <a:graphic>
          <a:graphicData uri="http://schemas.openxmlformats.org/presentationml/2006/ole">
            <mc:AlternateContent xmlns:mc="http://schemas.openxmlformats.org/markup-compatibility/2006">
              <mc:Choice xmlns:v="urn:schemas-microsoft-com:vml" Requires="v">
                <p:oleObj spid="_x0000_s1057" name="Clip" r:id="rId12" imgW="3779838" imgH="4283075" progId="MS_ClipArt_Gallery.2">
                  <p:embed/>
                </p:oleObj>
              </mc:Choice>
              <mc:Fallback>
                <p:oleObj name="Clip" r:id="rId12" imgW="3779838" imgH="4283075" progId="MS_ClipArt_Gallery.2">
                  <p:embed/>
                  <p:pic>
                    <p:nvPicPr>
                      <p:cNvPr id="122898" name="Object 13">
                        <a:extLst>
                          <a:ext uri="{FF2B5EF4-FFF2-40B4-BE49-F238E27FC236}">
                            <a16:creationId xmlns:a16="http://schemas.microsoft.com/office/drawing/2014/main" id="{7578E155-8DCA-4EA8-A53D-0611444BD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1725" y="3962400"/>
                        <a:ext cx="1277938"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899" name="TextBox 18">
            <a:extLst>
              <a:ext uri="{FF2B5EF4-FFF2-40B4-BE49-F238E27FC236}">
                <a16:creationId xmlns:a16="http://schemas.microsoft.com/office/drawing/2014/main" id="{1561AB32-B962-4D16-A48C-1B32F3D85D9C}"/>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4">
            <a:extLst>
              <a:ext uri="{FF2B5EF4-FFF2-40B4-BE49-F238E27FC236}">
                <a16:creationId xmlns:a16="http://schemas.microsoft.com/office/drawing/2014/main" id="{545D68C2-3C92-46E3-A3A2-60E352D037D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a:t>
            </a:r>
          </a:p>
        </p:txBody>
      </p:sp>
      <p:sp>
        <p:nvSpPr>
          <p:cNvPr id="2" name="TextBox 1">
            <a:extLst>
              <a:ext uri="{FF2B5EF4-FFF2-40B4-BE49-F238E27FC236}">
                <a16:creationId xmlns:a16="http://schemas.microsoft.com/office/drawing/2014/main" id="{60DD8EF0-755E-46F9-91D1-FEF8B44CDE5A}"/>
              </a:ext>
            </a:extLst>
          </p:cNvPr>
          <p:cNvSpPr txBox="1"/>
          <p:nvPr/>
        </p:nvSpPr>
        <p:spPr>
          <a:xfrm>
            <a:off x="457200" y="381000"/>
            <a:ext cx="8077200" cy="6186488"/>
          </a:xfrm>
          <a:prstGeom prst="rect">
            <a:avLst/>
          </a:prstGeom>
          <a:noFill/>
        </p:spPr>
        <p:txBody>
          <a:bodyPr>
            <a:spAutoFit/>
          </a:bodyPr>
          <a:lstStyle/>
          <a:p>
            <a:pPr eaLnBrk="1" hangingPunct="1">
              <a:defRPr/>
            </a:pPr>
            <a:r>
              <a:rPr lang="en-US" altLang="en-US" dirty="0"/>
              <a:t>The Virginia Association of Volunteer Rescue Squads (VAVRS)</a:t>
            </a:r>
          </a:p>
          <a:p>
            <a:pPr marL="742950" lvl="1" indent="-285750" eaLnBrk="1" hangingPunct="1">
              <a:buFont typeface="Arial" panose="020B0604020202020204" pitchFamily="34" charset="0"/>
              <a:buChar char="•"/>
              <a:defRPr/>
            </a:pPr>
            <a:endParaRPr lang="en-US" altLang="en-US" dirty="0"/>
          </a:p>
          <a:p>
            <a:pPr marL="742950" lvl="1" indent="-285750" eaLnBrk="1" hangingPunct="1">
              <a:buFont typeface="Arial" panose="020B0604020202020204" pitchFamily="34" charset="0"/>
              <a:buChar char="•"/>
              <a:defRPr/>
            </a:pPr>
            <a:r>
              <a:rPr lang="en-US" altLang="en-US" dirty="0"/>
              <a:t>501C3 Non-profit Organization</a:t>
            </a:r>
          </a:p>
          <a:p>
            <a:pPr marL="742950" lvl="1" indent="-285750" eaLnBrk="1" hangingPunct="1">
              <a:buFont typeface="Arial" panose="020B0604020202020204" pitchFamily="34" charset="0"/>
              <a:buChar char="•"/>
              <a:defRPr/>
            </a:pPr>
            <a:endParaRPr lang="en-US" altLang="en-US" dirty="0"/>
          </a:p>
          <a:p>
            <a:pPr marL="742950" lvl="1" indent="-285750" eaLnBrk="1" hangingPunct="1">
              <a:buFont typeface="Arial" panose="020B0604020202020204" pitchFamily="34" charset="0"/>
              <a:buChar char="•"/>
              <a:defRPr/>
            </a:pPr>
            <a:r>
              <a:rPr lang="en-US" altLang="en-US" dirty="0"/>
              <a:t>Organized in 1935 in Roanoke, Virginia</a:t>
            </a:r>
          </a:p>
          <a:p>
            <a:pPr marL="742950" lvl="1" indent="-285750" eaLnBrk="1" hangingPunct="1">
              <a:buFont typeface="Arial" panose="020B0604020202020204" pitchFamily="34" charset="0"/>
              <a:buChar char="•"/>
              <a:defRPr/>
            </a:pPr>
            <a:endParaRPr lang="en-US" altLang="en-US" dirty="0"/>
          </a:p>
          <a:p>
            <a:pPr marL="742950" lvl="1" indent="-285750" eaLnBrk="1" hangingPunct="1">
              <a:buFont typeface="Arial" panose="020B0604020202020204" pitchFamily="34" charset="0"/>
              <a:buChar char="•"/>
              <a:defRPr/>
            </a:pPr>
            <a:r>
              <a:rPr lang="en-US" altLang="en-US" dirty="0"/>
              <a:t>330+ volunteer EMS agencies, rescue squads, fire departments, first responder and specialty rescue related agencies</a:t>
            </a:r>
          </a:p>
          <a:p>
            <a:pPr marL="742950" lvl="1" indent="-285750" eaLnBrk="1" hangingPunct="1">
              <a:buFont typeface="Arial" panose="020B0604020202020204" pitchFamily="34" charset="0"/>
              <a:buChar char="•"/>
              <a:defRPr/>
            </a:pPr>
            <a:endParaRPr lang="en-US" altLang="en-US" dirty="0"/>
          </a:p>
          <a:p>
            <a:pPr marL="742950" lvl="1" indent="-285750" eaLnBrk="1" hangingPunct="1">
              <a:buFont typeface="Arial" panose="020B0604020202020204" pitchFamily="34" charset="0"/>
              <a:buChar char="•"/>
              <a:defRPr/>
            </a:pPr>
            <a:r>
              <a:rPr lang="en-US" altLang="en-US" dirty="0"/>
              <a:t>20,000+ members  </a:t>
            </a:r>
          </a:p>
          <a:p>
            <a:pPr marL="742950" lvl="1" indent="-285750" eaLnBrk="1" hangingPunct="1">
              <a:buFont typeface="Arial" panose="020B0604020202020204" pitchFamily="34" charset="0"/>
              <a:buChar char="•"/>
              <a:defRPr/>
            </a:pPr>
            <a:endParaRPr lang="en-US" altLang="en-US" dirty="0"/>
          </a:p>
          <a:p>
            <a:pPr marL="742950" lvl="1" indent="-285750" eaLnBrk="1" hangingPunct="1">
              <a:buFont typeface="Arial" panose="020B0604020202020204" pitchFamily="34" charset="0"/>
              <a:buChar char="•"/>
              <a:defRPr/>
            </a:pPr>
            <a:r>
              <a:rPr lang="en-US" altLang="en-US" dirty="0"/>
              <a:t> </a:t>
            </a:r>
            <a:r>
              <a:rPr lang="en-US" dirty="0"/>
              <a:t>The Virginia Association of Volunteer Rescue Squads is THE voice of EMS…. the advocate for our members, Virginia’s EMS agencies and providers.   </a:t>
            </a:r>
          </a:p>
          <a:p>
            <a:pPr marL="742950" lvl="1" indent="-285750" eaLnBrk="1" hangingPunct="1">
              <a:buFont typeface="Arial" panose="020B0604020202020204" pitchFamily="34" charset="0"/>
              <a:buChar char="•"/>
              <a:defRPr/>
            </a:pPr>
            <a:endParaRPr lang="en-US" dirty="0"/>
          </a:p>
          <a:p>
            <a:pPr marL="742950" lvl="1" indent="-285750" eaLnBrk="1" hangingPunct="1">
              <a:buFont typeface="Arial" panose="020B0604020202020204" pitchFamily="34" charset="0"/>
              <a:buChar char="•"/>
              <a:defRPr/>
            </a:pPr>
            <a:r>
              <a:rPr lang="en-US" dirty="0"/>
              <a:t>We link members and agencies for the purpose of sharing ideas, giving you a voice at the General Assembly, on state advisory boards, as well as on state and local committees.  </a:t>
            </a:r>
          </a:p>
          <a:p>
            <a:pPr lvl="1" eaLnBrk="1" hangingPunct="1">
              <a:defRPr/>
            </a:pPr>
            <a:endParaRPr lang="en-US" altLang="en-US" dirty="0"/>
          </a:p>
          <a:p>
            <a:pPr lvl="1" eaLnBrk="1" hangingPunct="1">
              <a:defRPr/>
            </a:pPr>
            <a:r>
              <a:rPr lang="en-US" altLang="en-US" b="1" dirty="0"/>
              <a:t>VAVRS State Office and Training Center</a:t>
            </a:r>
            <a:br>
              <a:rPr lang="en-US" altLang="en-US" b="1" dirty="0"/>
            </a:br>
            <a:r>
              <a:rPr lang="en-US" altLang="en-US" b="1" dirty="0"/>
              <a:t>P O Box 279 – 2535 Turkey Creek Road</a:t>
            </a:r>
            <a:br>
              <a:rPr lang="en-US" altLang="en-US" b="1" dirty="0"/>
            </a:br>
            <a:r>
              <a:rPr lang="en-US" altLang="en-US" b="1" dirty="0"/>
              <a:t>Oilville, VA  23129   (800) – 833-0602</a:t>
            </a:r>
            <a:br>
              <a:rPr lang="en-US" altLang="en-US" b="1" dirty="0"/>
            </a:br>
            <a:r>
              <a:rPr lang="en-US" altLang="en-US" b="1" dirty="0"/>
              <a:t>www.vavrs.com / vavrs@vavrs.com</a:t>
            </a:r>
            <a:endParaRPr lang="en-US" b="1" dirty="0"/>
          </a:p>
        </p:txBody>
      </p:sp>
      <p:pic>
        <p:nvPicPr>
          <p:cNvPr id="5" name="Picture 7" descr="C:\Documents and Settings\gdalton\My Documents\My Pictures\Logos\VAVRS Logo.jpg">
            <a:extLst>
              <a:ext uri="{FF2B5EF4-FFF2-40B4-BE49-F238E27FC236}">
                <a16:creationId xmlns:a16="http://schemas.microsoft.com/office/drawing/2014/main" id="{CF8545AE-8FD4-4BF3-9D95-738F292A5216}"/>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00875" y="152400"/>
            <a:ext cx="168592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36FCB67-F20C-4166-BD28-53642E28A0C0}"/>
              </a:ext>
            </a:extLst>
          </p:cNvPr>
          <p:cNvSpPr>
            <a:spLocks noGrp="1" noChangeArrowheads="1"/>
          </p:cNvSpPr>
          <p:nvPr>
            <p:ph type="title"/>
          </p:nvPr>
        </p:nvSpPr>
        <p:spPr>
          <a:xfrm>
            <a:off x="685800" y="0"/>
            <a:ext cx="7315200" cy="1143000"/>
          </a:xfrm>
        </p:spPr>
        <p:txBody>
          <a:bodyPr/>
          <a:lstStyle/>
          <a:p>
            <a:pPr algn="ctr" eaLnBrk="1" fontAlgn="auto" hangingPunct="1">
              <a:spcAft>
                <a:spcPts val="0"/>
              </a:spcAft>
              <a:defRPr/>
            </a:pPr>
            <a:r>
              <a:rPr lang="en-US" altLang="en-US" sz="3000" dirty="0">
                <a:solidFill>
                  <a:schemeClr val="accent2"/>
                </a:solidFill>
              </a:rPr>
              <a:t>Stopping Distance vs. 3 Second Rule</a:t>
            </a:r>
            <a:br>
              <a:rPr lang="en-US" altLang="en-US" sz="3000" dirty="0">
                <a:solidFill>
                  <a:schemeClr val="accent2"/>
                </a:solidFill>
              </a:rPr>
            </a:br>
            <a:r>
              <a:rPr lang="en-US" altLang="en-US" sz="3000" dirty="0">
                <a:solidFill>
                  <a:schemeClr val="accent2"/>
                </a:solidFill>
              </a:rPr>
              <a:t>Heavy Two-Axle Trucks</a:t>
            </a:r>
            <a:endParaRPr lang="en-US" altLang="en-US" sz="3000" dirty="0">
              <a:solidFill>
                <a:srgbClr val="003300"/>
              </a:solidFill>
            </a:endParaRPr>
          </a:p>
        </p:txBody>
      </p:sp>
      <p:sp>
        <p:nvSpPr>
          <p:cNvPr id="124931" name="Rectangle 13">
            <a:extLst>
              <a:ext uri="{FF2B5EF4-FFF2-40B4-BE49-F238E27FC236}">
                <a16:creationId xmlns:a16="http://schemas.microsoft.com/office/drawing/2014/main" id="{3D160DA5-D6C6-4003-B6CD-6DC07B8FB175}"/>
              </a:ext>
            </a:extLst>
          </p:cNvPr>
          <p:cNvSpPr>
            <a:spLocks noChangeArrowheads="1"/>
          </p:cNvSpPr>
          <p:nvPr/>
        </p:nvSpPr>
        <p:spPr bwMode="auto">
          <a:xfrm>
            <a:off x="457200" y="2590800"/>
            <a:ext cx="8305800" cy="381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4932" name="Rectangle 14">
            <a:extLst>
              <a:ext uri="{FF2B5EF4-FFF2-40B4-BE49-F238E27FC236}">
                <a16:creationId xmlns:a16="http://schemas.microsoft.com/office/drawing/2014/main" id="{3F15DB3D-F0A6-445B-9075-7F0A89C9AD32}"/>
              </a:ext>
            </a:extLst>
          </p:cNvPr>
          <p:cNvSpPr>
            <a:spLocks noChangeArrowheads="1"/>
          </p:cNvSpPr>
          <p:nvPr/>
        </p:nvSpPr>
        <p:spPr bwMode="auto">
          <a:xfrm>
            <a:off x="457200" y="3200400"/>
            <a:ext cx="8305800" cy="381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4933" name="Rectangle 15">
            <a:extLst>
              <a:ext uri="{FF2B5EF4-FFF2-40B4-BE49-F238E27FC236}">
                <a16:creationId xmlns:a16="http://schemas.microsoft.com/office/drawing/2014/main" id="{DB7B084B-E2FE-4141-BBEA-4574934D7E97}"/>
              </a:ext>
            </a:extLst>
          </p:cNvPr>
          <p:cNvSpPr>
            <a:spLocks noChangeArrowheads="1"/>
          </p:cNvSpPr>
          <p:nvPr/>
        </p:nvSpPr>
        <p:spPr bwMode="auto">
          <a:xfrm>
            <a:off x="457200" y="3810000"/>
            <a:ext cx="8305800" cy="381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4934" name="Rectangle 16">
            <a:extLst>
              <a:ext uri="{FF2B5EF4-FFF2-40B4-BE49-F238E27FC236}">
                <a16:creationId xmlns:a16="http://schemas.microsoft.com/office/drawing/2014/main" id="{BEC9CC59-F2E4-4779-A908-D330CB56B20A}"/>
              </a:ext>
            </a:extLst>
          </p:cNvPr>
          <p:cNvSpPr>
            <a:spLocks noChangeArrowheads="1"/>
          </p:cNvSpPr>
          <p:nvPr/>
        </p:nvSpPr>
        <p:spPr bwMode="auto">
          <a:xfrm>
            <a:off x="457200" y="4419600"/>
            <a:ext cx="8305800" cy="381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4935" name="Rectangle 18">
            <a:extLst>
              <a:ext uri="{FF2B5EF4-FFF2-40B4-BE49-F238E27FC236}">
                <a16:creationId xmlns:a16="http://schemas.microsoft.com/office/drawing/2014/main" id="{2EA6200C-C2C2-4C22-986E-951CD3C375BB}"/>
              </a:ext>
            </a:extLst>
          </p:cNvPr>
          <p:cNvSpPr>
            <a:spLocks noChangeArrowheads="1"/>
          </p:cNvSpPr>
          <p:nvPr/>
        </p:nvSpPr>
        <p:spPr bwMode="auto">
          <a:xfrm>
            <a:off x="457200" y="5029200"/>
            <a:ext cx="8305800" cy="3810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24936" name="Text Box 19">
            <a:extLst>
              <a:ext uri="{FF2B5EF4-FFF2-40B4-BE49-F238E27FC236}">
                <a16:creationId xmlns:a16="http://schemas.microsoft.com/office/drawing/2014/main" id="{FF92616B-1F80-4F39-9B4E-1CCDF84442BE}"/>
              </a:ext>
            </a:extLst>
          </p:cNvPr>
          <p:cNvSpPr txBox="1">
            <a:spLocks noChangeArrowheads="1"/>
          </p:cNvSpPr>
          <p:nvPr/>
        </p:nvSpPr>
        <p:spPr bwMode="auto">
          <a:xfrm>
            <a:off x="609600" y="1371600"/>
            <a:ext cx="109855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latin typeface="Arial" panose="020B0604020202020204" pitchFamily="34" charset="0"/>
              </a:rPr>
              <a:t>MILES</a:t>
            </a:r>
          </a:p>
          <a:p>
            <a:pPr algn="ctr" eaLnBrk="1" hangingPunct="1"/>
            <a:r>
              <a:rPr lang="en-US" altLang="en-US" sz="2000" b="1">
                <a:latin typeface="Arial" panose="020B0604020202020204" pitchFamily="34" charset="0"/>
              </a:rPr>
              <a:t>PER</a:t>
            </a:r>
          </a:p>
          <a:p>
            <a:pPr algn="ctr" eaLnBrk="1" hangingPunct="1"/>
            <a:r>
              <a:rPr lang="en-US" altLang="en-US" sz="2000" b="1">
                <a:latin typeface="Arial" panose="020B0604020202020204" pitchFamily="34" charset="0"/>
              </a:rPr>
              <a:t>HOUR</a:t>
            </a:r>
            <a:endParaRPr lang="en-US" altLang="en-US" sz="2000">
              <a:latin typeface="Arial" panose="020B0604020202020204" pitchFamily="34" charset="0"/>
            </a:endParaRPr>
          </a:p>
          <a:p>
            <a:pPr algn="ctr" eaLnBrk="1" hangingPunct="1"/>
            <a:endParaRPr lang="en-US" altLang="en-US" sz="2000">
              <a:latin typeface="Arial" panose="020B0604020202020204" pitchFamily="34" charset="0"/>
            </a:endParaRPr>
          </a:p>
          <a:p>
            <a:pPr algn="ctr" eaLnBrk="1" hangingPunct="1"/>
            <a:r>
              <a:rPr lang="en-US" altLang="en-US" sz="2000" b="1">
                <a:latin typeface="Arial" panose="020B0604020202020204" pitchFamily="34" charset="0"/>
              </a:rPr>
              <a:t>20</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30</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40</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50</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60</a:t>
            </a:r>
            <a:endParaRPr lang="en-US" altLang="en-US" sz="2000">
              <a:latin typeface="Arial" panose="020B0604020202020204" pitchFamily="34" charset="0"/>
            </a:endParaRPr>
          </a:p>
        </p:txBody>
      </p:sp>
      <p:sp>
        <p:nvSpPr>
          <p:cNvPr id="124937" name="Rectangle 20">
            <a:extLst>
              <a:ext uri="{FF2B5EF4-FFF2-40B4-BE49-F238E27FC236}">
                <a16:creationId xmlns:a16="http://schemas.microsoft.com/office/drawing/2014/main" id="{02F7ADFF-A22B-4949-9ED8-A833E49D7DCF}"/>
              </a:ext>
            </a:extLst>
          </p:cNvPr>
          <p:cNvSpPr>
            <a:spLocks noChangeArrowheads="1"/>
          </p:cNvSpPr>
          <p:nvPr/>
        </p:nvSpPr>
        <p:spPr bwMode="auto">
          <a:xfrm>
            <a:off x="2286000" y="1371600"/>
            <a:ext cx="17526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latin typeface="Arial" panose="020B0604020202020204" pitchFamily="34" charset="0"/>
              </a:rPr>
              <a:t>FEET</a:t>
            </a:r>
          </a:p>
          <a:p>
            <a:pPr algn="ctr" eaLnBrk="1" hangingPunct="1"/>
            <a:r>
              <a:rPr lang="en-US" altLang="en-US" sz="2000" b="1">
                <a:latin typeface="Arial" panose="020B0604020202020204" pitchFamily="34" charset="0"/>
              </a:rPr>
              <a:t>PER</a:t>
            </a:r>
          </a:p>
          <a:p>
            <a:pPr algn="ctr" eaLnBrk="1" hangingPunct="1"/>
            <a:r>
              <a:rPr lang="en-US" altLang="en-US" sz="2000" b="1">
                <a:latin typeface="Arial" panose="020B0604020202020204" pitchFamily="34" charset="0"/>
              </a:rPr>
              <a:t>SECOND</a:t>
            </a:r>
            <a:endParaRPr lang="en-US" altLang="en-US" sz="2000">
              <a:latin typeface="Arial" panose="020B0604020202020204" pitchFamily="34" charset="0"/>
            </a:endParaRPr>
          </a:p>
          <a:p>
            <a:pPr algn="ctr" eaLnBrk="1" hangingPunct="1"/>
            <a:endParaRPr lang="en-US" altLang="en-US" sz="2000">
              <a:latin typeface="Arial" panose="020B0604020202020204" pitchFamily="34" charset="0"/>
            </a:endParaRPr>
          </a:p>
          <a:p>
            <a:pPr algn="ctr" eaLnBrk="1" hangingPunct="1"/>
            <a:r>
              <a:rPr lang="en-US" altLang="en-US" sz="2000" b="1">
                <a:latin typeface="Arial" panose="020B0604020202020204" pitchFamily="34" charset="0"/>
              </a:rPr>
              <a:t>30</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45</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60</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75</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88</a:t>
            </a:r>
          </a:p>
        </p:txBody>
      </p:sp>
      <p:sp>
        <p:nvSpPr>
          <p:cNvPr id="124938" name="Rectangle 21">
            <a:extLst>
              <a:ext uri="{FF2B5EF4-FFF2-40B4-BE49-F238E27FC236}">
                <a16:creationId xmlns:a16="http://schemas.microsoft.com/office/drawing/2014/main" id="{A1CFA305-E9A8-4788-8E79-D2D39FB28749}"/>
              </a:ext>
            </a:extLst>
          </p:cNvPr>
          <p:cNvSpPr>
            <a:spLocks noChangeArrowheads="1"/>
          </p:cNvSpPr>
          <p:nvPr/>
        </p:nvSpPr>
        <p:spPr bwMode="auto">
          <a:xfrm>
            <a:off x="4267200" y="1371600"/>
            <a:ext cx="16002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latin typeface="Arial" panose="020B0604020202020204" pitchFamily="34" charset="0"/>
              </a:rPr>
              <a:t>TOTAL</a:t>
            </a:r>
          </a:p>
          <a:p>
            <a:pPr algn="ctr" eaLnBrk="1" hangingPunct="1"/>
            <a:r>
              <a:rPr lang="en-US" altLang="en-US" sz="2000" b="1">
                <a:latin typeface="Arial" panose="020B0604020202020204" pitchFamily="34" charset="0"/>
              </a:rPr>
              <a:t>STOPPING</a:t>
            </a:r>
          </a:p>
          <a:p>
            <a:pPr algn="ctr" eaLnBrk="1" hangingPunct="1"/>
            <a:r>
              <a:rPr lang="en-US" altLang="en-US" sz="2000" b="1">
                <a:latin typeface="Arial" panose="020B0604020202020204" pitchFamily="34" charset="0"/>
              </a:rPr>
              <a:t>DISTANCE</a:t>
            </a:r>
            <a:endParaRPr lang="en-US" altLang="en-US" sz="2000">
              <a:latin typeface="Arial" panose="020B0604020202020204" pitchFamily="34" charset="0"/>
            </a:endParaRPr>
          </a:p>
          <a:p>
            <a:pPr algn="ctr" eaLnBrk="1" hangingPunct="1"/>
            <a:endParaRPr lang="en-US" altLang="en-US" sz="2000">
              <a:latin typeface="Arial" panose="020B0604020202020204" pitchFamily="34" charset="0"/>
            </a:endParaRPr>
          </a:p>
          <a:p>
            <a:pPr algn="ctr" eaLnBrk="1" hangingPunct="1"/>
            <a:r>
              <a:rPr lang="en-US" altLang="en-US" sz="2000" b="1">
                <a:latin typeface="Arial" panose="020B0604020202020204" pitchFamily="34" charset="0"/>
              </a:rPr>
              <a:t>62 feet</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125 feet</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209 feet</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310 feet</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436 feet</a:t>
            </a:r>
          </a:p>
        </p:txBody>
      </p:sp>
      <p:sp>
        <p:nvSpPr>
          <p:cNvPr id="124939" name="Rectangle 22">
            <a:extLst>
              <a:ext uri="{FF2B5EF4-FFF2-40B4-BE49-F238E27FC236}">
                <a16:creationId xmlns:a16="http://schemas.microsoft.com/office/drawing/2014/main" id="{B5E982E7-6577-435E-81B2-F79E34E4A7F3}"/>
              </a:ext>
            </a:extLst>
          </p:cNvPr>
          <p:cNvSpPr>
            <a:spLocks noChangeArrowheads="1"/>
          </p:cNvSpPr>
          <p:nvPr/>
        </p:nvSpPr>
        <p:spPr bwMode="auto">
          <a:xfrm>
            <a:off x="6858000" y="1371600"/>
            <a:ext cx="18288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latin typeface="Arial" panose="020B0604020202020204" pitchFamily="34" charset="0"/>
              </a:rPr>
              <a:t>3  SECOND</a:t>
            </a:r>
          </a:p>
          <a:p>
            <a:pPr algn="ctr" eaLnBrk="1" hangingPunct="1"/>
            <a:r>
              <a:rPr lang="en-US" altLang="en-US" sz="2000" b="1">
                <a:latin typeface="Arial" panose="020B0604020202020204" pitchFamily="34" charset="0"/>
              </a:rPr>
              <a:t>SPACE</a:t>
            </a:r>
            <a:endParaRPr lang="en-US" altLang="en-US" sz="2000">
              <a:latin typeface="Arial" panose="020B0604020202020204" pitchFamily="34" charset="0"/>
            </a:endParaRPr>
          </a:p>
          <a:p>
            <a:pPr algn="ctr" eaLnBrk="1" hangingPunct="1"/>
            <a:endParaRPr lang="en-US" altLang="en-US" sz="2000">
              <a:latin typeface="Arial" panose="020B0604020202020204" pitchFamily="34" charset="0"/>
            </a:endParaRPr>
          </a:p>
          <a:p>
            <a:pPr algn="ctr" eaLnBrk="1" hangingPunct="1"/>
            <a:endParaRPr lang="en-US" altLang="en-US" sz="2000">
              <a:latin typeface="Arial" panose="020B0604020202020204" pitchFamily="34" charset="0"/>
            </a:endParaRPr>
          </a:p>
          <a:p>
            <a:pPr algn="ctr" eaLnBrk="1" hangingPunct="1"/>
            <a:r>
              <a:rPr lang="en-US" altLang="en-US" sz="2000" b="1">
                <a:latin typeface="Arial" panose="020B0604020202020204" pitchFamily="34" charset="0"/>
              </a:rPr>
              <a:t>90 feet</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135 feet</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180 feet</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222 feet</a:t>
            </a:r>
          </a:p>
          <a:p>
            <a:pPr algn="ctr" eaLnBrk="1" hangingPunct="1"/>
            <a:endParaRPr lang="en-US" altLang="en-US" sz="2000" b="1">
              <a:latin typeface="Arial" panose="020B0604020202020204" pitchFamily="34" charset="0"/>
            </a:endParaRPr>
          </a:p>
          <a:p>
            <a:pPr algn="ctr" eaLnBrk="1" hangingPunct="1"/>
            <a:r>
              <a:rPr lang="en-US" altLang="en-US" sz="2000" b="1">
                <a:latin typeface="Arial" panose="020B0604020202020204" pitchFamily="34" charset="0"/>
              </a:rPr>
              <a:t>264 feet</a:t>
            </a:r>
          </a:p>
        </p:txBody>
      </p:sp>
      <p:sp>
        <p:nvSpPr>
          <p:cNvPr id="124940" name="Rectangle 23">
            <a:extLst>
              <a:ext uri="{FF2B5EF4-FFF2-40B4-BE49-F238E27FC236}">
                <a16:creationId xmlns:a16="http://schemas.microsoft.com/office/drawing/2014/main" id="{3E8857AE-60D6-4BD5-8BA1-3321B5506698}"/>
              </a:ext>
            </a:extLst>
          </p:cNvPr>
          <p:cNvSpPr>
            <a:spLocks noChangeArrowheads="1"/>
          </p:cNvSpPr>
          <p:nvPr/>
        </p:nvSpPr>
        <p:spPr bwMode="auto">
          <a:xfrm>
            <a:off x="533400" y="55626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t>AS SPEEDS INCREASE</a:t>
            </a:r>
          </a:p>
          <a:p>
            <a:pPr algn="ctr" eaLnBrk="1" hangingPunct="1"/>
            <a:r>
              <a:rPr lang="en-US" altLang="en-US" sz="2400" b="1"/>
              <a:t>AND VEHICLE SIZE INCREASES</a:t>
            </a:r>
          </a:p>
          <a:p>
            <a:pPr algn="ctr" eaLnBrk="1" hangingPunct="1"/>
            <a:r>
              <a:rPr lang="en-US" altLang="en-US" sz="2400" b="1"/>
              <a:t>  INCREASE YOUR FOLLOWING DISTANCE</a:t>
            </a:r>
          </a:p>
        </p:txBody>
      </p:sp>
      <p:sp>
        <p:nvSpPr>
          <p:cNvPr id="124941" name="TextBox 12">
            <a:extLst>
              <a:ext uri="{FF2B5EF4-FFF2-40B4-BE49-F238E27FC236}">
                <a16:creationId xmlns:a16="http://schemas.microsoft.com/office/drawing/2014/main" id="{B03EF4EC-ACF8-44ED-B262-EE6CD14D3940}"/>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1-49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0A03C61E-161F-41D6-89B2-1FD2F2CE661F}"/>
              </a:ext>
            </a:extLst>
          </p:cNvPr>
          <p:cNvSpPr>
            <a:spLocks noGrp="1"/>
          </p:cNvSpPr>
          <p:nvPr>
            <p:ph type="title"/>
          </p:nvPr>
        </p:nvSpPr>
        <p:spPr>
          <a:xfrm>
            <a:off x="762000" y="0"/>
            <a:ext cx="7543800" cy="990600"/>
          </a:xfrm>
        </p:spPr>
        <p:txBody>
          <a:bodyPr/>
          <a:lstStyle/>
          <a:p>
            <a:pPr eaLnBrk="1" fontAlgn="auto" hangingPunct="1">
              <a:spcAft>
                <a:spcPts val="0"/>
              </a:spcAft>
              <a:defRPr/>
            </a:pPr>
            <a:r>
              <a:rPr lang="en-US" altLang="en-US" sz="4400" dirty="0">
                <a:solidFill>
                  <a:schemeClr val="accent2"/>
                </a:solidFill>
              </a:rPr>
              <a:t>Visual Lead Time</a:t>
            </a:r>
          </a:p>
        </p:txBody>
      </p:sp>
      <p:sp>
        <p:nvSpPr>
          <p:cNvPr id="126979" name="Content Placeholder 2">
            <a:extLst>
              <a:ext uri="{FF2B5EF4-FFF2-40B4-BE49-F238E27FC236}">
                <a16:creationId xmlns:a16="http://schemas.microsoft.com/office/drawing/2014/main" id="{D1BA3576-063C-4FF5-94FC-F8C65EB5C888}"/>
              </a:ext>
            </a:extLst>
          </p:cNvPr>
          <p:cNvSpPr>
            <a:spLocks noGrp="1"/>
          </p:cNvSpPr>
          <p:nvPr>
            <p:ph idx="1"/>
          </p:nvPr>
        </p:nvSpPr>
        <p:spPr>
          <a:xfrm>
            <a:off x="777875" y="1100138"/>
            <a:ext cx="7543800" cy="5605462"/>
          </a:xfrm>
        </p:spPr>
        <p:txBody>
          <a:bodyPr/>
          <a:lstStyle/>
          <a:p>
            <a:pPr eaLnBrk="1" hangingPunct="1">
              <a:lnSpc>
                <a:spcPct val="80000"/>
              </a:lnSpc>
            </a:pPr>
            <a:r>
              <a:rPr lang="en-US" altLang="en-US" sz="3000" dirty="0"/>
              <a:t>The time and space allowed around your vehicle for response to a hazard.</a:t>
            </a:r>
          </a:p>
          <a:p>
            <a:pPr lvl="2" eaLnBrk="1" hangingPunct="1">
              <a:lnSpc>
                <a:spcPct val="80000"/>
              </a:lnSpc>
            </a:pPr>
            <a:endParaRPr lang="en-US" altLang="en-US" sz="2400" dirty="0"/>
          </a:p>
          <a:p>
            <a:pPr lvl="2" eaLnBrk="1" hangingPunct="1">
              <a:lnSpc>
                <a:spcPct val="80000"/>
              </a:lnSpc>
            </a:pPr>
            <a:r>
              <a:rPr lang="en-US" altLang="en-US" sz="2400" dirty="0"/>
              <a:t>The </a:t>
            </a:r>
            <a:r>
              <a:rPr lang="en-US" altLang="en-US" sz="2400" b="1" dirty="0"/>
              <a:t>12</a:t>
            </a:r>
            <a:r>
              <a:rPr lang="en-US" altLang="en-US" sz="2400" dirty="0"/>
              <a:t>-</a:t>
            </a:r>
            <a:r>
              <a:rPr lang="en-US" altLang="en-US" sz="2400" b="1" dirty="0"/>
              <a:t>Second Rule</a:t>
            </a:r>
            <a:r>
              <a:rPr lang="en-US" altLang="en-US" sz="2400" dirty="0"/>
              <a:t>  - By watching for possible road hazards </a:t>
            </a:r>
            <a:r>
              <a:rPr lang="en-US" altLang="en-US" sz="2400" b="1" dirty="0"/>
              <a:t>12</a:t>
            </a:r>
            <a:r>
              <a:rPr lang="en-US" altLang="en-US" sz="2400" dirty="0"/>
              <a:t> seconds ahead, </a:t>
            </a:r>
            <a:r>
              <a:rPr lang="en-US" altLang="en-US" sz="2400" b="1" dirty="0"/>
              <a:t>drivers</a:t>
            </a:r>
            <a:r>
              <a:rPr lang="en-US" altLang="en-US" sz="2400" dirty="0"/>
              <a:t> will have more of a chance to avoid a collision.</a:t>
            </a:r>
          </a:p>
          <a:p>
            <a:pPr lvl="3" eaLnBrk="1" hangingPunct="1">
              <a:lnSpc>
                <a:spcPct val="80000"/>
              </a:lnSpc>
            </a:pPr>
            <a:endParaRPr lang="en-US" altLang="en-US" sz="2400" dirty="0"/>
          </a:p>
          <a:p>
            <a:pPr lvl="3" eaLnBrk="1" hangingPunct="1">
              <a:lnSpc>
                <a:spcPct val="80000"/>
              </a:lnSpc>
            </a:pPr>
            <a:r>
              <a:rPr lang="en-US" altLang="en-US" sz="2400" dirty="0"/>
              <a:t>Distance you should be aware of hazards</a:t>
            </a:r>
          </a:p>
          <a:p>
            <a:pPr lvl="3" eaLnBrk="1" hangingPunct="1">
              <a:lnSpc>
                <a:spcPct val="80000"/>
              </a:lnSpc>
            </a:pPr>
            <a:endParaRPr lang="en-US" altLang="en-US" sz="2400" dirty="0"/>
          </a:p>
          <a:p>
            <a:pPr lvl="3" eaLnBrk="1" hangingPunct="1">
              <a:lnSpc>
                <a:spcPct val="80000"/>
              </a:lnSpc>
            </a:pPr>
            <a:r>
              <a:rPr lang="en-US" altLang="en-US" sz="2400" dirty="0"/>
              <a:t>Being aware of what is ahead and behind</a:t>
            </a:r>
          </a:p>
          <a:p>
            <a:pPr lvl="3" eaLnBrk="1" hangingPunct="1">
              <a:lnSpc>
                <a:spcPct val="80000"/>
              </a:lnSpc>
            </a:pPr>
            <a:endParaRPr lang="en-US" altLang="en-US" sz="2400" dirty="0"/>
          </a:p>
          <a:p>
            <a:pPr lvl="3" eaLnBrk="1" hangingPunct="1">
              <a:lnSpc>
                <a:spcPct val="80000"/>
              </a:lnSpc>
            </a:pPr>
            <a:r>
              <a:rPr lang="en-US" altLang="en-US" sz="2400" dirty="0"/>
              <a:t>Same principal as the 3 second rule</a:t>
            </a:r>
          </a:p>
          <a:p>
            <a:pPr lvl="3" eaLnBrk="1" hangingPunct="1">
              <a:lnSpc>
                <a:spcPct val="80000"/>
              </a:lnSpc>
            </a:pPr>
            <a:endParaRPr lang="en-US" altLang="en-US" sz="2400" dirty="0"/>
          </a:p>
          <a:p>
            <a:pPr lvl="3" eaLnBrk="1" hangingPunct="1">
              <a:lnSpc>
                <a:spcPct val="80000"/>
              </a:lnSpc>
            </a:pPr>
            <a:r>
              <a:rPr lang="en-US" altLang="en-US" sz="2400" dirty="0"/>
              <a:t>Increase the distance with speed</a:t>
            </a:r>
          </a:p>
        </p:txBody>
      </p:sp>
      <p:sp>
        <p:nvSpPr>
          <p:cNvPr id="126980" name="TextBox 5">
            <a:extLst>
              <a:ext uri="{FF2B5EF4-FFF2-40B4-BE49-F238E27FC236}">
                <a16:creationId xmlns:a16="http://schemas.microsoft.com/office/drawing/2014/main" id="{F1F125C7-B350-4A3A-B5C5-3736C3B91DD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1E997A97-4F34-41A9-86A7-7C4A39BFF836}"/>
              </a:ext>
            </a:extLst>
          </p:cNvPr>
          <p:cNvSpPr>
            <a:spLocks noGrp="1"/>
          </p:cNvSpPr>
          <p:nvPr>
            <p:ph type="title"/>
          </p:nvPr>
        </p:nvSpPr>
        <p:spPr>
          <a:xfrm>
            <a:off x="685800" y="0"/>
            <a:ext cx="7543800" cy="1143000"/>
          </a:xfrm>
        </p:spPr>
        <p:txBody>
          <a:bodyPr/>
          <a:lstStyle/>
          <a:p>
            <a:pPr eaLnBrk="1" fontAlgn="auto" hangingPunct="1">
              <a:spcAft>
                <a:spcPts val="0"/>
              </a:spcAft>
              <a:defRPr/>
            </a:pPr>
            <a:r>
              <a:rPr lang="en-US" altLang="en-US" sz="4400" dirty="0">
                <a:solidFill>
                  <a:schemeClr val="accent2"/>
                </a:solidFill>
              </a:rPr>
              <a:t>The Smith System</a:t>
            </a:r>
          </a:p>
        </p:txBody>
      </p:sp>
      <p:sp>
        <p:nvSpPr>
          <p:cNvPr id="129027" name="Content Placeholder 2">
            <a:extLst>
              <a:ext uri="{FF2B5EF4-FFF2-40B4-BE49-F238E27FC236}">
                <a16:creationId xmlns:a16="http://schemas.microsoft.com/office/drawing/2014/main" id="{D4329261-B83E-496C-BC6F-B94BEAA15DEB}"/>
              </a:ext>
            </a:extLst>
          </p:cNvPr>
          <p:cNvSpPr>
            <a:spLocks noGrp="1"/>
          </p:cNvSpPr>
          <p:nvPr>
            <p:ph idx="1"/>
          </p:nvPr>
        </p:nvSpPr>
        <p:spPr>
          <a:xfrm>
            <a:off x="685800" y="1447800"/>
            <a:ext cx="7772400" cy="4724400"/>
          </a:xfrm>
        </p:spPr>
        <p:txBody>
          <a:bodyPr/>
          <a:lstStyle/>
          <a:p>
            <a:pPr eaLnBrk="1" hangingPunct="1"/>
            <a:r>
              <a:rPr lang="en-US" altLang="en-US" sz="3000"/>
              <a:t>Five Principles of Safe Driving </a:t>
            </a:r>
          </a:p>
          <a:p>
            <a:pPr lvl="1" eaLnBrk="1" hangingPunct="1"/>
            <a:endParaRPr lang="en-US" altLang="en-US" sz="2600"/>
          </a:p>
          <a:p>
            <a:pPr lvl="1" eaLnBrk="1" hangingPunct="1"/>
            <a:r>
              <a:rPr lang="en-US" altLang="en-US" sz="2600"/>
              <a:t>Aim high in steering</a:t>
            </a:r>
          </a:p>
          <a:p>
            <a:pPr lvl="1" eaLnBrk="1" hangingPunct="1"/>
            <a:endParaRPr lang="en-US" altLang="en-US" sz="1600"/>
          </a:p>
          <a:p>
            <a:pPr lvl="1" eaLnBrk="1" hangingPunct="1"/>
            <a:r>
              <a:rPr lang="en-US" altLang="en-US" sz="2600"/>
              <a:t>Get the big picture</a:t>
            </a:r>
          </a:p>
          <a:p>
            <a:pPr lvl="1" eaLnBrk="1" hangingPunct="1"/>
            <a:endParaRPr lang="en-US" altLang="en-US" sz="1600"/>
          </a:p>
          <a:p>
            <a:pPr lvl="1" eaLnBrk="1" hangingPunct="1"/>
            <a:r>
              <a:rPr lang="en-US" altLang="en-US" sz="2600"/>
              <a:t>Keep eyes moving</a:t>
            </a:r>
          </a:p>
          <a:p>
            <a:pPr lvl="1" eaLnBrk="1" hangingPunct="1"/>
            <a:endParaRPr lang="en-US" altLang="en-US" sz="1600"/>
          </a:p>
          <a:p>
            <a:pPr lvl="1" eaLnBrk="1" hangingPunct="1"/>
            <a:r>
              <a:rPr lang="en-US" altLang="en-US" sz="2600"/>
              <a:t>Allow an out</a:t>
            </a:r>
          </a:p>
          <a:p>
            <a:pPr lvl="1" eaLnBrk="1" hangingPunct="1"/>
            <a:endParaRPr lang="en-US" altLang="en-US" sz="1600"/>
          </a:p>
          <a:p>
            <a:pPr lvl="1" eaLnBrk="1" hangingPunct="1"/>
            <a:r>
              <a:rPr lang="en-US" altLang="en-US" sz="2600"/>
              <a:t>Keep vehicle visible</a:t>
            </a:r>
          </a:p>
        </p:txBody>
      </p:sp>
      <p:pic>
        <p:nvPicPr>
          <p:cNvPr id="129028" name="Picture 5" descr="Image result for smith system logo&quot;">
            <a:extLst>
              <a:ext uri="{FF2B5EF4-FFF2-40B4-BE49-F238E27FC236}">
                <a16:creationId xmlns:a16="http://schemas.microsoft.com/office/drawing/2014/main" id="{B2CC4E3D-1AB7-4139-90DB-26A6C90D4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688" y="2362200"/>
            <a:ext cx="52943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Box 6">
            <a:extLst>
              <a:ext uri="{FF2B5EF4-FFF2-40B4-BE49-F238E27FC236}">
                <a16:creationId xmlns:a16="http://schemas.microsoft.com/office/drawing/2014/main" id="{4BF67A5B-A1CC-4FB6-83A7-AD8EC3641F9B}"/>
              </a:ext>
            </a:extLst>
          </p:cNvPr>
          <p:cNvSpPr txBox="1">
            <a:spLocks noChangeArrowheads="1"/>
          </p:cNvSpPr>
          <p:nvPr/>
        </p:nvSpPr>
        <p:spPr bwMode="auto">
          <a:xfrm>
            <a:off x="8239125" y="6248400"/>
            <a:ext cx="75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41CCE-5EF6-485D-BD74-892709CC7ED5}"/>
              </a:ext>
            </a:extLst>
          </p:cNvPr>
          <p:cNvSpPr>
            <a:spLocks noGrp="1"/>
          </p:cNvSpPr>
          <p:nvPr>
            <p:ph idx="1"/>
          </p:nvPr>
        </p:nvSpPr>
        <p:spPr>
          <a:xfrm>
            <a:off x="533400" y="457200"/>
            <a:ext cx="7772400" cy="6172200"/>
          </a:xfrm>
        </p:spPr>
        <p:txBody>
          <a:bodyPr/>
          <a:lstStyle/>
          <a:p>
            <a:pPr>
              <a:defRPr/>
            </a:pPr>
            <a:r>
              <a:rPr lang="en-US" sz="2400" b="1" cap="all" dirty="0"/>
              <a:t>Five Principles of Safe Driving</a:t>
            </a:r>
            <a:endParaRPr lang="en-US" sz="2400" dirty="0"/>
          </a:p>
          <a:p>
            <a:pPr>
              <a:defRPr/>
            </a:pPr>
            <a:r>
              <a:rPr lang="en-US" sz="2400" dirty="0"/>
              <a:t>The </a:t>
            </a:r>
            <a:r>
              <a:rPr lang="en-US" sz="2400" u="sng" dirty="0"/>
              <a:t>Smith System</a:t>
            </a:r>
            <a:r>
              <a:rPr lang="en-US" sz="2400" dirty="0"/>
              <a:t> states that following these five rules can dramatically reduce the risk of major accidents on highways and roads.</a:t>
            </a:r>
          </a:p>
          <a:p>
            <a:pPr>
              <a:defRPr/>
            </a:pPr>
            <a:r>
              <a:rPr lang="en-US" dirty="0"/>
              <a:t/>
            </a:r>
            <a:br>
              <a:rPr lang="en-US" dirty="0"/>
            </a:br>
            <a:r>
              <a:rPr lang="en-US" b="1" u="sng" dirty="0"/>
              <a:t>Aim High in Steering </a:t>
            </a:r>
            <a:r>
              <a:rPr lang="en-US" dirty="0"/>
              <a:t/>
            </a:r>
            <a:br>
              <a:rPr lang="en-US" dirty="0"/>
            </a:br>
            <a:r>
              <a:rPr lang="en-US" sz="2400" dirty="0"/>
              <a:t>The driver should focus their attention high – </a:t>
            </a:r>
            <a:br>
              <a:rPr lang="en-US" sz="2400" dirty="0"/>
            </a:br>
            <a:r>
              <a:rPr lang="en-US" sz="2400" dirty="0"/>
              <a:t>	 -  VIEW THE WHOLE ROAD. </a:t>
            </a:r>
          </a:p>
          <a:p>
            <a:pPr>
              <a:defRPr/>
            </a:pPr>
            <a:endParaRPr lang="en-US" b="1" u="sng" dirty="0"/>
          </a:p>
          <a:p>
            <a:pPr>
              <a:defRPr/>
            </a:pPr>
            <a:r>
              <a:rPr lang="en-US" b="1" u="sng" dirty="0"/>
              <a:t>Get The Big Picture</a:t>
            </a:r>
            <a:r>
              <a:rPr lang="en-US" dirty="0"/>
              <a:t/>
            </a:r>
            <a:br>
              <a:rPr lang="en-US" dirty="0"/>
            </a:br>
            <a:r>
              <a:rPr lang="en-US" sz="2400" dirty="0"/>
              <a:t>“Be aware of your surroundings at all times”.  Having the whole picture means that you are doing your part to keep your vehicle as safe as possible while moving 1,000 feet a second.  </a:t>
            </a:r>
          </a:p>
        </p:txBody>
      </p:sp>
      <p:sp>
        <p:nvSpPr>
          <p:cNvPr id="131075" name="TextBox 6">
            <a:extLst>
              <a:ext uri="{FF2B5EF4-FFF2-40B4-BE49-F238E27FC236}">
                <a16:creationId xmlns:a16="http://schemas.microsoft.com/office/drawing/2014/main" id="{7690BA36-74B2-44DD-B477-523DC780508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ontent Placeholder 2">
            <a:extLst>
              <a:ext uri="{FF2B5EF4-FFF2-40B4-BE49-F238E27FC236}">
                <a16:creationId xmlns:a16="http://schemas.microsoft.com/office/drawing/2014/main" id="{6E436D24-3C8F-4395-89D4-322D45528601}"/>
              </a:ext>
            </a:extLst>
          </p:cNvPr>
          <p:cNvSpPr>
            <a:spLocks noGrp="1"/>
          </p:cNvSpPr>
          <p:nvPr>
            <p:ph idx="1"/>
          </p:nvPr>
        </p:nvSpPr>
        <p:spPr>
          <a:xfrm>
            <a:off x="746125" y="533400"/>
            <a:ext cx="7635875" cy="6096000"/>
          </a:xfrm>
        </p:spPr>
        <p:txBody>
          <a:bodyPr/>
          <a:lstStyle/>
          <a:p>
            <a:r>
              <a:rPr lang="en-US" altLang="en-US" b="1" u="sng" dirty="0"/>
              <a:t>Keep Your Eyes Moving</a:t>
            </a:r>
            <a:br>
              <a:rPr lang="en-US" altLang="en-US" b="1" u="sng" dirty="0"/>
            </a:br>
            <a:r>
              <a:rPr lang="en-US" altLang="en-US" sz="2400" dirty="0"/>
              <a:t>Remain alert  consistent eye movement prevents your body from entering the trance state, keeping you alert to every driving condition ahead of you.</a:t>
            </a:r>
          </a:p>
          <a:p>
            <a:endParaRPr lang="en-US" altLang="en-US" b="1" u="sng" dirty="0"/>
          </a:p>
          <a:p>
            <a:r>
              <a:rPr lang="en-US" altLang="en-US" b="1" u="sng" dirty="0"/>
              <a:t>Allow An Out</a:t>
            </a:r>
            <a:br>
              <a:rPr lang="en-US" altLang="en-US" b="1" u="sng" dirty="0"/>
            </a:br>
            <a:r>
              <a:rPr lang="en-US" altLang="en-US" sz="2400" dirty="0"/>
              <a:t>Don’t let other drivers box you in while selecting their lanes. Always anticipate what choices other drivers make.</a:t>
            </a:r>
          </a:p>
          <a:p>
            <a:endParaRPr lang="en-US" altLang="en-US" b="1" u="sng" dirty="0"/>
          </a:p>
          <a:p>
            <a:r>
              <a:rPr lang="en-US" altLang="en-US" b="1" u="sng" dirty="0"/>
              <a:t>Keep Vehicle Visible </a:t>
            </a:r>
            <a:r>
              <a:rPr lang="en-US" altLang="en-US" dirty="0"/>
              <a:t/>
            </a:r>
            <a:br>
              <a:rPr lang="en-US" altLang="en-US" dirty="0"/>
            </a:br>
            <a:r>
              <a:rPr lang="en-US" altLang="en-US" sz="2400" dirty="0"/>
              <a:t>The final rule for the Smith System  prevents accidents by removing assumptions made behind the wheel.  As a driver, make sure that other drivers can see you and anticipate your move.  If you feel you are coming into another driver’s blind spot, use the horn to get their attention.</a:t>
            </a:r>
          </a:p>
        </p:txBody>
      </p:sp>
      <p:sp>
        <p:nvSpPr>
          <p:cNvPr id="133123" name="TextBox 6">
            <a:extLst>
              <a:ext uri="{FF2B5EF4-FFF2-40B4-BE49-F238E27FC236}">
                <a16:creationId xmlns:a16="http://schemas.microsoft.com/office/drawing/2014/main" id="{38BD63D7-79CF-4B36-8C7E-5706E415D17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F015AC97-1842-43C6-81CA-7FC48D47ABFD}"/>
              </a:ext>
            </a:extLst>
          </p:cNvPr>
          <p:cNvSpPr>
            <a:spLocks noGrp="1"/>
          </p:cNvSpPr>
          <p:nvPr>
            <p:ph type="title"/>
          </p:nvPr>
        </p:nvSpPr>
        <p:spPr>
          <a:xfrm>
            <a:off x="381000" y="0"/>
            <a:ext cx="7543800" cy="1084263"/>
          </a:xfrm>
        </p:spPr>
        <p:txBody>
          <a:bodyPr/>
          <a:lstStyle/>
          <a:p>
            <a:pPr eaLnBrk="1" fontAlgn="auto" hangingPunct="1">
              <a:spcAft>
                <a:spcPts val="0"/>
              </a:spcAft>
              <a:defRPr/>
            </a:pPr>
            <a:r>
              <a:rPr lang="en-US" altLang="en-US" sz="4400" dirty="0">
                <a:solidFill>
                  <a:schemeClr val="accent2"/>
                </a:solidFill>
              </a:rPr>
              <a:t>S-I-P-D-E</a:t>
            </a:r>
          </a:p>
        </p:txBody>
      </p:sp>
      <p:sp>
        <p:nvSpPr>
          <p:cNvPr id="115715" name="Content Placeholder 2">
            <a:extLst>
              <a:ext uri="{FF2B5EF4-FFF2-40B4-BE49-F238E27FC236}">
                <a16:creationId xmlns:a16="http://schemas.microsoft.com/office/drawing/2014/main" id="{6EE871B8-AC2D-4857-971F-34FFDCA795F2}"/>
              </a:ext>
            </a:extLst>
          </p:cNvPr>
          <p:cNvSpPr>
            <a:spLocks noGrp="1"/>
          </p:cNvSpPr>
          <p:nvPr>
            <p:ph idx="1"/>
          </p:nvPr>
        </p:nvSpPr>
        <p:spPr>
          <a:xfrm>
            <a:off x="381000" y="1703388"/>
            <a:ext cx="3886200" cy="4343400"/>
          </a:xfrm>
        </p:spPr>
        <p:txBody>
          <a:bodyPr rtlCol="0">
            <a:normAutofit lnSpcReduction="10000"/>
          </a:bodyPr>
          <a:lstStyle/>
          <a:p>
            <a:pPr marL="91440" indent="-91440" eaLnBrk="1" fontAlgn="auto" hangingPunct="1">
              <a:defRPr/>
            </a:pPr>
            <a:r>
              <a:rPr lang="en-US" altLang="en-US" sz="3000" dirty="0">
                <a:solidFill>
                  <a:schemeClr val="tx1">
                    <a:lumMod val="75000"/>
                    <a:lumOff val="25000"/>
                  </a:schemeClr>
                </a:solidFill>
              </a:rPr>
              <a:t>A five-step approach to safe driving behaviors</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smtClean="0">
                <a:solidFill>
                  <a:schemeClr val="tx1">
                    <a:lumMod val="75000"/>
                    <a:lumOff val="25000"/>
                  </a:schemeClr>
                </a:solidFill>
              </a:rPr>
              <a:t>Scan (Sense &amp; Search)</a:t>
            </a:r>
            <a:endParaRPr lang="en-US" altLang="en-US" sz="2600" dirty="0">
              <a:solidFill>
                <a:schemeClr val="tx1">
                  <a:lumMod val="75000"/>
                  <a:lumOff val="25000"/>
                </a:schemeClr>
              </a:solidFill>
            </a:endParaRPr>
          </a:p>
          <a:p>
            <a:pPr marL="384048" lvl="1" indent="-182880" eaLnBrk="1" fontAlgn="auto" hangingPunct="1">
              <a:defRPr/>
            </a:pPr>
            <a:endParaRPr lang="en-US" altLang="en-US" sz="1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Identify</a:t>
            </a:r>
          </a:p>
          <a:p>
            <a:pPr marL="384048" lvl="1" indent="-182880" eaLnBrk="1" fontAlgn="auto" hangingPunct="1">
              <a:defRPr/>
            </a:pPr>
            <a:endParaRPr lang="en-US" altLang="en-US" sz="1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Predict</a:t>
            </a:r>
          </a:p>
          <a:p>
            <a:pPr marL="384048" lvl="1" indent="-182880" eaLnBrk="1" fontAlgn="auto" hangingPunct="1">
              <a:defRPr/>
            </a:pPr>
            <a:endParaRPr lang="en-US" altLang="en-US" sz="1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Decide</a:t>
            </a:r>
          </a:p>
          <a:p>
            <a:pPr marL="384048" lvl="1" indent="-182880" eaLnBrk="1" fontAlgn="auto" hangingPunct="1">
              <a:defRPr/>
            </a:pPr>
            <a:endParaRPr lang="en-US" altLang="en-US" sz="1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Execute</a:t>
            </a:r>
          </a:p>
        </p:txBody>
      </p:sp>
      <p:pic>
        <p:nvPicPr>
          <p:cNvPr id="135172" name="Picture 5" descr="Image result for sipde">
            <a:hlinkClick r:id="rId3"/>
            <a:extLst>
              <a:ext uri="{FF2B5EF4-FFF2-40B4-BE49-F238E27FC236}">
                <a16:creationId xmlns:a16="http://schemas.microsoft.com/office/drawing/2014/main" id="{6AF12F10-18EB-4A5B-B242-226AD7F1E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38"/>
          <a:stretch>
            <a:fillRect/>
          </a:stretch>
        </p:blipFill>
        <p:spPr bwMode="auto">
          <a:xfrm>
            <a:off x="4267200" y="304800"/>
            <a:ext cx="4624388" cy="636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Box 6">
            <a:extLst>
              <a:ext uri="{FF2B5EF4-FFF2-40B4-BE49-F238E27FC236}">
                <a16:creationId xmlns:a16="http://schemas.microsoft.com/office/drawing/2014/main" id="{B31AA9FD-E0E1-47FB-822E-AF603F065A39}"/>
              </a:ext>
            </a:extLst>
          </p:cNvPr>
          <p:cNvSpPr txBox="1">
            <a:spLocks noChangeArrowheads="1"/>
          </p:cNvSpPr>
          <p:nvPr/>
        </p:nvSpPr>
        <p:spPr bwMode="auto">
          <a:xfrm>
            <a:off x="82296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9DA761DB-A2BE-4C96-B70C-D1307F1DC8CE}"/>
              </a:ext>
            </a:extLst>
          </p:cNvPr>
          <p:cNvSpPr>
            <a:spLocks noGrp="1"/>
          </p:cNvSpPr>
          <p:nvPr>
            <p:ph type="title"/>
          </p:nvPr>
        </p:nvSpPr>
        <p:spPr>
          <a:xfrm>
            <a:off x="822325" y="0"/>
            <a:ext cx="7543800" cy="1236663"/>
          </a:xfrm>
        </p:spPr>
        <p:txBody>
          <a:bodyPr/>
          <a:lstStyle/>
          <a:p>
            <a:pPr eaLnBrk="1" fontAlgn="auto" hangingPunct="1">
              <a:spcAft>
                <a:spcPts val="0"/>
              </a:spcAft>
              <a:defRPr/>
            </a:pPr>
            <a:r>
              <a:rPr lang="en-US" altLang="en-US" sz="4400" dirty="0">
                <a:solidFill>
                  <a:schemeClr val="accent2"/>
                </a:solidFill>
              </a:rPr>
              <a:t>Sirens</a:t>
            </a:r>
          </a:p>
        </p:txBody>
      </p:sp>
      <p:sp>
        <p:nvSpPr>
          <p:cNvPr id="103427" name="Content Placeholder 2">
            <a:extLst>
              <a:ext uri="{FF2B5EF4-FFF2-40B4-BE49-F238E27FC236}">
                <a16:creationId xmlns:a16="http://schemas.microsoft.com/office/drawing/2014/main" id="{C5C3E2FD-4C68-4881-97A8-22BB4B0C9DA2}"/>
              </a:ext>
            </a:extLst>
          </p:cNvPr>
          <p:cNvSpPr>
            <a:spLocks noGrp="1"/>
          </p:cNvSpPr>
          <p:nvPr>
            <p:ph idx="1"/>
          </p:nvPr>
        </p:nvSpPr>
        <p:spPr/>
        <p:txBody>
          <a:bodyPr rtlCol="0">
            <a:normAutofit lnSpcReduction="10000"/>
          </a:bodyPr>
          <a:lstStyle/>
          <a:p>
            <a:pPr marL="91440" indent="-91440" eaLnBrk="1" fontAlgn="auto" hangingPunct="1">
              <a:defRPr/>
            </a:pPr>
            <a:r>
              <a:rPr lang="en-US" altLang="en-US" sz="3000" dirty="0">
                <a:solidFill>
                  <a:schemeClr val="tx1">
                    <a:lumMod val="75000"/>
                    <a:lumOff val="25000"/>
                  </a:schemeClr>
                </a:solidFill>
              </a:rPr>
              <a:t>Usage specified by Virginia Motor Vehicle Code (used with “reasonable necessity”)</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Be Aware that sudden usage behind a vehicle may startle the driver</a:t>
            </a:r>
          </a:p>
          <a:p>
            <a:pPr marL="91440" indent="-91440" eaLnBrk="1" fontAlgn="auto" hangingPunct="1">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Better response to sounds that change pitch often</a:t>
            </a:r>
          </a:p>
        </p:txBody>
      </p:sp>
      <p:sp>
        <p:nvSpPr>
          <p:cNvPr id="137220" name="TextBox 5">
            <a:extLst>
              <a:ext uri="{FF2B5EF4-FFF2-40B4-BE49-F238E27FC236}">
                <a16:creationId xmlns:a16="http://schemas.microsoft.com/office/drawing/2014/main" id="{86445C42-2682-4177-8008-39D8F2DCD8A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835B5558-BA01-4A58-B973-295BE040B02D}"/>
              </a:ext>
            </a:extLst>
          </p:cNvPr>
          <p:cNvSpPr>
            <a:spLocks noGrp="1"/>
          </p:cNvSpPr>
          <p:nvPr>
            <p:ph type="title"/>
          </p:nvPr>
        </p:nvSpPr>
        <p:spPr>
          <a:xfrm>
            <a:off x="831850" y="0"/>
            <a:ext cx="7543800" cy="1084263"/>
          </a:xfrm>
        </p:spPr>
        <p:txBody>
          <a:bodyPr/>
          <a:lstStyle/>
          <a:p>
            <a:pPr eaLnBrk="1" fontAlgn="auto" hangingPunct="1">
              <a:spcAft>
                <a:spcPts val="0"/>
              </a:spcAft>
              <a:defRPr/>
            </a:pPr>
            <a:r>
              <a:rPr lang="en-US" altLang="en-US" sz="4400" dirty="0">
                <a:solidFill>
                  <a:schemeClr val="accent2"/>
                </a:solidFill>
              </a:rPr>
              <a:t>Sirens</a:t>
            </a:r>
          </a:p>
        </p:txBody>
      </p:sp>
      <p:sp>
        <p:nvSpPr>
          <p:cNvPr id="139267" name="Content Placeholder 2">
            <a:extLst>
              <a:ext uri="{FF2B5EF4-FFF2-40B4-BE49-F238E27FC236}">
                <a16:creationId xmlns:a16="http://schemas.microsoft.com/office/drawing/2014/main" id="{A26A1157-A460-4486-9FC0-6725DFEB8CDB}"/>
              </a:ext>
            </a:extLst>
          </p:cNvPr>
          <p:cNvSpPr>
            <a:spLocks noGrp="1"/>
          </p:cNvSpPr>
          <p:nvPr>
            <p:ph idx="1"/>
          </p:nvPr>
        </p:nvSpPr>
        <p:spPr>
          <a:xfrm>
            <a:off x="822325" y="1846263"/>
            <a:ext cx="7543800" cy="4706937"/>
          </a:xfrm>
        </p:spPr>
        <p:txBody>
          <a:bodyPr/>
          <a:lstStyle/>
          <a:p>
            <a:pPr eaLnBrk="1" hangingPunct="1"/>
            <a:r>
              <a:rPr lang="en-US" altLang="en-US" sz="3000" dirty="0"/>
              <a:t>Short bursts of air horns and constant up and down siren oscillation most effective</a:t>
            </a:r>
          </a:p>
          <a:p>
            <a:pPr eaLnBrk="1" hangingPunct="1"/>
            <a:endParaRPr lang="en-US" altLang="en-US" sz="3000" dirty="0"/>
          </a:p>
          <a:p>
            <a:pPr eaLnBrk="1" hangingPunct="1"/>
            <a:r>
              <a:rPr lang="en-US" altLang="en-US" sz="3000" dirty="0"/>
              <a:t>Emergency vehicle operators must be aware of other emergency vehicles</a:t>
            </a:r>
          </a:p>
          <a:p>
            <a:pPr lvl="1" eaLnBrk="1" hangingPunct="1"/>
            <a:endParaRPr lang="en-US" altLang="en-US" sz="2600" dirty="0"/>
          </a:p>
          <a:p>
            <a:pPr lvl="1" eaLnBrk="1" hangingPunct="1"/>
            <a:r>
              <a:rPr lang="en-US" altLang="en-US" sz="2600" dirty="0"/>
              <a:t>Difficulty in hearing sirens of other emergency vehicles</a:t>
            </a:r>
          </a:p>
          <a:p>
            <a:pPr lvl="1" eaLnBrk="1" hangingPunct="1"/>
            <a:endParaRPr lang="en-US" altLang="en-US" sz="2600" dirty="0"/>
          </a:p>
          <a:p>
            <a:pPr lvl="1" eaLnBrk="1" hangingPunct="1"/>
            <a:r>
              <a:rPr lang="en-US" altLang="en-US" sz="2600" dirty="0"/>
              <a:t>Report approach to common intersections by radio</a:t>
            </a:r>
          </a:p>
        </p:txBody>
      </p:sp>
      <p:sp>
        <p:nvSpPr>
          <p:cNvPr id="139268" name="TextBox 5">
            <a:extLst>
              <a:ext uri="{FF2B5EF4-FFF2-40B4-BE49-F238E27FC236}">
                <a16:creationId xmlns:a16="http://schemas.microsoft.com/office/drawing/2014/main" id="{4EAD1E43-3D25-47ED-9739-14D0F0D5464C}"/>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A8C342BE-A80D-4D29-83DD-F868850163E4}"/>
              </a:ext>
            </a:extLst>
          </p:cNvPr>
          <p:cNvSpPr>
            <a:spLocks noGrp="1" noChangeArrowheads="1"/>
          </p:cNvSpPr>
          <p:nvPr>
            <p:ph type="title"/>
          </p:nvPr>
        </p:nvSpPr>
        <p:spPr>
          <a:xfrm>
            <a:off x="685800" y="0"/>
            <a:ext cx="7772400" cy="1143000"/>
          </a:xfrm>
        </p:spPr>
        <p:txBody>
          <a:bodyPr/>
          <a:lstStyle/>
          <a:p>
            <a:pPr eaLnBrk="1" fontAlgn="auto" hangingPunct="1">
              <a:spcAft>
                <a:spcPts val="0"/>
              </a:spcAft>
              <a:defRPr/>
            </a:pPr>
            <a:r>
              <a:rPr lang="en-US" altLang="en-US" sz="4400" dirty="0">
                <a:solidFill>
                  <a:schemeClr val="accent2"/>
                </a:solidFill>
              </a:rPr>
              <a:t>Siren Projection</a:t>
            </a:r>
          </a:p>
        </p:txBody>
      </p:sp>
      <p:sp>
        <p:nvSpPr>
          <p:cNvPr id="164867" name="Rectangle 3">
            <a:extLst>
              <a:ext uri="{FF2B5EF4-FFF2-40B4-BE49-F238E27FC236}">
                <a16:creationId xmlns:a16="http://schemas.microsoft.com/office/drawing/2014/main" id="{7DF12A74-CAB4-4C8C-9D26-5F7BE98F0988}"/>
              </a:ext>
            </a:extLst>
          </p:cNvPr>
          <p:cNvSpPr>
            <a:spLocks noGrp="1" noChangeArrowheads="1"/>
          </p:cNvSpPr>
          <p:nvPr>
            <p:ph type="body" sz="half" idx="1"/>
          </p:nvPr>
        </p:nvSpPr>
        <p:spPr>
          <a:xfrm>
            <a:off x="533400" y="5486400"/>
            <a:ext cx="8229600" cy="849313"/>
          </a:xfrm>
          <a:ln>
            <a:solidFill>
              <a:schemeClr val="tx1"/>
            </a:solidFill>
          </a:ln>
        </p:spPr>
        <p:txBody>
          <a:bodyPr rtlCol="0">
            <a:normAutofit/>
          </a:bodyPr>
          <a:lstStyle/>
          <a:p>
            <a:pPr marL="91440" indent="-91440" algn="ctr" eaLnBrk="1" fontAlgn="auto" hangingPunct="1">
              <a:spcBef>
                <a:spcPct val="0"/>
              </a:spcBef>
              <a:buClrTx/>
              <a:buSzTx/>
              <a:buFontTx/>
              <a:buNone/>
              <a:defRPr/>
            </a:pPr>
            <a:r>
              <a:rPr lang="en-US" sz="4800" b="1" dirty="0">
                <a:solidFill>
                  <a:srgbClr val="FF0000"/>
                </a:solidFill>
                <a:effectLst>
                  <a:outerShdw blurRad="38100" dist="38100" dir="2700000" algn="tl">
                    <a:srgbClr val="000000"/>
                  </a:outerShdw>
                </a:effectLst>
              </a:rPr>
              <a:t>KEY POINT:  DON’T  OUTRUN  IT</a:t>
            </a:r>
          </a:p>
        </p:txBody>
      </p:sp>
      <p:graphicFrame>
        <p:nvGraphicFramePr>
          <p:cNvPr id="141316" name="Object 9">
            <a:extLst>
              <a:ext uri="{FF2B5EF4-FFF2-40B4-BE49-F238E27FC236}">
                <a16:creationId xmlns:a16="http://schemas.microsoft.com/office/drawing/2014/main" id="{1E5193B0-11B7-49FE-8212-3CAD8CC803FD}"/>
              </a:ext>
            </a:extLst>
          </p:cNvPr>
          <p:cNvGraphicFramePr>
            <a:graphicFrameLocks noGrp="1" noChangeAspect="1"/>
          </p:cNvGraphicFramePr>
          <p:nvPr>
            <p:ph sz="quarter" idx="2"/>
          </p:nvPr>
        </p:nvGraphicFramePr>
        <p:xfrm>
          <a:off x="6838950" y="2359025"/>
          <a:ext cx="1181100" cy="307975"/>
        </p:xfrm>
        <a:graphic>
          <a:graphicData uri="http://schemas.openxmlformats.org/presentationml/2006/ole">
            <mc:AlternateContent xmlns:mc="http://schemas.openxmlformats.org/markup-compatibility/2006">
              <mc:Choice xmlns:v="urn:schemas-microsoft-com:vml" Requires="v">
                <p:oleObj spid="_x0000_s2064" name="Clip" r:id="rId4" imgW="6545263" imgH="1706563" progId="MS_ClipArt_Gallery.2">
                  <p:embed/>
                </p:oleObj>
              </mc:Choice>
              <mc:Fallback>
                <p:oleObj name="Clip" r:id="rId4" imgW="6545263" imgH="1706563" progId="MS_ClipArt_Gallery.2">
                  <p:embed/>
                  <p:pic>
                    <p:nvPicPr>
                      <p:cNvPr id="141316" name="Object 9">
                        <a:extLst>
                          <a:ext uri="{FF2B5EF4-FFF2-40B4-BE49-F238E27FC236}">
                            <a16:creationId xmlns:a16="http://schemas.microsoft.com/office/drawing/2014/main" id="{1E5193B0-11B7-49FE-8212-3CAD8CC803FD}"/>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8950" y="2359025"/>
                        <a:ext cx="118110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1317" name="Object 15">
            <a:extLst>
              <a:ext uri="{FF2B5EF4-FFF2-40B4-BE49-F238E27FC236}">
                <a16:creationId xmlns:a16="http://schemas.microsoft.com/office/drawing/2014/main" id="{4884C8A1-24D8-40F6-A00A-1B2EC1449350}"/>
              </a:ext>
            </a:extLst>
          </p:cNvPr>
          <p:cNvGraphicFramePr>
            <a:graphicFrameLocks noGrp="1" noChangeAspect="1"/>
          </p:cNvGraphicFramePr>
          <p:nvPr>
            <p:ph sz="quarter" idx="3"/>
          </p:nvPr>
        </p:nvGraphicFramePr>
        <p:xfrm>
          <a:off x="6883400" y="4419600"/>
          <a:ext cx="1168400" cy="304800"/>
        </p:xfrm>
        <a:graphic>
          <a:graphicData uri="http://schemas.openxmlformats.org/presentationml/2006/ole">
            <mc:AlternateContent xmlns:mc="http://schemas.openxmlformats.org/markup-compatibility/2006">
              <mc:Choice xmlns:v="urn:schemas-microsoft-com:vml" Requires="v">
                <p:oleObj spid="_x0000_s2065" name="Clip" r:id="rId6" imgW="6545263" imgH="1706563" progId="MS_ClipArt_Gallery.2">
                  <p:embed/>
                </p:oleObj>
              </mc:Choice>
              <mc:Fallback>
                <p:oleObj name="Clip" r:id="rId6" imgW="6545263" imgH="1706563" progId="MS_ClipArt_Gallery.2">
                  <p:embed/>
                  <p:pic>
                    <p:nvPicPr>
                      <p:cNvPr id="141317" name="Object 15">
                        <a:extLst>
                          <a:ext uri="{FF2B5EF4-FFF2-40B4-BE49-F238E27FC236}">
                            <a16:creationId xmlns:a16="http://schemas.microsoft.com/office/drawing/2014/main" id="{4884C8A1-24D8-40F6-A00A-1B2EC1449350}"/>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400" y="4419600"/>
                        <a:ext cx="1168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1318" name="Picture 7" descr="ALF2005S">
            <a:extLst>
              <a:ext uri="{FF2B5EF4-FFF2-40B4-BE49-F238E27FC236}">
                <a16:creationId xmlns:a16="http://schemas.microsoft.com/office/drawing/2014/main" id="{235A6C49-5CE1-47AD-8947-0BF771C3AEA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1965325"/>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Rectangle 8">
            <a:extLst>
              <a:ext uri="{FF2B5EF4-FFF2-40B4-BE49-F238E27FC236}">
                <a16:creationId xmlns:a16="http://schemas.microsoft.com/office/drawing/2014/main" id="{D00D50C6-7AF1-4995-A587-605D68A119FB}"/>
              </a:ext>
            </a:extLst>
          </p:cNvPr>
          <p:cNvSpPr>
            <a:spLocks noChangeArrowheads="1"/>
          </p:cNvSpPr>
          <p:nvPr/>
        </p:nvSpPr>
        <p:spPr bwMode="auto">
          <a:xfrm>
            <a:off x="990600" y="2819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t>40 MPH</a:t>
            </a:r>
          </a:p>
        </p:txBody>
      </p:sp>
      <p:sp>
        <p:nvSpPr>
          <p:cNvPr id="141320" name="Rectangle 11">
            <a:extLst>
              <a:ext uri="{FF2B5EF4-FFF2-40B4-BE49-F238E27FC236}">
                <a16:creationId xmlns:a16="http://schemas.microsoft.com/office/drawing/2014/main" id="{6CF2EA88-4283-4058-87A7-C4B0A72A3E9C}"/>
              </a:ext>
            </a:extLst>
          </p:cNvPr>
          <p:cNvSpPr>
            <a:spLocks noChangeArrowheads="1"/>
          </p:cNvSpPr>
          <p:nvPr/>
        </p:nvSpPr>
        <p:spPr bwMode="auto">
          <a:xfrm>
            <a:off x="5410200" y="281940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t>300 FEET EFFECTIVE</a:t>
            </a:r>
          </a:p>
        </p:txBody>
      </p:sp>
      <p:sp>
        <p:nvSpPr>
          <p:cNvPr id="141321" name="Line 12">
            <a:extLst>
              <a:ext uri="{FF2B5EF4-FFF2-40B4-BE49-F238E27FC236}">
                <a16:creationId xmlns:a16="http://schemas.microsoft.com/office/drawing/2014/main" id="{4914B82A-80E1-459F-9B63-12525D773100}"/>
              </a:ext>
            </a:extLst>
          </p:cNvPr>
          <p:cNvSpPr>
            <a:spLocks noChangeShapeType="1"/>
          </p:cNvSpPr>
          <p:nvPr/>
        </p:nvSpPr>
        <p:spPr bwMode="auto">
          <a:xfrm>
            <a:off x="457200" y="2667000"/>
            <a:ext cx="7924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2" name="Text Box 13">
            <a:extLst>
              <a:ext uri="{FF2B5EF4-FFF2-40B4-BE49-F238E27FC236}">
                <a16:creationId xmlns:a16="http://schemas.microsoft.com/office/drawing/2014/main" id="{1D1DC2E1-5D8D-4D92-970E-79931C370DD5}"/>
              </a:ext>
            </a:extLst>
          </p:cNvPr>
          <p:cNvSpPr txBox="1">
            <a:spLocks noChangeArrowheads="1"/>
          </p:cNvSpPr>
          <p:nvPr/>
        </p:nvSpPr>
        <p:spPr bwMode="auto">
          <a:xfrm>
            <a:off x="2971800" y="1676400"/>
            <a:ext cx="243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b="1">
                <a:solidFill>
                  <a:srgbClr val="CC0000"/>
                </a:solidFill>
                <a:latin typeface="Times New Roman" panose="02020603050405020304" pitchFamily="18" charset="0"/>
              </a:rPr>
              <a:t>&gt;</a:t>
            </a:r>
            <a:r>
              <a:rPr lang="en-US" altLang="en-US" sz="2400" b="1">
                <a:solidFill>
                  <a:srgbClr val="CC0000"/>
                </a:solidFill>
                <a:latin typeface="Times New Roman" panose="02020603050405020304" pitchFamily="18" charset="0"/>
              </a:rPr>
              <a:t>   </a:t>
            </a:r>
            <a:r>
              <a:rPr lang="en-US" altLang="en-US" sz="4400" b="1">
                <a:solidFill>
                  <a:srgbClr val="CC0000"/>
                </a:solidFill>
                <a:latin typeface="Times New Roman" panose="02020603050405020304" pitchFamily="18" charset="0"/>
              </a:rPr>
              <a:t>&gt;</a:t>
            </a:r>
            <a:r>
              <a:rPr lang="en-US" altLang="en-US" sz="2400" b="1">
                <a:solidFill>
                  <a:srgbClr val="CC0000"/>
                </a:solidFill>
                <a:latin typeface="Times New Roman" panose="02020603050405020304" pitchFamily="18" charset="0"/>
              </a:rPr>
              <a:t>   </a:t>
            </a:r>
            <a:r>
              <a:rPr lang="en-US" altLang="en-US" sz="5400" b="1">
                <a:solidFill>
                  <a:srgbClr val="CC0000"/>
                </a:solidFill>
                <a:latin typeface="Times New Roman" panose="02020603050405020304" pitchFamily="18" charset="0"/>
              </a:rPr>
              <a:t>&gt;</a:t>
            </a:r>
            <a:r>
              <a:rPr lang="en-US" altLang="en-US" sz="2400" b="1">
                <a:solidFill>
                  <a:srgbClr val="CC0000"/>
                </a:solidFill>
                <a:latin typeface="Times New Roman" panose="02020603050405020304" pitchFamily="18" charset="0"/>
              </a:rPr>
              <a:t>    </a:t>
            </a:r>
            <a:r>
              <a:rPr lang="en-US" altLang="en-US" sz="6000" b="1">
                <a:solidFill>
                  <a:srgbClr val="CC0000"/>
                </a:solidFill>
                <a:latin typeface="Times New Roman" panose="02020603050405020304" pitchFamily="18" charset="0"/>
              </a:rPr>
              <a:t>&gt;</a:t>
            </a:r>
          </a:p>
        </p:txBody>
      </p:sp>
      <p:pic>
        <p:nvPicPr>
          <p:cNvPr id="141323" name="Picture 14" descr="NATION3S">
            <a:extLst>
              <a:ext uri="{FF2B5EF4-FFF2-40B4-BE49-F238E27FC236}">
                <a16:creationId xmlns:a16="http://schemas.microsoft.com/office/drawing/2014/main" id="{6290937E-348E-4F15-A680-07ED2E364BC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411480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4" name="Rectangle 17">
            <a:extLst>
              <a:ext uri="{FF2B5EF4-FFF2-40B4-BE49-F238E27FC236}">
                <a16:creationId xmlns:a16="http://schemas.microsoft.com/office/drawing/2014/main" id="{59922D96-6E16-48BB-AFFF-9DDAF263FAAE}"/>
              </a:ext>
            </a:extLst>
          </p:cNvPr>
          <p:cNvSpPr>
            <a:spLocks noChangeArrowheads="1"/>
          </p:cNvSpPr>
          <p:nvPr/>
        </p:nvSpPr>
        <p:spPr bwMode="auto">
          <a:xfrm>
            <a:off x="4572000" y="3886200"/>
            <a:ext cx="2743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CC0000"/>
                </a:solidFill>
                <a:latin typeface="Times New Roman" panose="02020603050405020304" pitchFamily="18" charset="0"/>
              </a:rPr>
              <a:t>   </a:t>
            </a:r>
            <a:r>
              <a:rPr lang="en-US" altLang="en-US" sz="5400" b="1">
                <a:solidFill>
                  <a:srgbClr val="CC0000"/>
                </a:solidFill>
                <a:latin typeface="Times New Roman" panose="02020603050405020304" pitchFamily="18" charset="0"/>
              </a:rPr>
              <a:t>&gt;</a:t>
            </a:r>
            <a:r>
              <a:rPr lang="en-US" altLang="en-US" sz="2400" b="1">
                <a:solidFill>
                  <a:srgbClr val="CC0000"/>
                </a:solidFill>
                <a:latin typeface="Times New Roman" panose="02020603050405020304" pitchFamily="18" charset="0"/>
              </a:rPr>
              <a:t>   </a:t>
            </a:r>
            <a:r>
              <a:rPr lang="en-US" altLang="en-US" sz="5400" b="1">
                <a:solidFill>
                  <a:srgbClr val="CC0000"/>
                </a:solidFill>
                <a:latin typeface="Times New Roman" panose="02020603050405020304" pitchFamily="18" charset="0"/>
              </a:rPr>
              <a:t>&gt;</a:t>
            </a:r>
            <a:r>
              <a:rPr lang="en-US" altLang="en-US" sz="2400" b="1">
                <a:solidFill>
                  <a:srgbClr val="CC0000"/>
                </a:solidFill>
                <a:latin typeface="Times New Roman" panose="02020603050405020304" pitchFamily="18" charset="0"/>
              </a:rPr>
              <a:t>    </a:t>
            </a:r>
            <a:r>
              <a:rPr lang="en-US" altLang="en-US" sz="6000" b="1">
                <a:solidFill>
                  <a:srgbClr val="CC0000"/>
                </a:solidFill>
                <a:latin typeface="Times New Roman" panose="02020603050405020304" pitchFamily="18" charset="0"/>
              </a:rPr>
              <a:t>&gt;</a:t>
            </a:r>
          </a:p>
        </p:txBody>
      </p:sp>
      <p:sp>
        <p:nvSpPr>
          <p:cNvPr id="141325" name="Rectangle 18">
            <a:extLst>
              <a:ext uri="{FF2B5EF4-FFF2-40B4-BE49-F238E27FC236}">
                <a16:creationId xmlns:a16="http://schemas.microsoft.com/office/drawing/2014/main" id="{870E8C0A-54AA-43A7-8587-5E7F8F9F874E}"/>
              </a:ext>
            </a:extLst>
          </p:cNvPr>
          <p:cNvSpPr>
            <a:spLocks noChangeArrowheads="1"/>
          </p:cNvSpPr>
          <p:nvPr/>
        </p:nvSpPr>
        <p:spPr bwMode="auto">
          <a:xfrm rot="10800000" flipV="1">
            <a:off x="2971800" y="4876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t>60 MPH</a:t>
            </a:r>
          </a:p>
        </p:txBody>
      </p:sp>
      <p:sp>
        <p:nvSpPr>
          <p:cNvPr id="141326" name="Line 19">
            <a:extLst>
              <a:ext uri="{FF2B5EF4-FFF2-40B4-BE49-F238E27FC236}">
                <a16:creationId xmlns:a16="http://schemas.microsoft.com/office/drawing/2014/main" id="{6D375DCB-1EDD-4DFE-BAE0-1993E3925F26}"/>
              </a:ext>
            </a:extLst>
          </p:cNvPr>
          <p:cNvSpPr>
            <a:spLocks noChangeShapeType="1"/>
          </p:cNvSpPr>
          <p:nvPr/>
        </p:nvSpPr>
        <p:spPr bwMode="auto">
          <a:xfrm>
            <a:off x="533400" y="4724400"/>
            <a:ext cx="8229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7" name="Rectangle 20">
            <a:extLst>
              <a:ext uri="{FF2B5EF4-FFF2-40B4-BE49-F238E27FC236}">
                <a16:creationId xmlns:a16="http://schemas.microsoft.com/office/drawing/2014/main" id="{DC6E5479-1134-4207-AE18-7D4F0C38F752}"/>
              </a:ext>
            </a:extLst>
          </p:cNvPr>
          <p:cNvSpPr>
            <a:spLocks noChangeArrowheads="1"/>
          </p:cNvSpPr>
          <p:nvPr/>
        </p:nvSpPr>
        <p:spPr bwMode="auto">
          <a:xfrm rot="10800000" flipV="1">
            <a:off x="5562600" y="48768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t>12 FEET EFFECTIVE</a:t>
            </a:r>
          </a:p>
        </p:txBody>
      </p:sp>
      <p:sp>
        <p:nvSpPr>
          <p:cNvPr id="141328" name="TextBox 15">
            <a:extLst>
              <a:ext uri="{FF2B5EF4-FFF2-40B4-BE49-F238E27FC236}">
                <a16:creationId xmlns:a16="http://schemas.microsoft.com/office/drawing/2014/main" id="{66C2FF20-D194-4187-A80A-510B16679574}"/>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59F12D98-71C1-4417-ACC4-7097E1F0F477}"/>
              </a:ext>
            </a:extLst>
          </p:cNvPr>
          <p:cNvSpPr>
            <a:spLocks noGrp="1"/>
          </p:cNvSpPr>
          <p:nvPr>
            <p:ph type="title"/>
          </p:nvPr>
        </p:nvSpPr>
        <p:spPr>
          <a:xfrm>
            <a:off x="822325" y="0"/>
            <a:ext cx="7543800" cy="1449388"/>
          </a:xfrm>
        </p:spPr>
        <p:txBody>
          <a:bodyPr/>
          <a:lstStyle/>
          <a:p>
            <a:pPr eaLnBrk="1" fontAlgn="auto" hangingPunct="1">
              <a:spcAft>
                <a:spcPts val="0"/>
              </a:spcAft>
              <a:defRPr/>
            </a:pPr>
            <a:r>
              <a:rPr lang="en-US" altLang="en-US" sz="4400" dirty="0">
                <a:solidFill>
                  <a:schemeClr val="accent2"/>
                </a:solidFill>
              </a:rPr>
              <a:t>Disadvantages Of Siren Use </a:t>
            </a:r>
            <a:br>
              <a:rPr lang="en-US" altLang="en-US" sz="4400" dirty="0">
                <a:solidFill>
                  <a:schemeClr val="accent2"/>
                </a:solidFill>
              </a:rPr>
            </a:br>
            <a:r>
              <a:rPr lang="en-US" altLang="en-US" sz="4400" dirty="0">
                <a:solidFill>
                  <a:schemeClr val="accent2"/>
                </a:solidFill>
              </a:rPr>
              <a:t>On Highways / Interstates</a:t>
            </a:r>
            <a:endParaRPr lang="en-US" altLang="en-US" sz="4400" dirty="0">
              <a:solidFill>
                <a:schemeClr val="tx1">
                  <a:lumMod val="75000"/>
                  <a:lumOff val="25000"/>
                </a:schemeClr>
              </a:solidFill>
            </a:endParaRPr>
          </a:p>
        </p:txBody>
      </p:sp>
      <p:sp>
        <p:nvSpPr>
          <p:cNvPr id="143363" name="Content Placeholder 2">
            <a:extLst>
              <a:ext uri="{FF2B5EF4-FFF2-40B4-BE49-F238E27FC236}">
                <a16:creationId xmlns:a16="http://schemas.microsoft.com/office/drawing/2014/main" id="{EC50DD14-8935-49C1-BBDC-49BAC8DD0C26}"/>
              </a:ext>
            </a:extLst>
          </p:cNvPr>
          <p:cNvSpPr>
            <a:spLocks noGrp="1"/>
          </p:cNvSpPr>
          <p:nvPr>
            <p:ph idx="1"/>
          </p:nvPr>
        </p:nvSpPr>
        <p:spPr/>
        <p:txBody>
          <a:bodyPr/>
          <a:lstStyle/>
          <a:p>
            <a:pPr eaLnBrk="1" hangingPunct="1"/>
            <a:r>
              <a:rPr lang="en-US" altLang="en-US" sz="3000"/>
              <a:t>Traffic normally moving at speeds equal to or greater than safe response speed</a:t>
            </a:r>
          </a:p>
          <a:p>
            <a:pPr eaLnBrk="1" hangingPunct="1"/>
            <a:endParaRPr lang="en-US" altLang="en-US" sz="3000"/>
          </a:p>
          <a:p>
            <a:pPr eaLnBrk="1" hangingPunct="1"/>
            <a:r>
              <a:rPr lang="en-US" altLang="en-US" sz="3000"/>
              <a:t>Vehicles stopping or trying to get out of the way can cause serious crashes and traffic jams</a:t>
            </a:r>
          </a:p>
          <a:p>
            <a:pPr eaLnBrk="1" hangingPunct="1"/>
            <a:endParaRPr lang="en-US" altLang="en-US" sz="3000"/>
          </a:p>
          <a:p>
            <a:pPr eaLnBrk="1" hangingPunct="1"/>
            <a:r>
              <a:rPr lang="en-US" altLang="en-US" sz="3000"/>
              <a:t>Evaluate the legal implications of not using siren</a:t>
            </a:r>
          </a:p>
        </p:txBody>
      </p:sp>
      <p:sp>
        <p:nvSpPr>
          <p:cNvPr id="143364" name="TextBox 5">
            <a:extLst>
              <a:ext uri="{FF2B5EF4-FFF2-40B4-BE49-F238E27FC236}">
                <a16:creationId xmlns:a16="http://schemas.microsoft.com/office/drawing/2014/main" id="{FEC1CF4F-4987-43B2-B79F-1673B0ADC4CF}"/>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 Placeholder 2">
            <a:extLst>
              <a:ext uri="{FF2B5EF4-FFF2-40B4-BE49-F238E27FC236}">
                <a16:creationId xmlns:a16="http://schemas.microsoft.com/office/drawing/2014/main" id="{95D11F74-27B7-41A8-8D62-EEBFA54D0D66}"/>
              </a:ext>
            </a:extLst>
          </p:cNvPr>
          <p:cNvSpPr>
            <a:spLocks noGrp="1"/>
          </p:cNvSpPr>
          <p:nvPr>
            <p:ph type="body" idx="1"/>
          </p:nvPr>
        </p:nvSpPr>
        <p:spPr>
          <a:xfrm>
            <a:off x="838200" y="2743200"/>
            <a:ext cx="7543800" cy="1143000"/>
          </a:xfrm>
        </p:spPr>
        <p:txBody>
          <a:bodyPr rtlCol="0">
            <a:noAutofit/>
          </a:bodyPr>
          <a:lstStyle/>
          <a:p>
            <a:pPr algn="ctr" eaLnBrk="1" fontAlgn="auto" hangingPunct="1">
              <a:defRPr/>
            </a:pPr>
            <a:r>
              <a:rPr lang="en-US" altLang="en-US" sz="9000" dirty="0">
                <a:solidFill>
                  <a:schemeClr val="accent2"/>
                </a:solidFill>
              </a:rPr>
              <a:t>Session 1</a:t>
            </a:r>
          </a:p>
        </p:txBody>
      </p:sp>
      <p:sp>
        <p:nvSpPr>
          <p:cNvPr id="36867" name="TextBox 4">
            <a:extLst>
              <a:ext uri="{FF2B5EF4-FFF2-40B4-BE49-F238E27FC236}">
                <a16:creationId xmlns:a16="http://schemas.microsoft.com/office/drawing/2014/main" id="{0147F5CB-521F-406D-B406-6DCC1294794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TextBox 1">
            <a:extLst>
              <a:ext uri="{FF2B5EF4-FFF2-40B4-BE49-F238E27FC236}">
                <a16:creationId xmlns:a16="http://schemas.microsoft.com/office/drawing/2014/main" id="{F19BCF5E-0A29-405D-BAF3-D5E700C029D8}"/>
              </a:ext>
            </a:extLst>
          </p:cNvPr>
          <p:cNvSpPr txBox="1">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11618" name="Rectangle 2">
            <a:extLst>
              <a:ext uri="{FF2B5EF4-FFF2-40B4-BE49-F238E27FC236}">
                <a16:creationId xmlns:a16="http://schemas.microsoft.com/office/drawing/2014/main" id="{C9DF09DE-B337-4FBF-BA05-E25DDE9E067A}"/>
              </a:ext>
            </a:extLst>
          </p:cNvPr>
          <p:cNvSpPr>
            <a:spLocks noGrp="1" noChangeArrowheads="1"/>
          </p:cNvSpPr>
          <p:nvPr>
            <p:ph type="title"/>
          </p:nvPr>
        </p:nvSpPr>
        <p:spPr>
          <a:xfrm>
            <a:off x="609600" y="146050"/>
            <a:ext cx="7772400" cy="762000"/>
          </a:xfrm>
        </p:spPr>
        <p:txBody>
          <a:bodyPr/>
          <a:lstStyle/>
          <a:p>
            <a:pPr eaLnBrk="1" fontAlgn="auto" hangingPunct="1">
              <a:spcAft>
                <a:spcPts val="0"/>
              </a:spcAft>
              <a:defRPr/>
            </a:pPr>
            <a:r>
              <a:rPr lang="en-US" altLang="en-US" sz="4400" dirty="0">
                <a:solidFill>
                  <a:schemeClr val="bg1"/>
                </a:solidFill>
              </a:rPr>
              <a:t>Vehicle Color</a:t>
            </a:r>
          </a:p>
        </p:txBody>
      </p:sp>
      <p:sp>
        <p:nvSpPr>
          <p:cNvPr id="145412" name="Rectangle 7">
            <a:extLst>
              <a:ext uri="{FF2B5EF4-FFF2-40B4-BE49-F238E27FC236}">
                <a16:creationId xmlns:a16="http://schemas.microsoft.com/office/drawing/2014/main" id="{11916598-C884-422B-8556-69A4A8BD7827}"/>
              </a:ext>
            </a:extLst>
          </p:cNvPr>
          <p:cNvSpPr>
            <a:spLocks noChangeArrowheads="1"/>
          </p:cNvSpPr>
          <p:nvPr/>
        </p:nvSpPr>
        <p:spPr bwMode="auto">
          <a:xfrm>
            <a:off x="609600" y="184785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Char char="•"/>
            </a:pPr>
            <a:r>
              <a:rPr lang="en-US" altLang="en-US" sz="3600" b="1">
                <a:solidFill>
                  <a:srgbClr val="990033"/>
                </a:solidFill>
              </a:rPr>
              <a:t>Traditional</a:t>
            </a:r>
          </a:p>
        </p:txBody>
      </p:sp>
      <p:pic>
        <p:nvPicPr>
          <p:cNvPr id="145413" name="Picture 8" descr="redtrk">
            <a:extLst>
              <a:ext uri="{FF2B5EF4-FFF2-40B4-BE49-F238E27FC236}">
                <a16:creationId xmlns:a16="http://schemas.microsoft.com/office/drawing/2014/main" id="{F13251F3-E6EB-414E-A9C0-82DACD93F0C6}"/>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t="5316"/>
          <a:stretch>
            <a:fillRect/>
          </a:stretch>
        </p:blipFill>
        <p:spPr bwMode="auto">
          <a:xfrm>
            <a:off x="4343400" y="1524000"/>
            <a:ext cx="44196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9" descr="yeltrk">
            <a:extLst>
              <a:ext uri="{FF2B5EF4-FFF2-40B4-BE49-F238E27FC236}">
                <a16:creationId xmlns:a16="http://schemas.microsoft.com/office/drawing/2014/main" id="{911331EA-30DA-4202-B3FC-D0C76755F0F0}"/>
              </a:ext>
            </a:extLst>
          </p:cNvPr>
          <p:cNvPicPr>
            <a:picLocks noChangeAspect="1" noChangeArrowheads="1"/>
          </p:cNvPicPr>
          <p:nvPr/>
        </p:nvPicPr>
        <p:blipFill>
          <a:blip r:embed="rId4">
            <a:clrChange>
              <a:clrFrom>
                <a:srgbClr val="0A0A06"/>
              </a:clrFrom>
              <a:clrTo>
                <a:srgbClr val="0A0A06">
                  <a:alpha val="0"/>
                </a:srgbClr>
              </a:clrTo>
            </a:clrChange>
            <a:extLst>
              <a:ext uri="{28A0092B-C50C-407E-A947-70E740481C1C}">
                <a14:useLocalDpi xmlns:a14="http://schemas.microsoft.com/office/drawing/2010/main" val="0"/>
              </a:ext>
            </a:extLst>
          </a:blip>
          <a:srcRect l="2838" t="5850"/>
          <a:stretch>
            <a:fillRect/>
          </a:stretch>
        </p:blipFill>
        <p:spPr bwMode="auto">
          <a:xfrm>
            <a:off x="4419600" y="4030663"/>
            <a:ext cx="4294188"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5" name="Rectangle 10">
            <a:extLst>
              <a:ext uri="{FF2B5EF4-FFF2-40B4-BE49-F238E27FC236}">
                <a16:creationId xmlns:a16="http://schemas.microsoft.com/office/drawing/2014/main" id="{2D56A98E-6FB9-461B-9A23-23E4B20A5081}"/>
              </a:ext>
            </a:extLst>
          </p:cNvPr>
          <p:cNvSpPr>
            <a:spLocks noChangeArrowheads="1"/>
          </p:cNvSpPr>
          <p:nvPr/>
        </p:nvSpPr>
        <p:spPr bwMode="auto">
          <a:xfrm>
            <a:off x="685800" y="428625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Char char="•"/>
            </a:pPr>
            <a:r>
              <a:rPr lang="en-US" altLang="en-US" sz="3600" b="1">
                <a:solidFill>
                  <a:srgbClr val="FFFF00"/>
                </a:solidFill>
              </a:rPr>
              <a:t>Safety</a:t>
            </a:r>
          </a:p>
        </p:txBody>
      </p:sp>
      <p:sp>
        <p:nvSpPr>
          <p:cNvPr id="145416" name="Rectangle 11">
            <a:extLst>
              <a:ext uri="{FF2B5EF4-FFF2-40B4-BE49-F238E27FC236}">
                <a16:creationId xmlns:a16="http://schemas.microsoft.com/office/drawing/2014/main" id="{0413055A-EEDF-43D2-8E5B-B1FC52E9430B}"/>
              </a:ext>
            </a:extLst>
          </p:cNvPr>
          <p:cNvSpPr>
            <a:spLocks noChangeArrowheads="1"/>
          </p:cNvSpPr>
          <p:nvPr/>
        </p:nvSpPr>
        <p:spPr bwMode="auto">
          <a:xfrm>
            <a:off x="838200" y="2962275"/>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chemeClr val="bg1"/>
                </a:solidFill>
              </a:rPr>
              <a:t>Versus</a:t>
            </a:r>
          </a:p>
        </p:txBody>
      </p:sp>
      <p:sp>
        <p:nvSpPr>
          <p:cNvPr id="145417" name="Rectangle 12">
            <a:extLst>
              <a:ext uri="{FF2B5EF4-FFF2-40B4-BE49-F238E27FC236}">
                <a16:creationId xmlns:a16="http://schemas.microsoft.com/office/drawing/2014/main" id="{94FE860D-1101-48BA-AB22-3B5E02782D25}"/>
              </a:ext>
            </a:extLst>
          </p:cNvPr>
          <p:cNvSpPr>
            <a:spLocks noChangeArrowheads="1"/>
          </p:cNvSpPr>
          <p:nvPr/>
        </p:nvSpPr>
        <p:spPr bwMode="auto">
          <a:xfrm>
            <a:off x="838200" y="550545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t>USDOT Regulations / NFPA Standards</a:t>
            </a:r>
          </a:p>
        </p:txBody>
      </p:sp>
      <p:sp>
        <p:nvSpPr>
          <p:cNvPr id="145418" name="TextBox 11">
            <a:extLst>
              <a:ext uri="{FF2B5EF4-FFF2-40B4-BE49-F238E27FC236}">
                <a16:creationId xmlns:a16="http://schemas.microsoft.com/office/drawing/2014/main" id="{FA8E0B10-029D-4533-B159-8AFF24679BA2}"/>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chemeClr val="bg1"/>
                </a:solidFill>
              </a:rPr>
              <a:t>1-59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TextBox 1">
            <a:extLst>
              <a:ext uri="{FF2B5EF4-FFF2-40B4-BE49-F238E27FC236}">
                <a16:creationId xmlns:a16="http://schemas.microsoft.com/office/drawing/2014/main" id="{349BFD9E-C144-482F-9055-EEF841924615}"/>
              </a:ext>
            </a:extLst>
          </p:cNvPr>
          <p:cNvSpPr txBox="1">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07874" name="Rectangle 2">
            <a:extLst>
              <a:ext uri="{FF2B5EF4-FFF2-40B4-BE49-F238E27FC236}">
                <a16:creationId xmlns:a16="http://schemas.microsoft.com/office/drawing/2014/main" id="{CA01A154-C336-4FD5-993C-250EC7C330F1}"/>
              </a:ext>
            </a:extLst>
          </p:cNvPr>
          <p:cNvSpPr>
            <a:spLocks noGrp="1" noChangeArrowheads="1"/>
          </p:cNvSpPr>
          <p:nvPr>
            <p:ph type="title"/>
          </p:nvPr>
        </p:nvSpPr>
        <p:spPr>
          <a:xfrm>
            <a:off x="914400" y="211138"/>
            <a:ext cx="7391400" cy="1143000"/>
          </a:xfrm>
        </p:spPr>
        <p:txBody>
          <a:bodyPr>
            <a:normAutofit fontScale="90000"/>
          </a:bodyPr>
          <a:lstStyle/>
          <a:p>
            <a:pPr eaLnBrk="1" fontAlgn="auto" hangingPunct="1">
              <a:spcAft>
                <a:spcPts val="0"/>
              </a:spcAft>
              <a:defRPr/>
            </a:pPr>
            <a:r>
              <a:rPr lang="en-US" sz="4400" dirty="0">
                <a:solidFill>
                  <a:schemeClr val="accent2"/>
                </a:solidFill>
                <a:effectLst>
                  <a:outerShdw blurRad="38100" dist="38100" dir="2700000" algn="tl">
                    <a:srgbClr val="000000"/>
                  </a:outerShdw>
                </a:effectLst>
              </a:rPr>
              <a:t>Does Color Make A Difference At Night?</a:t>
            </a:r>
            <a:endParaRPr lang="en-US" sz="4400" dirty="0">
              <a:solidFill>
                <a:schemeClr val="tx1"/>
              </a:solidFill>
            </a:endParaRPr>
          </a:p>
        </p:txBody>
      </p:sp>
      <p:sp>
        <p:nvSpPr>
          <p:cNvPr id="147460" name="Rectangle 14">
            <a:extLst>
              <a:ext uri="{FF2B5EF4-FFF2-40B4-BE49-F238E27FC236}">
                <a16:creationId xmlns:a16="http://schemas.microsoft.com/office/drawing/2014/main" id="{BB2563E8-5E64-4F19-BD61-E3239A5FEA47}"/>
              </a:ext>
            </a:extLst>
          </p:cNvPr>
          <p:cNvSpPr>
            <a:spLocks noChangeArrowheads="1"/>
          </p:cNvSpPr>
          <p:nvPr/>
        </p:nvSpPr>
        <p:spPr bwMode="auto">
          <a:xfrm>
            <a:off x="990600" y="1981200"/>
            <a:ext cx="7315200" cy="2286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a:latin typeface="Times New Roman" panose="02020603050405020304" pitchFamily="18" charset="0"/>
            </a:endParaRPr>
          </a:p>
        </p:txBody>
      </p:sp>
      <p:sp>
        <p:nvSpPr>
          <p:cNvPr id="147461" name="Rectangle 15">
            <a:extLst>
              <a:ext uri="{FF2B5EF4-FFF2-40B4-BE49-F238E27FC236}">
                <a16:creationId xmlns:a16="http://schemas.microsoft.com/office/drawing/2014/main" id="{756E23B7-2C5D-49BF-BB3F-3F6B6D8EB47D}"/>
              </a:ext>
            </a:extLst>
          </p:cNvPr>
          <p:cNvSpPr>
            <a:spLocks noChangeArrowheads="1"/>
          </p:cNvSpPr>
          <p:nvPr/>
        </p:nvSpPr>
        <p:spPr bwMode="auto">
          <a:xfrm>
            <a:off x="990600" y="1600200"/>
            <a:ext cx="7315200" cy="2286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a:solidFill>
                <a:schemeClr val="bg1"/>
              </a:solidFill>
              <a:latin typeface="Times New Roman" panose="02020603050405020304" pitchFamily="18" charset="0"/>
            </a:endParaRPr>
          </a:p>
        </p:txBody>
      </p:sp>
      <p:sp>
        <p:nvSpPr>
          <p:cNvPr id="147462" name="Rectangle 16">
            <a:extLst>
              <a:ext uri="{FF2B5EF4-FFF2-40B4-BE49-F238E27FC236}">
                <a16:creationId xmlns:a16="http://schemas.microsoft.com/office/drawing/2014/main" id="{2D6F6114-F537-468F-A082-70A9CE141B63}"/>
              </a:ext>
            </a:extLst>
          </p:cNvPr>
          <p:cNvSpPr>
            <a:spLocks noChangeArrowheads="1"/>
          </p:cNvSpPr>
          <p:nvPr/>
        </p:nvSpPr>
        <p:spPr bwMode="auto">
          <a:xfrm>
            <a:off x="990600" y="2438400"/>
            <a:ext cx="7315200" cy="228600"/>
          </a:xfrm>
          <a:prstGeom prst="rect">
            <a:avLst/>
          </a:prstGeom>
          <a:solidFill>
            <a:srgbClr val="CCFF33"/>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7463" name="Rectangle 17">
            <a:extLst>
              <a:ext uri="{FF2B5EF4-FFF2-40B4-BE49-F238E27FC236}">
                <a16:creationId xmlns:a16="http://schemas.microsoft.com/office/drawing/2014/main" id="{F146644A-C294-43CC-9F42-795684B13E56}"/>
              </a:ext>
            </a:extLst>
          </p:cNvPr>
          <p:cNvSpPr>
            <a:spLocks noChangeArrowheads="1"/>
          </p:cNvSpPr>
          <p:nvPr/>
        </p:nvSpPr>
        <p:spPr bwMode="auto">
          <a:xfrm>
            <a:off x="990600" y="2895600"/>
            <a:ext cx="7315200" cy="2286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7464" name="Rectangle 18">
            <a:extLst>
              <a:ext uri="{FF2B5EF4-FFF2-40B4-BE49-F238E27FC236}">
                <a16:creationId xmlns:a16="http://schemas.microsoft.com/office/drawing/2014/main" id="{B749A1BC-7C0E-450D-9B30-3ADDA11C19AF}"/>
              </a:ext>
            </a:extLst>
          </p:cNvPr>
          <p:cNvSpPr>
            <a:spLocks noChangeArrowheads="1"/>
          </p:cNvSpPr>
          <p:nvPr/>
        </p:nvSpPr>
        <p:spPr bwMode="auto">
          <a:xfrm>
            <a:off x="990600" y="3352800"/>
            <a:ext cx="7391400" cy="228600"/>
          </a:xfrm>
          <a:prstGeom prst="rect">
            <a:avLst/>
          </a:prstGeom>
          <a:solidFill>
            <a:srgbClr val="FF33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7465" name="Rectangle 19">
            <a:extLst>
              <a:ext uri="{FF2B5EF4-FFF2-40B4-BE49-F238E27FC236}">
                <a16:creationId xmlns:a16="http://schemas.microsoft.com/office/drawing/2014/main" id="{244E7CC8-F19D-4E8F-99DA-9D7EC139AF16}"/>
              </a:ext>
            </a:extLst>
          </p:cNvPr>
          <p:cNvSpPr>
            <a:spLocks noChangeArrowheads="1"/>
          </p:cNvSpPr>
          <p:nvPr/>
        </p:nvSpPr>
        <p:spPr bwMode="auto">
          <a:xfrm>
            <a:off x="990600" y="3810000"/>
            <a:ext cx="7391400" cy="228600"/>
          </a:xfrm>
          <a:prstGeom prst="rect">
            <a:avLst/>
          </a:prstGeom>
          <a:solidFill>
            <a:srgbClr val="99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7466" name="Rectangle 20">
            <a:extLst>
              <a:ext uri="{FF2B5EF4-FFF2-40B4-BE49-F238E27FC236}">
                <a16:creationId xmlns:a16="http://schemas.microsoft.com/office/drawing/2014/main" id="{2AFCD3EA-F5DD-47EC-B086-B2AB541A0E14}"/>
              </a:ext>
            </a:extLst>
          </p:cNvPr>
          <p:cNvSpPr>
            <a:spLocks noChangeArrowheads="1"/>
          </p:cNvSpPr>
          <p:nvPr/>
        </p:nvSpPr>
        <p:spPr bwMode="auto">
          <a:xfrm>
            <a:off x="990600" y="4267200"/>
            <a:ext cx="7391400" cy="228600"/>
          </a:xfrm>
          <a:prstGeom prst="rect">
            <a:avLst/>
          </a:prstGeom>
          <a:solidFill>
            <a:srgbClr val="8000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7467" name="Rectangle 21">
            <a:extLst>
              <a:ext uri="{FF2B5EF4-FFF2-40B4-BE49-F238E27FC236}">
                <a16:creationId xmlns:a16="http://schemas.microsoft.com/office/drawing/2014/main" id="{9DF41CA9-0F0F-405B-8C8B-FC2F7395893E}"/>
              </a:ext>
            </a:extLst>
          </p:cNvPr>
          <p:cNvSpPr>
            <a:spLocks noChangeArrowheads="1"/>
          </p:cNvSpPr>
          <p:nvPr/>
        </p:nvSpPr>
        <p:spPr bwMode="auto">
          <a:xfrm>
            <a:off x="990600" y="4648200"/>
            <a:ext cx="7391400" cy="304800"/>
          </a:xfrm>
          <a:prstGeom prst="rect">
            <a:avLst/>
          </a:prstGeom>
          <a:solidFill>
            <a:srgbClr val="3366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Times New Roman" panose="02020603050405020304" pitchFamily="18" charset="0"/>
            </a:endParaRPr>
          </a:p>
        </p:txBody>
      </p:sp>
      <p:sp>
        <p:nvSpPr>
          <p:cNvPr id="147468" name="Rectangle 22">
            <a:extLst>
              <a:ext uri="{FF2B5EF4-FFF2-40B4-BE49-F238E27FC236}">
                <a16:creationId xmlns:a16="http://schemas.microsoft.com/office/drawing/2014/main" id="{064917AD-102F-4FC3-AE31-7277ED4D0D5B}"/>
              </a:ext>
            </a:extLst>
          </p:cNvPr>
          <p:cNvSpPr>
            <a:spLocks noChangeArrowheads="1"/>
          </p:cNvSpPr>
          <p:nvPr/>
        </p:nvSpPr>
        <p:spPr bwMode="auto">
          <a:xfrm>
            <a:off x="571500" y="5334000"/>
            <a:ext cx="82296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5400" b="1">
                <a:solidFill>
                  <a:srgbClr val="FFFF00"/>
                </a:solidFill>
              </a:rPr>
              <a:t>BE  SAFE, BE  VISIBLE</a:t>
            </a:r>
          </a:p>
        </p:txBody>
      </p:sp>
      <p:sp>
        <p:nvSpPr>
          <p:cNvPr id="147469" name="TextBox 14">
            <a:extLst>
              <a:ext uri="{FF2B5EF4-FFF2-40B4-BE49-F238E27FC236}">
                <a16:creationId xmlns:a16="http://schemas.microsoft.com/office/drawing/2014/main" id="{5DE300C8-E047-43EA-ACDA-21FFACFFCECC}"/>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chemeClr val="bg1"/>
                </a:solidFill>
              </a:rPr>
              <a:t>1-60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DD0F18E4-196B-470E-BA72-31DAADAD87D6}"/>
              </a:ext>
            </a:extLst>
          </p:cNvPr>
          <p:cNvSpPr>
            <a:spLocks noGrp="1"/>
          </p:cNvSpPr>
          <p:nvPr>
            <p:ph type="title"/>
          </p:nvPr>
        </p:nvSpPr>
        <p:spPr>
          <a:xfrm>
            <a:off x="525463" y="0"/>
            <a:ext cx="7543800" cy="1084263"/>
          </a:xfrm>
        </p:spPr>
        <p:txBody>
          <a:bodyPr/>
          <a:lstStyle/>
          <a:p>
            <a:pPr eaLnBrk="1" fontAlgn="auto" hangingPunct="1">
              <a:spcAft>
                <a:spcPts val="0"/>
              </a:spcAft>
              <a:defRPr/>
            </a:pPr>
            <a:r>
              <a:rPr lang="en-US" altLang="en-US" sz="4400" dirty="0">
                <a:solidFill>
                  <a:schemeClr val="accent2"/>
                </a:solidFill>
              </a:rPr>
              <a:t>Seat Belts</a:t>
            </a:r>
          </a:p>
        </p:txBody>
      </p:sp>
      <p:sp>
        <p:nvSpPr>
          <p:cNvPr id="149507" name="Content Placeholder 2">
            <a:extLst>
              <a:ext uri="{FF2B5EF4-FFF2-40B4-BE49-F238E27FC236}">
                <a16:creationId xmlns:a16="http://schemas.microsoft.com/office/drawing/2014/main" id="{193F744F-6A17-4FDC-85AB-93D2A9F4EF27}"/>
              </a:ext>
            </a:extLst>
          </p:cNvPr>
          <p:cNvSpPr>
            <a:spLocks noGrp="1"/>
          </p:cNvSpPr>
          <p:nvPr>
            <p:ph idx="1"/>
          </p:nvPr>
        </p:nvSpPr>
        <p:spPr>
          <a:xfrm>
            <a:off x="525463" y="1562100"/>
            <a:ext cx="7864475" cy="4926013"/>
          </a:xfrm>
        </p:spPr>
        <p:txBody>
          <a:bodyPr/>
          <a:lstStyle/>
          <a:p>
            <a:pPr eaLnBrk="1" hangingPunct="1"/>
            <a:r>
              <a:rPr lang="en-US" altLang="en-US" sz="3000" dirty="0"/>
              <a:t>Safety of others in the vehicle is </a:t>
            </a:r>
            <a:br>
              <a:rPr lang="en-US" altLang="en-US" sz="3000" dirty="0"/>
            </a:br>
            <a:r>
              <a:rPr lang="en-US" altLang="en-US" sz="3000" dirty="0"/>
              <a:t>the driver’s responsibility</a:t>
            </a:r>
          </a:p>
          <a:p>
            <a:pPr lvl="1" eaLnBrk="1" hangingPunct="1"/>
            <a:endParaRPr lang="en-US" altLang="en-US" sz="2600" dirty="0"/>
          </a:p>
          <a:p>
            <a:pPr lvl="1" eaLnBrk="1" hangingPunct="1"/>
            <a:r>
              <a:rPr lang="en-US" altLang="en-US" sz="2600" dirty="0"/>
              <a:t>Be fully dressed before getting on</a:t>
            </a:r>
          </a:p>
          <a:p>
            <a:pPr lvl="1" eaLnBrk="1" hangingPunct="1"/>
            <a:endParaRPr lang="en-US" altLang="en-US" sz="2600" dirty="0"/>
          </a:p>
          <a:p>
            <a:pPr lvl="1" eaLnBrk="1" hangingPunct="1"/>
            <a:r>
              <a:rPr lang="en-US" altLang="en-US" sz="2600" dirty="0"/>
              <a:t>All riders should wear seat belts</a:t>
            </a:r>
          </a:p>
          <a:p>
            <a:pPr lvl="1" eaLnBrk="1" hangingPunct="1"/>
            <a:endParaRPr lang="en-US" altLang="en-US" sz="2600" dirty="0"/>
          </a:p>
          <a:p>
            <a:pPr lvl="1" eaLnBrk="1" hangingPunct="1"/>
            <a:r>
              <a:rPr lang="en-US" altLang="en-US" sz="2600" dirty="0"/>
              <a:t>Shall be seated and not permitted to stand</a:t>
            </a:r>
          </a:p>
          <a:p>
            <a:pPr lvl="1" eaLnBrk="1" hangingPunct="1"/>
            <a:endParaRPr lang="en-US" altLang="en-US" sz="2600" dirty="0"/>
          </a:p>
          <a:p>
            <a:pPr lvl="1" eaLnBrk="1" hangingPunct="1"/>
            <a:r>
              <a:rPr lang="en-US" altLang="en-US" sz="2600" dirty="0"/>
              <a:t>Riding on tailboard is UNSAFE and is NOT ACCEPTABLE</a:t>
            </a:r>
          </a:p>
        </p:txBody>
      </p:sp>
      <p:pic>
        <p:nvPicPr>
          <p:cNvPr id="117766" name="Picture 6" descr="Image result for seat belts save lives&quot;">
            <a:extLst>
              <a:ext uri="{FF2B5EF4-FFF2-40B4-BE49-F238E27FC236}">
                <a16:creationId xmlns:a16="http://schemas.microsoft.com/office/drawing/2014/main" id="{A24A0368-5FC5-4C35-8B2B-7496A5D3361A}"/>
              </a:ext>
            </a:extLst>
          </p:cNvPr>
          <p:cNvPicPr>
            <a:picLocks noChangeAspect="1" noChangeArrowheads="1"/>
          </p:cNvPicPr>
          <p:nvPr/>
        </p:nvPicPr>
        <p:blipFill>
          <a:blip r:embed="rId3">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6076951" y="152400"/>
            <a:ext cx="2819399" cy="2819400"/>
          </a:xfrm>
          <a:prstGeom prst="rect">
            <a:avLst/>
          </a:prstGeom>
          <a:noFill/>
          <a:extLst>
            <a:ext uri="{909E8E84-426E-40DD-AFC4-6F175D3DCCD1}">
              <a14:hiddenFill xmlns:a14="http://schemas.microsoft.com/office/drawing/2010/main">
                <a:solidFill>
                  <a:srgbClr val="FFFFFF"/>
                </a:solidFill>
              </a14:hiddenFill>
            </a:ext>
          </a:extLst>
        </p:spPr>
      </p:pic>
      <p:sp>
        <p:nvSpPr>
          <p:cNvPr id="149509" name="TextBox 6">
            <a:extLst>
              <a:ext uri="{FF2B5EF4-FFF2-40B4-BE49-F238E27FC236}">
                <a16:creationId xmlns:a16="http://schemas.microsoft.com/office/drawing/2014/main" id="{934CAF39-808A-494F-A0D5-4CB663101338}"/>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DA0060AB-C5CE-4EE5-9EF9-8B1F1864C3AB}"/>
              </a:ext>
            </a:extLst>
          </p:cNvPr>
          <p:cNvSpPr>
            <a:spLocks noGrp="1"/>
          </p:cNvSpPr>
          <p:nvPr>
            <p:ph type="title"/>
          </p:nvPr>
        </p:nvSpPr>
        <p:spPr>
          <a:xfrm>
            <a:off x="762000" y="6350"/>
            <a:ext cx="7543800" cy="1160463"/>
          </a:xfrm>
        </p:spPr>
        <p:txBody>
          <a:bodyPr/>
          <a:lstStyle/>
          <a:p>
            <a:pPr eaLnBrk="1" fontAlgn="auto" hangingPunct="1">
              <a:spcAft>
                <a:spcPts val="0"/>
              </a:spcAft>
              <a:defRPr/>
            </a:pPr>
            <a:r>
              <a:rPr lang="en-US" altLang="en-US" sz="4400" dirty="0">
                <a:solidFill>
                  <a:schemeClr val="accent2"/>
                </a:solidFill>
              </a:rPr>
              <a:t>Passenger Restraints</a:t>
            </a:r>
          </a:p>
        </p:txBody>
      </p:sp>
      <p:sp>
        <p:nvSpPr>
          <p:cNvPr id="151555" name="Content Placeholder 2">
            <a:extLst>
              <a:ext uri="{FF2B5EF4-FFF2-40B4-BE49-F238E27FC236}">
                <a16:creationId xmlns:a16="http://schemas.microsoft.com/office/drawing/2014/main" id="{129DFB3E-2114-4FD5-BAB0-BA49CCC839F0}"/>
              </a:ext>
            </a:extLst>
          </p:cNvPr>
          <p:cNvSpPr>
            <a:spLocks noGrp="1"/>
          </p:cNvSpPr>
          <p:nvPr>
            <p:ph idx="1"/>
          </p:nvPr>
        </p:nvSpPr>
        <p:spPr>
          <a:xfrm>
            <a:off x="762000" y="1295400"/>
            <a:ext cx="4876800" cy="4762500"/>
          </a:xfrm>
        </p:spPr>
        <p:txBody>
          <a:bodyPr/>
          <a:lstStyle/>
          <a:p>
            <a:pPr eaLnBrk="1" hangingPunct="1"/>
            <a:r>
              <a:rPr lang="en-US" altLang="en-US" sz="3000" dirty="0"/>
              <a:t>Patient Compartment:</a:t>
            </a:r>
          </a:p>
          <a:p>
            <a:pPr lvl="1" eaLnBrk="1" hangingPunct="1"/>
            <a:endParaRPr lang="en-US" altLang="en-US" sz="2400" dirty="0"/>
          </a:p>
          <a:p>
            <a:pPr lvl="1" eaLnBrk="1" hangingPunct="1"/>
            <a:r>
              <a:rPr lang="en-US" altLang="en-US" sz="2400" dirty="0"/>
              <a:t>Always alert the driver when you are unbelted and providing patient care.</a:t>
            </a:r>
          </a:p>
          <a:p>
            <a:pPr eaLnBrk="1" hangingPunct="1"/>
            <a:r>
              <a:rPr lang="en-US" altLang="en-US" sz="3000" dirty="0"/>
              <a:t>Supplemental Restraint Devices / Systems</a:t>
            </a:r>
          </a:p>
          <a:p>
            <a:pPr lvl="1" eaLnBrk="1" hangingPunct="1"/>
            <a:endParaRPr lang="en-US" altLang="en-US" sz="2600" dirty="0"/>
          </a:p>
          <a:p>
            <a:pPr lvl="1" eaLnBrk="1" hangingPunct="1"/>
            <a:r>
              <a:rPr lang="en-US" altLang="en-US" sz="2600" dirty="0"/>
              <a:t>Air Bags</a:t>
            </a:r>
          </a:p>
          <a:p>
            <a:pPr lvl="1" eaLnBrk="1" hangingPunct="1"/>
            <a:endParaRPr lang="en-US" altLang="en-US" sz="2600" dirty="0"/>
          </a:p>
          <a:p>
            <a:pPr lvl="1" eaLnBrk="1" hangingPunct="1"/>
            <a:r>
              <a:rPr lang="en-US" altLang="en-US" sz="2600" dirty="0"/>
              <a:t>Seat Belt Pre-Tensioners</a:t>
            </a:r>
          </a:p>
        </p:txBody>
      </p:sp>
      <p:pic>
        <p:nvPicPr>
          <p:cNvPr id="151556" name="Picture 5">
            <a:extLst>
              <a:ext uri="{FF2B5EF4-FFF2-40B4-BE49-F238E27FC236}">
                <a16:creationId xmlns:a16="http://schemas.microsoft.com/office/drawing/2014/main" id="{83464384-42F0-4452-A56A-33B22F4C1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813" y="1524000"/>
            <a:ext cx="31527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1557" name="TextBox 6">
            <a:extLst>
              <a:ext uri="{FF2B5EF4-FFF2-40B4-BE49-F238E27FC236}">
                <a16:creationId xmlns:a16="http://schemas.microsoft.com/office/drawing/2014/main" id="{2839D96C-4758-46ED-8694-21D7800080AF}"/>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AC527C43-16D2-469D-8398-94DF7E60EAD1}"/>
              </a:ext>
            </a:extLst>
          </p:cNvPr>
          <p:cNvSpPr>
            <a:spLocks noGrp="1"/>
          </p:cNvSpPr>
          <p:nvPr>
            <p:ph type="title"/>
          </p:nvPr>
        </p:nvSpPr>
        <p:spPr>
          <a:xfrm>
            <a:off x="381000" y="0"/>
            <a:ext cx="7543800" cy="1295400"/>
          </a:xfrm>
        </p:spPr>
        <p:txBody>
          <a:bodyPr/>
          <a:lstStyle/>
          <a:p>
            <a:pPr eaLnBrk="1" fontAlgn="auto" hangingPunct="1">
              <a:spcAft>
                <a:spcPts val="0"/>
              </a:spcAft>
              <a:defRPr/>
            </a:pPr>
            <a:r>
              <a:rPr lang="en-US" altLang="en-US" sz="4400" dirty="0">
                <a:solidFill>
                  <a:schemeClr val="accent2"/>
                </a:solidFill>
              </a:rPr>
              <a:t>Securing Occupants and Equipment</a:t>
            </a:r>
          </a:p>
        </p:txBody>
      </p:sp>
      <p:sp>
        <p:nvSpPr>
          <p:cNvPr id="153603" name="Content Placeholder 2">
            <a:extLst>
              <a:ext uri="{FF2B5EF4-FFF2-40B4-BE49-F238E27FC236}">
                <a16:creationId xmlns:a16="http://schemas.microsoft.com/office/drawing/2014/main" id="{8D80D09F-832E-4047-9130-8B490E29C66B}"/>
              </a:ext>
            </a:extLst>
          </p:cNvPr>
          <p:cNvSpPr>
            <a:spLocks noGrp="1"/>
          </p:cNvSpPr>
          <p:nvPr>
            <p:ph idx="1"/>
          </p:nvPr>
        </p:nvSpPr>
        <p:spPr>
          <a:xfrm>
            <a:off x="381000" y="1676400"/>
            <a:ext cx="7543800" cy="685800"/>
          </a:xfrm>
        </p:spPr>
        <p:txBody>
          <a:bodyPr/>
          <a:lstStyle/>
          <a:p>
            <a:pPr eaLnBrk="1" hangingPunct="1"/>
            <a:r>
              <a:rPr lang="en-US" altLang="en-US" sz="3000"/>
              <a:t>Everyone and everything restrained</a:t>
            </a:r>
          </a:p>
        </p:txBody>
      </p:sp>
      <p:pic>
        <p:nvPicPr>
          <p:cNvPr id="153604" name="Picture 3">
            <a:extLst>
              <a:ext uri="{FF2B5EF4-FFF2-40B4-BE49-F238E27FC236}">
                <a16:creationId xmlns:a16="http://schemas.microsoft.com/office/drawing/2014/main" id="{2E1CFCB4-A185-4C22-860C-733AA40A6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01900"/>
            <a:ext cx="2743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05" name="Picture 3">
            <a:extLst>
              <a:ext uri="{FF2B5EF4-FFF2-40B4-BE49-F238E27FC236}">
                <a16:creationId xmlns:a16="http://schemas.microsoft.com/office/drawing/2014/main" id="{E10221B3-428D-4392-B8E3-82A3812E9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263" y="2501900"/>
            <a:ext cx="264953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06" name="Picture 3">
            <a:extLst>
              <a:ext uri="{FF2B5EF4-FFF2-40B4-BE49-F238E27FC236}">
                <a16:creationId xmlns:a16="http://schemas.microsoft.com/office/drawing/2014/main" id="{616A15BF-CFD4-463A-B652-299ABC79C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501" r="55251"/>
          <a:stretch>
            <a:fillRect/>
          </a:stretch>
        </p:blipFill>
        <p:spPr bwMode="auto">
          <a:xfrm>
            <a:off x="6324600" y="2501900"/>
            <a:ext cx="2438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07" name="TextBox 8">
            <a:extLst>
              <a:ext uri="{FF2B5EF4-FFF2-40B4-BE49-F238E27FC236}">
                <a16:creationId xmlns:a16="http://schemas.microsoft.com/office/drawing/2014/main" id="{62EB3C96-0E96-42E7-9437-1AF3560C2F94}"/>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Text Box 1">
            <a:extLst>
              <a:ext uri="{FF2B5EF4-FFF2-40B4-BE49-F238E27FC236}">
                <a16:creationId xmlns:a16="http://schemas.microsoft.com/office/drawing/2014/main" id="{626788CB-20E5-4BA6-A837-DE4302E31048}"/>
              </a:ext>
            </a:extLst>
          </p:cNvPr>
          <p:cNvSpPr txBox="1">
            <a:spLocks noChangeArrowheads="1"/>
          </p:cNvSpPr>
          <p:nvPr/>
        </p:nvSpPr>
        <p:spPr bwMode="auto">
          <a:xfrm>
            <a:off x="633413" y="39688"/>
            <a:ext cx="7877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0000"/>
              </a:lnSpc>
            </a:pPr>
            <a:r>
              <a:rPr lang="en-US" altLang="en-US" sz="4400" b="1">
                <a:solidFill>
                  <a:srgbClr val="0033CC"/>
                </a:solidFill>
                <a:latin typeface="Arial" panose="020B0604020202020204" pitchFamily="34" charset="0"/>
              </a:rPr>
              <a:t>NIOSH Video</a:t>
            </a:r>
            <a:br>
              <a:rPr lang="en-US" altLang="en-US" sz="4400" b="1">
                <a:solidFill>
                  <a:srgbClr val="0033CC"/>
                </a:solidFill>
                <a:latin typeface="Arial" panose="020B0604020202020204" pitchFamily="34" charset="0"/>
              </a:rPr>
            </a:br>
            <a:r>
              <a:rPr lang="en-US" altLang="en-US" sz="2400" b="1">
                <a:solidFill>
                  <a:srgbClr val="0033CC"/>
                </a:solidFill>
                <a:latin typeface="Arial" panose="020B0604020202020204" pitchFamily="34" charset="0"/>
              </a:rPr>
              <a:t>Squad bench view of 30 mph crash</a:t>
            </a:r>
          </a:p>
        </p:txBody>
      </p:sp>
      <p:sp>
        <p:nvSpPr>
          <p:cNvPr id="3" name="Text Box 3">
            <a:extLst>
              <a:ext uri="{FF2B5EF4-FFF2-40B4-BE49-F238E27FC236}">
                <a16:creationId xmlns:a16="http://schemas.microsoft.com/office/drawing/2014/main" id="{AFEC8EF0-5DAC-41C7-9E9C-481AA067D084}"/>
              </a:ext>
            </a:extLst>
          </p:cNvPr>
          <p:cNvSpPr txBox="1">
            <a:spLocks noChangeArrowheads="1"/>
          </p:cNvSpPr>
          <p:nvPr/>
        </p:nvSpPr>
        <p:spPr bwMode="auto">
          <a:xfrm>
            <a:off x="2438400" y="982663"/>
            <a:ext cx="4267200" cy="400050"/>
          </a:xfrm>
          <a:prstGeom prst="rect">
            <a:avLst/>
          </a:prstGeom>
          <a:noFill/>
          <a:ln>
            <a:noFill/>
          </a:ln>
          <a:effec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9pPr>
          </a:lstStyle>
          <a:p>
            <a:pPr eaLnBrk="1" fontAlgn="auto" hangingPunct="1">
              <a:spcBef>
                <a:spcPts val="0"/>
              </a:spcBef>
              <a:spcAft>
                <a:spcPts val="0"/>
              </a:spcAft>
              <a:defRPr/>
            </a:pPr>
            <a:r>
              <a:rPr lang="en-US" altLang="en-US" sz="2000" dirty="0">
                <a:effectLst>
                  <a:outerShdw blurRad="38100" dist="38100" dir="2700000" algn="tl">
                    <a:srgbClr val="C0C0C0"/>
                  </a:outerShdw>
                </a:effectLst>
              </a:rPr>
              <a:t>Click on the video to play and replay</a:t>
            </a:r>
          </a:p>
        </p:txBody>
      </p:sp>
      <p:pic>
        <p:nvPicPr>
          <p:cNvPr id="2" name="Squad Bench and patient - 30 mph barrier test.mpg">
            <a:hlinkClick r:id="" action="ppaction://media"/>
            <a:extLst>
              <a:ext uri="{FF2B5EF4-FFF2-40B4-BE49-F238E27FC236}">
                <a16:creationId xmlns:a16="http://schemas.microsoft.com/office/drawing/2014/main" id="{A9386FEF-18D5-489B-9855-FABF89C66BED}"/>
              </a:ext>
            </a:extLst>
          </p:cNvPr>
          <p:cNvPicPr>
            <a:picLocks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735013" y="1454150"/>
            <a:ext cx="767397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Box 6">
            <a:extLst>
              <a:ext uri="{FF2B5EF4-FFF2-40B4-BE49-F238E27FC236}">
                <a16:creationId xmlns:a16="http://schemas.microsoft.com/office/drawing/2014/main" id="{367FE6F7-21C8-48BD-A819-F788F92D4359}"/>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1-64</a:t>
            </a:r>
          </a:p>
        </p:txBody>
      </p:sp>
    </p:spTree>
  </p:cSld>
  <p:clrMapOvr>
    <a:masterClrMapping/>
  </p:clrMapOvr>
  <p:transition spd="med"/>
  <p:timing>
    <p:tnLst>
      <p:par>
        <p:cTn id="1" dur="indefinite" restart="never" nodeType="tmRoot">
          <p:childTnLst>
            <p:par>
              <p:cTn id="2" fill="hold" nodeType="interactiveSeq">
                <p:stCondLst>
                  <p:cond delay="0"/>
                </p:stCondLst>
                <p:childTnLst>
                  <p:par>
                    <p:cTn id="3" fill="hold">
                      <p:childTnLst>
                        <p:par>
                          <p:cTn id="4" fill="hold">
                            <p:stCondLst>
                              <p:cond delay="0"/>
                            </p:stCondLst>
                            <p:childTnLst>
                              <p:par>
                                <p:cTn id="5" presetID="2" presetClass="mediacall" fill="hold" nodeType="clickEffect">
                                  <p:stCondLst>
                                    <p:cond delay="0"/>
                                  </p:stCondLst>
                                  <p:childTnLst>
                                    <p:par>
                                      <p:cTn id="6"/>
                                    </p:par>
                                  </p:childTnLst>
                                </p:cTn>
                              </p:par>
                            </p:childTnLst>
                          </p:cTn>
                        </p:par>
                      </p:childTnLst>
                    </p:cTn>
                  </p:par>
                </p:childTnLst>
              </p:cTn>
            </p:par>
            <p:seq concurrent="1" nextAc="seek">
              <p:cTn id="7" dur="0" nodeType="mainSeq"/>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24C8BD14-F5AC-48E5-864D-31D441AEE6A4}"/>
              </a:ext>
            </a:extLst>
          </p:cNvPr>
          <p:cNvSpPr>
            <a:spLocks noGrp="1"/>
          </p:cNvSpPr>
          <p:nvPr>
            <p:ph type="title"/>
          </p:nvPr>
        </p:nvSpPr>
        <p:spPr>
          <a:xfrm>
            <a:off x="609600" y="76200"/>
            <a:ext cx="7543800" cy="1008063"/>
          </a:xfrm>
        </p:spPr>
        <p:txBody>
          <a:bodyPr/>
          <a:lstStyle/>
          <a:p>
            <a:pPr eaLnBrk="1" fontAlgn="auto" hangingPunct="1">
              <a:spcAft>
                <a:spcPts val="0"/>
              </a:spcAft>
              <a:defRPr/>
            </a:pPr>
            <a:r>
              <a:rPr lang="en-US" altLang="en-US" sz="4400" dirty="0">
                <a:solidFill>
                  <a:schemeClr val="accent2"/>
                </a:solidFill>
              </a:rPr>
              <a:t>Adult Patient Restraint</a:t>
            </a:r>
            <a:r>
              <a:rPr lang="en-US" altLang="en-US" dirty="0">
                <a:solidFill>
                  <a:schemeClr val="tx1">
                    <a:lumMod val="75000"/>
                    <a:lumOff val="25000"/>
                  </a:schemeClr>
                </a:solidFill>
              </a:rPr>
              <a:t>		</a:t>
            </a:r>
          </a:p>
        </p:txBody>
      </p:sp>
      <p:sp>
        <p:nvSpPr>
          <p:cNvPr id="157699" name="Content Placeholder 2">
            <a:extLst>
              <a:ext uri="{FF2B5EF4-FFF2-40B4-BE49-F238E27FC236}">
                <a16:creationId xmlns:a16="http://schemas.microsoft.com/office/drawing/2014/main" id="{EB6E3BB0-B203-40DE-BFD5-144284A9023B}"/>
              </a:ext>
            </a:extLst>
          </p:cNvPr>
          <p:cNvSpPr>
            <a:spLocks noGrp="1"/>
          </p:cNvSpPr>
          <p:nvPr>
            <p:ph idx="1"/>
          </p:nvPr>
        </p:nvSpPr>
        <p:spPr>
          <a:xfrm>
            <a:off x="623888" y="1295400"/>
            <a:ext cx="3581400" cy="5181600"/>
          </a:xfrm>
        </p:spPr>
        <p:txBody>
          <a:bodyPr/>
          <a:lstStyle/>
          <a:p>
            <a:pPr eaLnBrk="1" hangingPunct="1"/>
            <a:r>
              <a:rPr lang="en-US" altLang="en-US" sz="3000"/>
              <a:t>Challenges</a:t>
            </a:r>
          </a:p>
          <a:p>
            <a:pPr lvl="1" eaLnBrk="1" hangingPunct="1"/>
            <a:endParaRPr lang="en-US" altLang="en-US" sz="2600"/>
          </a:p>
          <a:p>
            <a:pPr lvl="1" eaLnBrk="1" hangingPunct="1"/>
            <a:r>
              <a:rPr lang="en-US" altLang="en-US" sz="2600"/>
              <a:t>No single position works for all patients</a:t>
            </a:r>
          </a:p>
          <a:p>
            <a:pPr lvl="1" eaLnBrk="1" hangingPunct="1"/>
            <a:endParaRPr lang="en-US" altLang="en-US" sz="2600"/>
          </a:p>
          <a:p>
            <a:pPr lvl="1" eaLnBrk="1" hangingPunct="1"/>
            <a:r>
              <a:rPr lang="en-US" altLang="en-US" sz="2600"/>
              <a:t>Comfort issues</a:t>
            </a:r>
          </a:p>
          <a:p>
            <a:pPr lvl="1" eaLnBrk="1" hangingPunct="1"/>
            <a:endParaRPr lang="en-US" altLang="en-US" sz="2600"/>
          </a:p>
          <a:p>
            <a:pPr lvl="1" eaLnBrk="1" hangingPunct="1"/>
            <a:r>
              <a:rPr lang="en-US" altLang="en-US" sz="2600"/>
              <a:t>Medical equipment in use</a:t>
            </a:r>
          </a:p>
          <a:p>
            <a:pPr lvl="1" eaLnBrk="1" hangingPunct="1"/>
            <a:endParaRPr lang="en-US" altLang="en-US" sz="2600"/>
          </a:p>
          <a:p>
            <a:pPr lvl="1" eaLnBrk="1" hangingPunct="1"/>
            <a:r>
              <a:rPr lang="en-US" altLang="en-US" sz="2600"/>
              <a:t>Limitations of equipment</a:t>
            </a:r>
          </a:p>
        </p:txBody>
      </p:sp>
      <p:pic>
        <p:nvPicPr>
          <p:cNvPr id="157700" name="Picture 4">
            <a:extLst>
              <a:ext uri="{FF2B5EF4-FFF2-40B4-BE49-F238E27FC236}">
                <a16:creationId xmlns:a16="http://schemas.microsoft.com/office/drawing/2014/main" id="{EAC04E95-2885-4C04-B81C-24A3D61B8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76400"/>
            <a:ext cx="33147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7701" name="TextBox 6">
            <a:extLst>
              <a:ext uri="{FF2B5EF4-FFF2-40B4-BE49-F238E27FC236}">
                <a16:creationId xmlns:a16="http://schemas.microsoft.com/office/drawing/2014/main" id="{C98B4D3B-2898-4F88-BCFD-A76FBBC78AE2}"/>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58580E73-C6F8-49E7-9C61-FFD2F2F1C042}"/>
              </a:ext>
            </a:extLst>
          </p:cNvPr>
          <p:cNvSpPr>
            <a:spLocks noGrp="1"/>
          </p:cNvSpPr>
          <p:nvPr>
            <p:ph type="title"/>
          </p:nvPr>
        </p:nvSpPr>
        <p:spPr>
          <a:xfrm>
            <a:off x="647700" y="0"/>
            <a:ext cx="3543300" cy="1084263"/>
          </a:xfrm>
        </p:spPr>
        <p:txBody>
          <a:bodyPr/>
          <a:lstStyle/>
          <a:p>
            <a:pPr eaLnBrk="1" fontAlgn="auto" hangingPunct="1">
              <a:spcAft>
                <a:spcPts val="0"/>
              </a:spcAft>
              <a:defRPr/>
            </a:pPr>
            <a:r>
              <a:rPr lang="en-US" altLang="en-US" sz="4400" dirty="0">
                <a:solidFill>
                  <a:schemeClr val="accent2"/>
                </a:solidFill>
              </a:rPr>
              <a:t>Stretcher</a:t>
            </a:r>
            <a:r>
              <a:rPr lang="en-US" altLang="en-US" dirty="0">
                <a:solidFill>
                  <a:schemeClr val="tx1">
                    <a:lumMod val="75000"/>
                    <a:lumOff val="25000"/>
                  </a:schemeClr>
                </a:solidFill>
              </a:rPr>
              <a:t>	</a:t>
            </a:r>
          </a:p>
        </p:txBody>
      </p:sp>
      <p:sp>
        <p:nvSpPr>
          <p:cNvPr id="147459" name="Content Placeholder 2">
            <a:extLst>
              <a:ext uri="{FF2B5EF4-FFF2-40B4-BE49-F238E27FC236}">
                <a16:creationId xmlns:a16="http://schemas.microsoft.com/office/drawing/2014/main" id="{1C4B0A3B-DE62-4C4E-9744-0C34D7FBD5D0}"/>
              </a:ext>
            </a:extLst>
          </p:cNvPr>
          <p:cNvSpPr>
            <a:spLocks noGrp="1"/>
          </p:cNvSpPr>
          <p:nvPr>
            <p:ph idx="1"/>
          </p:nvPr>
        </p:nvSpPr>
        <p:spPr>
          <a:xfrm>
            <a:off x="457200" y="1524000"/>
            <a:ext cx="3733800" cy="4800600"/>
          </a:xfrm>
        </p:spPr>
        <p:txBody>
          <a:bodyPr/>
          <a:lstStyle/>
          <a:p>
            <a:pPr eaLnBrk="1" hangingPunct="1">
              <a:defRPr/>
            </a:pPr>
            <a:r>
              <a:rPr lang="en-US" altLang="en-US" sz="3000" dirty="0"/>
              <a:t>Make sure it is </a:t>
            </a:r>
            <a:br>
              <a:rPr lang="en-US" altLang="en-US" sz="3000" dirty="0"/>
            </a:br>
            <a:r>
              <a:rPr lang="en-US" altLang="en-US" sz="3000" dirty="0"/>
              <a:t>properly secured</a:t>
            </a:r>
          </a:p>
          <a:p>
            <a:pPr marL="200025" lvl="1" indent="0" eaLnBrk="1" hangingPunct="1">
              <a:buFont typeface="Calibri" panose="020F0502020204030204" pitchFamily="34" charset="0"/>
              <a:buNone/>
              <a:defRPr/>
            </a:pPr>
            <a:endParaRPr lang="en-US" altLang="en-US" sz="2600" dirty="0"/>
          </a:p>
          <a:p>
            <a:pPr lvl="1" eaLnBrk="1" hangingPunct="1">
              <a:defRPr/>
            </a:pPr>
            <a:r>
              <a:rPr lang="en-US" altLang="en-US" sz="2600" dirty="0"/>
              <a:t>Completely secure in mounts</a:t>
            </a:r>
          </a:p>
          <a:p>
            <a:pPr lvl="1" eaLnBrk="1" hangingPunct="1">
              <a:defRPr/>
            </a:pPr>
            <a:endParaRPr lang="en-US" altLang="en-US" sz="2600" dirty="0"/>
          </a:p>
          <a:p>
            <a:pPr lvl="1" eaLnBrk="1" hangingPunct="1">
              <a:defRPr/>
            </a:pPr>
            <a:r>
              <a:rPr lang="en-US" altLang="en-US" sz="2600" dirty="0"/>
              <a:t>Patient faces rearward</a:t>
            </a:r>
          </a:p>
          <a:p>
            <a:pPr lvl="1" eaLnBrk="1" hangingPunct="1">
              <a:defRPr/>
            </a:pPr>
            <a:endParaRPr lang="en-US" altLang="en-US" sz="2600" dirty="0"/>
          </a:p>
          <a:p>
            <a:pPr lvl="1" eaLnBrk="1" hangingPunct="1">
              <a:defRPr/>
            </a:pPr>
            <a:r>
              <a:rPr lang="en-US" altLang="en-US" sz="2600" dirty="0"/>
              <a:t>Patient’s head elevated when possible</a:t>
            </a:r>
          </a:p>
        </p:txBody>
      </p:sp>
      <p:pic>
        <p:nvPicPr>
          <p:cNvPr id="159748" name="Picture 4">
            <a:extLst>
              <a:ext uri="{FF2B5EF4-FFF2-40B4-BE49-F238E27FC236}">
                <a16:creationId xmlns:a16="http://schemas.microsoft.com/office/drawing/2014/main" id="{D05E63D7-0EE8-418D-82F7-86ED60B10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667000"/>
            <a:ext cx="2932113"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9749" name="Picture 6" descr="Image result for power load stretcher system&quot;">
            <a:extLst>
              <a:ext uri="{FF2B5EF4-FFF2-40B4-BE49-F238E27FC236}">
                <a16:creationId xmlns:a16="http://schemas.microsoft.com/office/drawing/2014/main" id="{1536C020-7670-49F3-8925-A4C2869FE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137" r="7681" b="25323"/>
          <a:stretch>
            <a:fillRect/>
          </a:stretch>
        </p:blipFill>
        <p:spPr bwMode="auto">
          <a:xfrm>
            <a:off x="4219575" y="685800"/>
            <a:ext cx="47386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Box 7">
            <a:extLst>
              <a:ext uri="{FF2B5EF4-FFF2-40B4-BE49-F238E27FC236}">
                <a16:creationId xmlns:a16="http://schemas.microsoft.com/office/drawing/2014/main" id="{739E2BF2-13E7-4FDD-8EBD-DC2664183E6F}"/>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Text Box 1">
            <a:extLst>
              <a:ext uri="{FF2B5EF4-FFF2-40B4-BE49-F238E27FC236}">
                <a16:creationId xmlns:a16="http://schemas.microsoft.com/office/drawing/2014/main" id="{D9CE1850-F326-4802-8E15-77D02007ACCD}"/>
              </a:ext>
            </a:extLst>
          </p:cNvPr>
          <p:cNvSpPr txBox="1">
            <a:spLocks noChangeArrowheads="1"/>
          </p:cNvSpPr>
          <p:nvPr/>
        </p:nvSpPr>
        <p:spPr bwMode="auto">
          <a:xfrm>
            <a:off x="633413" y="39688"/>
            <a:ext cx="7877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0000"/>
              </a:lnSpc>
            </a:pPr>
            <a:r>
              <a:rPr lang="en-US" altLang="en-US" sz="4400" b="1">
                <a:solidFill>
                  <a:srgbClr val="0033CC"/>
                </a:solidFill>
                <a:latin typeface="Arial" panose="020B0604020202020204" pitchFamily="34" charset="0"/>
              </a:rPr>
              <a:t>NIOSH Video</a:t>
            </a:r>
            <a:r>
              <a:rPr lang="en-US" altLang="en-US" sz="3600" b="1">
                <a:solidFill>
                  <a:srgbClr val="0033CC"/>
                </a:solidFill>
                <a:latin typeface="Arial" panose="020B0604020202020204" pitchFamily="34" charset="0"/>
              </a:rPr>
              <a:t/>
            </a:r>
            <a:br>
              <a:rPr lang="en-US" altLang="en-US" sz="3600" b="1">
                <a:solidFill>
                  <a:srgbClr val="0033CC"/>
                </a:solidFill>
                <a:latin typeface="Arial" panose="020B0604020202020204" pitchFamily="34" charset="0"/>
              </a:rPr>
            </a:br>
            <a:r>
              <a:rPr lang="en-US" altLang="en-US" sz="2400" b="1">
                <a:solidFill>
                  <a:srgbClr val="0033CC"/>
                </a:solidFill>
                <a:latin typeface="Arial" panose="020B0604020202020204" pitchFamily="34" charset="0"/>
              </a:rPr>
              <a:t>Overhead view of a 30 mph crash</a:t>
            </a:r>
          </a:p>
        </p:txBody>
      </p:sp>
      <p:sp>
        <p:nvSpPr>
          <p:cNvPr id="3" name="Text Box 3">
            <a:extLst>
              <a:ext uri="{FF2B5EF4-FFF2-40B4-BE49-F238E27FC236}">
                <a16:creationId xmlns:a16="http://schemas.microsoft.com/office/drawing/2014/main" id="{EA3DDCC3-823F-4161-BA7E-ACDB0704C9D6}"/>
              </a:ext>
            </a:extLst>
          </p:cNvPr>
          <p:cNvSpPr txBox="1">
            <a:spLocks noChangeArrowheads="1"/>
          </p:cNvSpPr>
          <p:nvPr/>
        </p:nvSpPr>
        <p:spPr bwMode="auto">
          <a:xfrm>
            <a:off x="2590800" y="982663"/>
            <a:ext cx="4267200" cy="400050"/>
          </a:xfrm>
          <a:prstGeom prst="rect">
            <a:avLst/>
          </a:prstGeom>
          <a:noFill/>
          <a:ln>
            <a:noFill/>
          </a:ln>
          <a:effec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Unicode MS" charset="0"/>
              </a:defRPr>
            </a:lvl9pPr>
          </a:lstStyle>
          <a:p>
            <a:pPr eaLnBrk="1" fontAlgn="auto" hangingPunct="1">
              <a:spcBef>
                <a:spcPts val="0"/>
              </a:spcBef>
              <a:spcAft>
                <a:spcPts val="0"/>
              </a:spcAft>
              <a:defRPr/>
            </a:pPr>
            <a:r>
              <a:rPr lang="en-US" altLang="en-US" sz="2000" dirty="0">
                <a:effectLst>
                  <a:outerShdw blurRad="38100" dist="38100" dir="2700000" algn="tl">
                    <a:srgbClr val="C0C0C0"/>
                  </a:outerShdw>
                </a:effectLst>
              </a:rPr>
              <a:t>Click on the video to play and replay</a:t>
            </a:r>
          </a:p>
        </p:txBody>
      </p:sp>
      <p:pic>
        <p:nvPicPr>
          <p:cNvPr id="2" name="Overhead view of patient - 30 mph barrier test.mpg">
            <a:hlinkClick r:id="" action="ppaction://media"/>
            <a:extLst>
              <a:ext uri="{FF2B5EF4-FFF2-40B4-BE49-F238E27FC236}">
                <a16:creationId xmlns:a16="http://schemas.microsoft.com/office/drawing/2014/main" id="{8CA56C0F-97A5-419D-9764-35997EB74CE8}"/>
              </a:ext>
            </a:extLst>
          </p:cNvPr>
          <p:cNvPicPr>
            <a:picLocks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7596188"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Box 6">
            <a:extLst>
              <a:ext uri="{FF2B5EF4-FFF2-40B4-BE49-F238E27FC236}">
                <a16:creationId xmlns:a16="http://schemas.microsoft.com/office/drawing/2014/main" id="{C66C6123-5C0C-494D-83E2-71936D783049}"/>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1-67</a:t>
            </a:r>
          </a:p>
        </p:txBody>
      </p:sp>
    </p:spTree>
  </p:cSld>
  <p:clrMapOvr>
    <a:masterClrMapping/>
  </p:clrMapOvr>
  <p:transition spd="med"/>
  <p:timing>
    <p:tnLst>
      <p:par>
        <p:cTn id="1" dur="indefinite" restart="never" nodeType="tmRoot">
          <p:childTnLst>
            <p:par>
              <p:cTn id="2" fill="hold" nodeType="interactiveSeq">
                <p:stCondLst>
                  <p:cond delay="0"/>
                </p:stCondLst>
                <p:childTnLst>
                  <p:par>
                    <p:cTn id="3" fill="hold">
                      <p:childTnLst>
                        <p:par>
                          <p:cTn id="4" fill="hold">
                            <p:stCondLst>
                              <p:cond delay="0"/>
                            </p:stCondLst>
                            <p:childTnLst>
                              <p:par>
                                <p:cTn id="5" presetID="2" presetClass="mediacall" fill="hold" nodeType="clickEffect">
                                  <p:stCondLst>
                                    <p:cond delay="0"/>
                                  </p:stCondLst>
                                  <p:childTnLst>
                                    <p:par>
                                      <p:cTn id="6"/>
                                    </p:par>
                                  </p:childTnLst>
                                </p:cTn>
                              </p:par>
                            </p:childTnLst>
                          </p:cTn>
                        </p:par>
                      </p:childTnLst>
                    </p:cTn>
                  </p:par>
                </p:childTnLst>
              </p:cTn>
            </p:par>
            <p:seq concurrent="1" nextAc="seek">
              <p:cTn id="7" dur="0" nodeType="mainSeq"/>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A9B5E67A-5467-4B81-B550-31775C3DF942}"/>
              </a:ext>
            </a:extLst>
          </p:cNvPr>
          <p:cNvSpPr>
            <a:spLocks noGrp="1"/>
          </p:cNvSpPr>
          <p:nvPr>
            <p:ph type="title"/>
          </p:nvPr>
        </p:nvSpPr>
        <p:spPr>
          <a:xfrm>
            <a:off x="533400" y="0"/>
            <a:ext cx="7543800" cy="1131888"/>
          </a:xfrm>
        </p:spPr>
        <p:txBody>
          <a:bodyPr/>
          <a:lstStyle/>
          <a:p>
            <a:pPr eaLnBrk="1" fontAlgn="auto" hangingPunct="1">
              <a:spcAft>
                <a:spcPts val="0"/>
              </a:spcAft>
              <a:defRPr/>
            </a:pPr>
            <a:r>
              <a:rPr lang="en-US" altLang="en-US" sz="4400" dirty="0">
                <a:solidFill>
                  <a:schemeClr val="accent2"/>
                </a:solidFill>
              </a:rPr>
              <a:t>Patient Stretcher Restraints</a:t>
            </a:r>
          </a:p>
        </p:txBody>
      </p:sp>
      <p:sp>
        <p:nvSpPr>
          <p:cNvPr id="163843" name="Content Placeholder 2">
            <a:extLst>
              <a:ext uri="{FF2B5EF4-FFF2-40B4-BE49-F238E27FC236}">
                <a16:creationId xmlns:a16="http://schemas.microsoft.com/office/drawing/2014/main" id="{1D0D580C-27DB-4AD5-9AF5-36C7BCC793AF}"/>
              </a:ext>
            </a:extLst>
          </p:cNvPr>
          <p:cNvSpPr>
            <a:spLocks noGrp="1"/>
          </p:cNvSpPr>
          <p:nvPr>
            <p:ph idx="1"/>
          </p:nvPr>
        </p:nvSpPr>
        <p:spPr>
          <a:xfrm>
            <a:off x="485775" y="1316038"/>
            <a:ext cx="8382000" cy="685800"/>
          </a:xfrm>
        </p:spPr>
        <p:txBody>
          <a:bodyPr/>
          <a:lstStyle/>
          <a:p>
            <a:pPr marL="0" indent="0" eaLnBrk="1" hangingPunct="1">
              <a:buFontTx/>
              <a:buNone/>
            </a:pPr>
            <a:r>
              <a:rPr lang="en-US" altLang="en-US"/>
              <a:t> </a:t>
            </a:r>
            <a:r>
              <a:rPr lang="en-US" altLang="en-US" sz="3000" u="sng"/>
              <a:t>It is important to always use restraints properly</a:t>
            </a:r>
          </a:p>
        </p:txBody>
      </p:sp>
      <p:pic>
        <p:nvPicPr>
          <p:cNvPr id="163844" name="Picture 1">
            <a:extLst>
              <a:ext uri="{FF2B5EF4-FFF2-40B4-BE49-F238E27FC236}">
                <a16:creationId xmlns:a16="http://schemas.microsoft.com/office/drawing/2014/main" id="{3D2F8F69-713B-4BA4-AD54-75A8BE0B1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1286"/>
          <a:stretch>
            <a:fillRect/>
          </a:stretch>
        </p:blipFill>
        <p:spPr bwMode="auto">
          <a:xfrm>
            <a:off x="762000" y="2057400"/>
            <a:ext cx="39147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3">
            <a:extLst>
              <a:ext uri="{FF2B5EF4-FFF2-40B4-BE49-F238E27FC236}">
                <a16:creationId xmlns:a16="http://schemas.microsoft.com/office/drawing/2014/main" id="{2D214B12-423D-4F33-A123-BDDF236507FF}"/>
              </a:ext>
            </a:extLst>
          </p:cNvPr>
          <p:cNvSpPr txBox="1">
            <a:spLocks noChangeArrowheads="1"/>
          </p:cNvSpPr>
          <p:nvPr/>
        </p:nvSpPr>
        <p:spPr bwMode="auto">
          <a:xfrm>
            <a:off x="4927600" y="2108200"/>
            <a:ext cx="411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1pPr>
            <a:lvl2pPr marL="742950" indent="-28575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2pPr>
            <a:lvl3pPr marL="1143000" indent="-2286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3pPr>
            <a:lvl4pPr marL="1600200" indent="-2286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4pPr>
            <a:lvl5pPr marL="2057400" indent="-2286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solidFill>
                  <a:schemeClr val="tx1"/>
                </a:solidFill>
                <a:latin typeface="Calibri" panose="020F0502020204030204" pitchFamily="34" charset="0"/>
              </a:defRPr>
            </a:lvl9pPr>
          </a:lstStyle>
          <a:p>
            <a:pPr eaLnBrk="1" hangingPunct="1">
              <a:lnSpc>
                <a:spcPct val="90000"/>
              </a:lnSpc>
              <a:buClr>
                <a:srgbClr val="F48025"/>
              </a:buClr>
              <a:buSzPct val="109000"/>
              <a:buFontTx/>
              <a:buChar char="•"/>
            </a:pPr>
            <a:r>
              <a:rPr lang="en-US" altLang="en-US" sz="2600">
                <a:solidFill>
                  <a:srgbClr val="191F0B"/>
                </a:solidFill>
                <a:latin typeface="Arial" panose="020B0604020202020204" pitchFamily="34" charset="0"/>
                <a:cs typeface="Arial" panose="020B0604020202020204" pitchFamily="34" charset="0"/>
              </a:rPr>
              <a:t>Used per manufacturer guidelines</a:t>
            </a:r>
          </a:p>
          <a:p>
            <a:pPr eaLnBrk="1" hangingPunct="1">
              <a:lnSpc>
                <a:spcPct val="90000"/>
              </a:lnSpc>
              <a:buClr>
                <a:srgbClr val="F48025"/>
              </a:buClr>
              <a:buSzPct val="109000"/>
            </a:pPr>
            <a:endParaRPr lang="en-US" altLang="en-US" sz="2600">
              <a:solidFill>
                <a:srgbClr val="191F0B"/>
              </a:solidFill>
              <a:latin typeface="Arial" panose="020B0604020202020204" pitchFamily="34" charset="0"/>
              <a:cs typeface="Arial" panose="020B0604020202020204" pitchFamily="34" charset="0"/>
            </a:endParaRPr>
          </a:p>
          <a:p>
            <a:pPr eaLnBrk="1" hangingPunct="1">
              <a:lnSpc>
                <a:spcPct val="90000"/>
              </a:lnSpc>
              <a:buClr>
                <a:srgbClr val="F48025"/>
              </a:buClr>
              <a:buSzPct val="109000"/>
              <a:buFontTx/>
              <a:buChar char="•"/>
            </a:pPr>
            <a:r>
              <a:rPr lang="en-US" altLang="en-US" sz="2600">
                <a:solidFill>
                  <a:srgbClr val="191F0B"/>
                </a:solidFill>
                <a:latin typeface="Arial" panose="020B0604020202020204" pitchFamily="34" charset="0"/>
                <a:cs typeface="Arial" panose="020B0604020202020204" pitchFamily="34" charset="0"/>
              </a:rPr>
              <a:t>Secure and snug</a:t>
            </a:r>
          </a:p>
          <a:p>
            <a:pPr eaLnBrk="1" hangingPunct="1">
              <a:lnSpc>
                <a:spcPct val="90000"/>
              </a:lnSpc>
              <a:buClr>
                <a:srgbClr val="F48025"/>
              </a:buClr>
              <a:buSzPct val="109000"/>
            </a:pPr>
            <a:endParaRPr lang="en-US" altLang="en-US" sz="2600">
              <a:solidFill>
                <a:srgbClr val="191F0B"/>
              </a:solidFill>
              <a:latin typeface="Arial" panose="020B0604020202020204" pitchFamily="34" charset="0"/>
              <a:cs typeface="Arial" panose="020B0604020202020204" pitchFamily="34" charset="0"/>
            </a:endParaRPr>
          </a:p>
          <a:p>
            <a:pPr eaLnBrk="1" hangingPunct="1">
              <a:lnSpc>
                <a:spcPct val="90000"/>
              </a:lnSpc>
              <a:buClr>
                <a:srgbClr val="F48025"/>
              </a:buClr>
              <a:buSzPct val="109000"/>
              <a:buFontTx/>
              <a:buChar char="•"/>
            </a:pPr>
            <a:r>
              <a:rPr lang="en-US" altLang="en-US" sz="2600">
                <a:solidFill>
                  <a:srgbClr val="191F0B"/>
                </a:solidFill>
                <a:latin typeface="Arial" panose="020B0604020202020204" pitchFamily="34" charset="0"/>
                <a:cs typeface="Arial" panose="020B0604020202020204" pitchFamily="34" charset="0"/>
              </a:rPr>
              <a:t>Must use shoulder restraints </a:t>
            </a:r>
          </a:p>
          <a:p>
            <a:pPr eaLnBrk="1" hangingPunct="1">
              <a:lnSpc>
                <a:spcPct val="90000"/>
              </a:lnSpc>
              <a:buClr>
                <a:srgbClr val="F48025"/>
              </a:buClr>
              <a:buSzPct val="109000"/>
            </a:pPr>
            <a:endParaRPr lang="en-US" altLang="en-US" sz="2600">
              <a:solidFill>
                <a:srgbClr val="191F0B"/>
              </a:solidFill>
              <a:latin typeface="Arial" panose="020B0604020202020204" pitchFamily="34" charset="0"/>
              <a:cs typeface="Arial" panose="020B0604020202020204" pitchFamily="34" charset="0"/>
            </a:endParaRPr>
          </a:p>
          <a:p>
            <a:pPr eaLnBrk="1" hangingPunct="1">
              <a:lnSpc>
                <a:spcPct val="90000"/>
              </a:lnSpc>
              <a:buClr>
                <a:srgbClr val="F48025"/>
              </a:buClr>
              <a:buSzPct val="109000"/>
              <a:buFontTx/>
              <a:buChar char="•"/>
            </a:pPr>
            <a:r>
              <a:rPr lang="en-US" altLang="en-US" sz="2600">
                <a:solidFill>
                  <a:srgbClr val="191F0B"/>
                </a:solidFill>
                <a:latin typeface="Arial" panose="020B0604020202020204" pitchFamily="34" charset="0"/>
                <a:cs typeface="Arial" panose="020B0604020202020204" pitchFamily="34" charset="0"/>
              </a:rPr>
              <a:t>Only for patient </a:t>
            </a:r>
          </a:p>
          <a:p>
            <a:pPr eaLnBrk="1" hangingPunct="1">
              <a:lnSpc>
                <a:spcPct val="90000"/>
              </a:lnSpc>
              <a:spcBef>
                <a:spcPts val="800"/>
              </a:spcBef>
              <a:buClr>
                <a:srgbClr val="F48025"/>
              </a:buClr>
              <a:buSzPct val="109000"/>
              <a:buFont typeface="Wingdings" panose="05000000000000000000" pitchFamily="2" charset="2"/>
              <a:buNone/>
            </a:pPr>
            <a:endParaRPr lang="en-US" altLang="en-US" sz="3200">
              <a:solidFill>
                <a:srgbClr val="191F0B"/>
              </a:solidFill>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E0E65E7C-6CC2-42B9-A3E5-2C69CD2B3585}"/>
              </a:ext>
            </a:extLst>
          </p:cNvPr>
          <p:cNvSpPr txBox="1">
            <a:spLocks noChangeArrowheads="1"/>
          </p:cNvSpPr>
          <p:nvPr/>
        </p:nvSpPr>
        <p:spPr bwMode="auto">
          <a:xfrm>
            <a:off x="1239838" y="5546725"/>
            <a:ext cx="6751637" cy="865188"/>
          </a:xfrm>
          <a:prstGeom prst="rect">
            <a:avLst/>
          </a:prstGeom>
          <a:solidFill>
            <a:srgbClr val="800000">
              <a:alpha val="89999"/>
            </a:srgbClr>
          </a:solidFill>
          <a:ln w="9360" cap="sq">
            <a:solidFill>
              <a:srgbClr val="800000"/>
            </a:solidFill>
            <a:miter lim="800000"/>
            <a:headEnd/>
            <a:tailEnd/>
          </a:ln>
          <a:effectLst/>
        </p:spPr>
        <p:txBody>
          <a:bodyPr lIns="90000" tIns="46800" rIns="90000" bIns="46800" anchor="ctr"/>
          <a:lstStyle>
            <a:lvl1pPr marL="911225">
              <a:tabLst>
                <a:tab pos="911225" algn="l"/>
                <a:tab pos="1825625" algn="l"/>
                <a:tab pos="2740025" algn="l"/>
                <a:tab pos="3654425" algn="l"/>
                <a:tab pos="4568825" algn="l"/>
                <a:tab pos="5483225" algn="l"/>
                <a:tab pos="6397625" algn="l"/>
                <a:tab pos="7312025" algn="l"/>
                <a:tab pos="8226425" algn="l"/>
                <a:tab pos="9140825" algn="l"/>
                <a:tab pos="10055225" algn="l"/>
                <a:tab pos="10969625" algn="l"/>
              </a:tabLst>
              <a:defRPr>
                <a:solidFill>
                  <a:srgbClr val="000000"/>
                </a:solidFill>
                <a:latin typeface="Arial" charset="0"/>
                <a:cs typeface="Arial Unicode MS"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 pos="10969625" algn="l"/>
              </a:tabLst>
              <a:defRPr>
                <a:solidFill>
                  <a:srgbClr val="000000"/>
                </a:solidFill>
                <a:latin typeface="Arial" charset="0"/>
                <a:cs typeface="Arial Unicode MS"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 pos="10969625" algn="l"/>
              </a:tabLst>
              <a:defRPr>
                <a:solidFill>
                  <a:srgbClr val="000000"/>
                </a:solidFill>
                <a:latin typeface="Arial" charset="0"/>
                <a:cs typeface="Arial Unicode MS"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 pos="10969625" algn="l"/>
              </a:tabLst>
              <a:defRPr>
                <a:solidFill>
                  <a:srgbClr val="000000"/>
                </a:solidFill>
                <a:latin typeface="Arial" charset="0"/>
                <a:cs typeface="Arial Unicode MS"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 pos="10969625" algn="l"/>
              </a:tabLst>
              <a:defRPr>
                <a:solidFill>
                  <a:srgbClr val="000000"/>
                </a:solidFill>
                <a:latin typeface="Arial" charset="0"/>
                <a:cs typeface="Arial Unicode MS" charset="0"/>
              </a:defRPr>
            </a:lvl5pPr>
            <a:lvl6pPr marL="25146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 pos="10969625" algn="l"/>
              </a:tabLst>
              <a:defRPr>
                <a:solidFill>
                  <a:srgbClr val="000000"/>
                </a:solidFill>
                <a:latin typeface="Arial" charset="0"/>
                <a:cs typeface="Arial Unicode MS" charset="0"/>
              </a:defRPr>
            </a:lvl6pPr>
            <a:lvl7pPr marL="29718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 pos="10969625" algn="l"/>
              </a:tabLst>
              <a:defRPr>
                <a:solidFill>
                  <a:srgbClr val="000000"/>
                </a:solidFill>
                <a:latin typeface="Arial" charset="0"/>
                <a:cs typeface="Arial Unicode MS" charset="0"/>
              </a:defRPr>
            </a:lvl7pPr>
            <a:lvl8pPr marL="34290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 pos="10969625" algn="l"/>
              </a:tabLst>
              <a:defRPr>
                <a:solidFill>
                  <a:srgbClr val="000000"/>
                </a:solidFill>
                <a:latin typeface="Arial" charset="0"/>
                <a:cs typeface="Arial Unicode MS" charset="0"/>
              </a:defRPr>
            </a:lvl8pPr>
            <a:lvl9pPr marL="38862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 pos="10969625" algn="l"/>
              </a:tabLst>
              <a:defRPr>
                <a:solidFill>
                  <a:srgbClr val="000000"/>
                </a:solidFill>
                <a:latin typeface="Arial" charset="0"/>
                <a:cs typeface="Arial Unicode MS" charset="0"/>
              </a:defRPr>
            </a:lvl9pPr>
          </a:lstStyle>
          <a:p>
            <a:pPr algn="ctr" eaLnBrk="1" fontAlgn="auto" hangingPunct="1">
              <a:spcBef>
                <a:spcPts val="800"/>
              </a:spcBef>
              <a:spcAft>
                <a:spcPts val="0"/>
              </a:spcAft>
              <a:buSzPct val="109000"/>
              <a:defRPr/>
            </a:pPr>
            <a:r>
              <a:rPr lang="en-US" altLang="en-US" sz="3200" b="1" dirty="0">
                <a:solidFill>
                  <a:srgbClr val="FFFFFF"/>
                </a:solidFill>
                <a:effectLst>
                  <a:outerShdw blurRad="38100" dist="38100" dir="2700000" algn="tl">
                    <a:srgbClr val="000000"/>
                  </a:outerShdw>
                </a:effectLst>
                <a:cs typeface="Arial" charset="0"/>
              </a:rPr>
              <a:t>Complacency is </a:t>
            </a:r>
            <a:br>
              <a:rPr lang="en-US" altLang="en-US" sz="3200" b="1" dirty="0">
                <a:solidFill>
                  <a:srgbClr val="FFFFFF"/>
                </a:solidFill>
                <a:effectLst>
                  <a:outerShdw blurRad="38100" dist="38100" dir="2700000" algn="tl">
                    <a:srgbClr val="000000"/>
                  </a:outerShdw>
                </a:effectLst>
                <a:cs typeface="Arial" charset="0"/>
              </a:rPr>
            </a:br>
            <a:r>
              <a:rPr lang="en-US" altLang="en-US" sz="3200" b="1" dirty="0">
                <a:solidFill>
                  <a:srgbClr val="FFFFFF"/>
                </a:solidFill>
                <a:effectLst>
                  <a:outerShdw blurRad="38100" dist="38100" dir="2700000" algn="tl">
                    <a:srgbClr val="000000"/>
                  </a:outerShdw>
                </a:effectLst>
                <a:cs typeface="Arial" charset="0"/>
              </a:rPr>
              <a:t>dangerous and unacceptable</a:t>
            </a:r>
          </a:p>
        </p:txBody>
      </p:sp>
      <p:grpSp>
        <p:nvGrpSpPr>
          <p:cNvPr id="2" name="Group 6">
            <a:extLst>
              <a:ext uri="{FF2B5EF4-FFF2-40B4-BE49-F238E27FC236}">
                <a16:creationId xmlns:a16="http://schemas.microsoft.com/office/drawing/2014/main" id="{AF6DA1A1-52EB-4956-BE87-53CD04F5FBFC}"/>
              </a:ext>
            </a:extLst>
          </p:cNvPr>
          <p:cNvGrpSpPr>
            <a:grpSpLocks/>
          </p:cNvGrpSpPr>
          <p:nvPr/>
        </p:nvGrpSpPr>
        <p:grpSpPr bwMode="auto">
          <a:xfrm>
            <a:off x="1109663" y="5191125"/>
            <a:ext cx="1609725" cy="1104900"/>
            <a:chOff x="599" y="2877"/>
            <a:chExt cx="1014" cy="833"/>
          </a:xfrm>
        </p:grpSpPr>
        <p:pic>
          <p:nvPicPr>
            <p:cNvPr id="163849" name="Picture 7">
              <a:extLst>
                <a:ext uri="{FF2B5EF4-FFF2-40B4-BE49-F238E27FC236}">
                  <a16:creationId xmlns:a16="http://schemas.microsoft.com/office/drawing/2014/main" id="{1D4D6A5E-A5C6-42B1-A0C0-FE98F658B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 y="2877"/>
              <a:ext cx="96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850" name="Picture 8">
              <a:extLst>
                <a:ext uri="{FF2B5EF4-FFF2-40B4-BE49-F238E27FC236}">
                  <a16:creationId xmlns:a16="http://schemas.microsoft.com/office/drawing/2014/main" id="{624E9B69-4D05-4FF5-BFFF-1CD7D50D8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 y="2877"/>
              <a:ext cx="922"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63848" name="TextBox 11">
            <a:extLst>
              <a:ext uri="{FF2B5EF4-FFF2-40B4-BE49-F238E27FC236}">
                <a16:creationId xmlns:a16="http://schemas.microsoft.com/office/drawing/2014/main" id="{E41C1190-F502-4663-B551-3BE963251C5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fill="hold" nodeType="clickEffect">
                                  <p:stCondLst>
                                    <p:cond delay="0"/>
                                  </p:stCondLst>
                                  <p:childTnLst>
                                    <p:animEffect transition="out" filter="dissolve">
                                      <p:cBhvr additive="repl">
                                        <p:cTn id="6" dur="500"/>
                                        <p:tgtEl>
                                          <p:spTgt spid="5">
                                            <p:txEl>
                                              <p:pRg st="0" end="0"/>
                                            </p:txEl>
                                          </p:spTgt>
                                        </p:tgtEl>
                                      </p:cBhvr>
                                    </p:animEffect>
                                    <p:set>
                                      <p:cBhvr additive="repl">
                                        <p:cTn id="7" dur="1" fill="hold">
                                          <p:stCondLst>
                                            <p:cond delay="499"/>
                                          </p:stCondLst>
                                        </p:cTn>
                                        <p:tgtEl>
                                          <p:spTgt spid="5">
                                            <p:txEl>
                                              <p:pRg st="0" end="0"/>
                                            </p:txEl>
                                          </p:spTgt>
                                        </p:tgtEl>
                                        <p:attrNameLst>
                                          <p:attrName>style.visibility</p:attrName>
                                        </p:attrNameLst>
                                      </p:cBhvr>
                                      <p:to>
                                        <p:strVal val="hidden"/>
                                      </p:to>
                                    </p:set>
                                  </p:childTnLst>
                                </p:cTn>
                              </p:par>
                              <p:par>
                                <p:cTn id="8" presetID="9" presetClass="exit" fill="hold" nodeType="withEffect">
                                  <p:stCondLst>
                                    <p:cond delay="0"/>
                                  </p:stCondLst>
                                  <p:childTnLst>
                                    <p:animEffect transition="out" filter="dissolve">
                                      <p:cBhvr additive="repl">
                                        <p:cTn id="9" dur="500"/>
                                        <p:tgtEl>
                                          <p:spTgt spid="5">
                                            <p:txEl>
                                              <p:pRg st="2" end="2"/>
                                            </p:txEl>
                                          </p:spTgt>
                                        </p:tgtEl>
                                      </p:cBhvr>
                                    </p:animEffect>
                                    <p:set>
                                      <p:cBhvr additive="repl">
                                        <p:cTn id="10" dur="1" fill="hold">
                                          <p:stCondLst>
                                            <p:cond delay="499"/>
                                          </p:stCondLst>
                                        </p:cTn>
                                        <p:tgtEl>
                                          <p:spTgt spid="5">
                                            <p:txEl>
                                              <p:pRg st="2" end="2"/>
                                            </p:txEl>
                                          </p:spTgt>
                                        </p:tgtEl>
                                        <p:attrNameLst>
                                          <p:attrName>style.visibility</p:attrName>
                                        </p:attrNameLst>
                                      </p:cBhvr>
                                      <p:to>
                                        <p:strVal val="hidden"/>
                                      </p:to>
                                    </p:set>
                                  </p:childTnLst>
                                </p:cTn>
                              </p:par>
                              <p:par>
                                <p:cTn id="11" presetID="9" presetClass="exit" fill="hold" nodeType="withEffect">
                                  <p:stCondLst>
                                    <p:cond delay="0"/>
                                  </p:stCondLst>
                                  <p:childTnLst>
                                    <p:animEffect transition="out" filter="dissolve">
                                      <p:cBhvr additive="repl">
                                        <p:cTn id="12" dur="500"/>
                                        <p:tgtEl>
                                          <p:spTgt spid="5">
                                            <p:txEl>
                                              <p:pRg st="4" end="4"/>
                                            </p:txEl>
                                          </p:spTgt>
                                        </p:tgtEl>
                                      </p:cBhvr>
                                    </p:animEffect>
                                    <p:set>
                                      <p:cBhvr additive="repl">
                                        <p:cTn id="13" dur="1" fill="hold">
                                          <p:stCondLst>
                                            <p:cond delay="499"/>
                                          </p:stCondLst>
                                        </p:cTn>
                                        <p:tgtEl>
                                          <p:spTgt spid="5">
                                            <p:txEl>
                                              <p:pRg st="4" end="4"/>
                                            </p:txEl>
                                          </p:spTgt>
                                        </p:tgtEl>
                                        <p:attrNameLst>
                                          <p:attrName>style.visibility</p:attrName>
                                        </p:attrNameLst>
                                      </p:cBhvr>
                                      <p:to>
                                        <p:strVal val="hidden"/>
                                      </p:to>
                                    </p:set>
                                  </p:childTnLst>
                                </p:cTn>
                              </p:par>
                              <p:par>
                                <p:cTn id="14" presetID="9" presetClass="exit" fill="hold" nodeType="withEffect">
                                  <p:stCondLst>
                                    <p:cond delay="0"/>
                                  </p:stCondLst>
                                  <p:childTnLst>
                                    <p:animEffect transition="out" filter="dissolve">
                                      <p:cBhvr additive="repl">
                                        <p:cTn id="15" dur="500"/>
                                        <p:tgtEl>
                                          <p:spTgt spid="5">
                                            <p:txEl>
                                              <p:pRg st="6" end="6"/>
                                            </p:txEl>
                                          </p:spTgt>
                                        </p:tgtEl>
                                      </p:cBhvr>
                                    </p:animEffect>
                                    <p:set>
                                      <p:cBhvr additive="repl">
                                        <p:cTn id="16" dur="1" fill="hold">
                                          <p:stCondLst>
                                            <p:cond delay="499"/>
                                          </p:stCondLst>
                                        </p:cTn>
                                        <p:tgtEl>
                                          <p:spTgt spid="5">
                                            <p:txEl>
                                              <p:pRg st="6" end="6"/>
                                            </p:txEl>
                                          </p:spTgt>
                                        </p:tgtEl>
                                        <p:attrNameLst>
                                          <p:attrName>style.visibility</p:attrName>
                                        </p:attrNameLst>
                                      </p:cBhvr>
                                      <p:to>
                                        <p:strVal val="hidden"/>
                                      </p:to>
                                    </p:set>
                                  </p:childTnLst>
                                </p:cTn>
                              </p:par>
                              <p:par>
                                <p:cTn id="17" presetID="9" presetClass="exit" fill="hold" nodeType="withEffect">
                                  <p:stCondLst>
                                    <p:cond delay="0"/>
                                  </p:stCondLst>
                                  <p:childTnLst>
                                    <p:animEffect transition="out" filter="dissolve">
                                      <p:cBhvr additive="repl">
                                        <p:cTn id="18" dur="500"/>
                                        <p:tgtEl>
                                          <p:spTgt spid="5"/>
                                        </p:tgtEl>
                                      </p:cBhvr>
                                    </p:animEffect>
                                    <p:set>
                                      <p:cBhvr additive="repl">
                                        <p:cTn id="19" dur="1" fill="hold">
                                          <p:stCondLst>
                                            <p:cond delay="499"/>
                                          </p:stCondLst>
                                        </p:cTn>
                                        <p:tgtEl>
                                          <p:spTgt spid="5"/>
                                        </p:tgtEl>
                                        <p:attrNameLst>
                                          <p:attrName>style.visibility</p:attrName>
                                        </p:attrNameLst>
                                      </p:cBhvr>
                                      <p:to>
                                        <p:strVal val="hidden"/>
                                      </p:to>
                                    </p:set>
                                  </p:childTnLst>
                                </p:cTn>
                              </p:par>
                              <p:par>
                                <p:cTn id="20" presetID="9" presetClass="entr" fill="hold" nodeType="withEffect">
                                  <p:stCondLst>
                                    <p:cond delay="0"/>
                                  </p:stCondLst>
                                  <p:childTnLst>
                                    <p:set>
                                      <p:cBhvr additive="repl">
                                        <p:cTn id="21" dur="1" fill="hold">
                                          <p:stCondLst>
                                            <p:cond delay="0"/>
                                          </p:stCondLst>
                                        </p:cTn>
                                        <p:tgtEl>
                                          <p:spTgt spid="6"/>
                                        </p:tgtEl>
                                        <p:attrNameLst>
                                          <p:attrName>style.visibility</p:attrName>
                                        </p:attrNameLst>
                                      </p:cBhvr>
                                      <p:to>
                                        <p:strVal val="visible"/>
                                      </p:to>
                                    </p:set>
                                    <p:animEffect transition="in" filter="dissolve">
                                      <p:cBhvr additive="repl">
                                        <p:cTn id="22" dur="500"/>
                                        <p:tgtEl>
                                          <p:spTgt spid="6"/>
                                        </p:tgtEl>
                                      </p:cBhvr>
                                    </p:animEffect>
                                  </p:childTnLst>
                                </p:cTn>
                              </p:par>
                              <p:par>
                                <p:cTn id="23" presetID="9" presetClass="entr" fill="hold" nodeType="withEffect">
                                  <p:stCondLst>
                                    <p:cond delay="0"/>
                                  </p:stCondLst>
                                  <p:childTnLst>
                                    <p:set>
                                      <p:cBhvr additive="repl">
                                        <p:cTn id="24" dur="1" fill="hold">
                                          <p:stCondLst>
                                            <p:cond delay="0"/>
                                          </p:stCondLst>
                                        </p:cTn>
                                        <p:tgtEl>
                                          <p:spTgt spid="2"/>
                                        </p:tgtEl>
                                        <p:attrNameLst>
                                          <p:attrName>style.visibility</p:attrName>
                                        </p:attrNameLst>
                                      </p:cBhvr>
                                      <p:to>
                                        <p:strVal val="visible"/>
                                      </p:to>
                                    </p:set>
                                    <p:animEffect transition="in" filter="dissolve">
                                      <p:cBhvr additive="repl">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8713AA5-3CF6-492F-BE2E-313091BF49DB}"/>
              </a:ext>
            </a:extLst>
          </p:cNvPr>
          <p:cNvSpPr>
            <a:spLocks noGrp="1" noChangeArrowheads="1"/>
          </p:cNvSpPr>
          <p:nvPr>
            <p:ph type="title"/>
          </p:nvPr>
        </p:nvSpPr>
        <p:spPr>
          <a:xfrm>
            <a:off x="779463" y="0"/>
            <a:ext cx="5940425" cy="1189038"/>
          </a:xfrm>
        </p:spPr>
        <p:txBody>
          <a:bodyPr/>
          <a:lstStyle/>
          <a:p>
            <a:pPr eaLnBrk="1" fontAlgn="auto" hangingPunct="1">
              <a:spcAft>
                <a:spcPts val="0"/>
              </a:spcAft>
              <a:defRPr/>
            </a:pPr>
            <a:r>
              <a:rPr lang="en-US" altLang="en-US" sz="4400" dirty="0">
                <a:solidFill>
                  <a:schemeClr val="accent2"/>
                </a:solidFill>
              </a:rPr>
              <a:t>Housekeeping</a:t>
            </a:r>
          </a:p>
        </p:txBody>
      </p:sp>
      <p:sp>
        <p:nvSpPr>
          <p:cNvPr id="38915" name="Rectangle 3">
            <a:extLst>
              <a:ext uri="{FF2B5EF4-FFF2-40B4-BE49-F238E27FC236}">
                <a16:creationId xmlns:a16="http://schemas.microsoft.com/office/drawing/2014/main" id="{48EAE32E-723D-4350-A4E4-65998FD2F34F}"/>
              </a:ext>
            </a:extLst>
          </p:cNvPr>
          <p:cNvSpPr>
            <a:spLocks noGrp="1" noChangeArrowheads="1"/>
          </p:cNvSpPr>
          <p:nvPr>
            <p:ph idx="1"/>
          </p:nvPr>
        </p:nvSpPr>
        <p:spPr>
          <a:xfrm>
            <a:off x="685800" y="1905000"/>
            <a:ext cx="7772400" cy="4191000"/>
          </a:xfrm>
        </p:spPr>
        <p:txBody>
          <a:bodyPr/>
          <a:lstStyle/>
          <a:p>
            <a:pPr eaLnBrk="1" hangingPunct="1"/>
            <a:r>
              <a:rPr lang="en-US" altLang="en-US" sz="2800"/>
              <a:t>Bathrooms</a:t>
            </a:r>
          </a:p>
          <a:p>
            <a:pPr eaLnBrk="1" hangingPunct="1"/>
            <a:r>
              <a:rPr lang="en-US" altLang="en-US" sz="2800"/>
              <a:t>Emergency Exits</a:t>
            </a:r>
          </a:p>
          <a:p>
            <a:pPr eaLnBrk="1" hangingPunct="1"/>
            <a:r>
              <a:rPr lang="en-US" altLang="en-US" sz="2800"/>
              <a:t>Smoking Areas</a:t>
            </a:r>
          </a:p>
          <a:p>
            <a:pPr eaLnBrk="1" hangingPunct="1"/>
            <a:r>
              <a:rPr lang="en-US" altLang="en-US" sz="2800"/>
              <a:t>Snack Locations</a:t>
            </a:r>
          </a:p>
          <a:p>
            <a:pPr eaLnBrk="1" hangingPunct="1"/>
            <a:r>
              <a:rPr lang="en-US" altLang="en-US" sz="2800"/>
              <a:t>Trip Hazards</a:t>
            </a:r>
          </a:p>
        </p:txBody>
      </p:sp>
      <p:pic>
        <p:nvPicPr>
          <p:cNvPr id="38916" name="Picture 8" descr="Image result for Emergency Exits">
            <a:hlinkClick r:id="rId3"/>
            <a:extLst>
              <a:ext uri="{FF2B5EF4-FFF2-40B4-BE49-F238E27FC236}">
                <a16:creationId xmlns:a16="http://schemas.microsoft.com/office/drawing/2014/main" id="{1EC4AB6A-C696-4BF2-9D86-27CC9452A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675" y="1905000"/>
            <a:ext cx="43259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6">
            <a:extLst>
              <a:ext uri="{FF2B5EF4-FFF2-40B4-BE49-F238E27FC236}">
                <a16:creationId xmlns:a16="http://schemas.microsoft.com/office/drawing/2014/main" id="{A1099DCA-15E5-43CB-BC5B-A9F19C7987A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36A7F0E5-E446-43DF-9425-82CBC7375CC6}"/>
              </a:ext>
            </a:extLst>
          </p:cNvPr>
          <p:cNvSpPr>
            <a:spLocks noGrp="1"/>
          </p:cNvSpPr>
          <p:nvPr>
            <p:ph type="title"/>
          </p:nvPr>
        </p:nvSpPr>
        <p:spPr>
          <a:xfrm>
            <a:off x="609600" y="0"/>
            <a:ext cx="7543800" cy="1084263"/>
          </a:xfrm>
        </p:spPr>
        <p:txBody>
          <a:bodyPr/>
          <a:lstStyle/>
          <a:p>
            <a:pPr eaLnBrk="1" fontAlgn="auto" hangingPunct="1">
              <a:spcAft>
                <a:spcPts val="0"/>
              </a:spcAft>
              <a:defRPr/>
            </a:pPr>
            <a:r>
              <a:rPr lang="en-US" altLang="en-US" sz="4400" dirty="0">
                <a:solidFill>
                  <a:schemeClr val="accent2"/>
                </a:solidFill>
              </a:rPr>
              <a:t>Potential Projectiles</a:t>
            </a:r>
          </a:p>
        </p:txBody>
      </p:sp>
      <p:sp>
        <p:nvSpPr>
          <p:cNvPr id="11267" name="Content Placeholder 2">
            <a:extLst>
              <a:ext uri="{FF2B5EF4-FFF2-40B4-BE49-F238E27FC236}">
                <a16:creationId xmlns:a16="http://schemas.microsoft.com/office/drawing/2014/main" id="{7A9DBB9B-7D33-462B-B937-6C7D8F88B5B0}"/>
              </a:ext>
            </a:extLst>
          </p:cNvPr>
          <p:cNvSpPr>
            <a:spLocks noGrp="1"/>
          </p:cNvSpPr>
          <p:nvPr>
            <p:ph idx="1"/>
          </p:nvPr>
        </p:nvSpPr>
        <p:spPr>
          <a:xfrm>
            <a:off x="685800" y="2209800"/>
            <a:ext cx="3886200" cy="3886200"/>
          </a:xfrm>
        </p:spPr>
        <p:txBody>
          <a:bodyPr rtlCol="0">
            <a:normAutofit/>
          </a:bodyPr>
          <a:lstStyle/>
          <a:p>
            <a:pPr marL="91440" indent="-91440" eaLnBrk="1" fontAlgn="auto" hangingPunct="1">
              <a:defRPr/>
            </a:pPr>
            <a:r>
              <a:rPr lang="en-US" altLang="en-US" sz="3000" dirty="0">
                <a:solidFill>
                  <a:schemeClr val="tx1">
                    <a:lumMod val="75000"/>
                    <a:lumOff val="25000"/>
                  </a:schemeClr>
                </a:solidFill>
              </a:rPr>
              <a:t>Collision</a:t>
            </a:r>
          </a:p>
          <a:p>
            <a:pPr marL="0" indent="0" eaLnBrk="1" fontAlgn="auto" hangingPunct="1">
              <a:buFontTx/>
              <a:buNone/>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Rollover</a:t>
            </a:r>
          </a:p>
          <a:p>
            <a:pPr marL="0" indent="0" eaLnBrk="1" fontAlgn="auto" hangingPunct="1">
              <a:buFontTx/>
              <a:buNone/>
              <a:defRPr/>
            </a:pPr>
            <a:endParaRPr lang="en-US" altLang="en-US" sz="30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Sudden Deceleration</a:t>
            </a:r>
          </a:p>
        </p:txBody>
      </p:sp>
      <p:pic>
        <p:nvPicPr>
          <p:cNvPr id="165892" name="Picture 3">
            <a:extLst>
              <a:ext uri="{FF2B5EF4-FFF2-40B4-BE49-F238E27FC236}">
                <a16:creationId xmlns:a16="http://schemas.microsoft.com/office/drawing/2014/main" id="{A033D405-FD97-44B9-B46B-5CEB32EFD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988" y="1371600"/>
            <a:ext cx="39036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5893" name="TextBox 6">
            <a:extLst>
              <a:ext uri="{FF2B5EF4-FFF2-40B4-BE49-F238E27FC236}">
                <a16:creationId xmlns:a16="http://schemas.microsoft.com/office/drawing/2014/main" id="{879D9503-66A6-48C3-AAEA-535F8F851C3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1-69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F4C3F04F-2A9C-4F3C-9B30-05D637E508C3}"/>
              </a:ext>
            </a:extLst>
          </p:cNvPr>
          <p:cNvSpPr>
            <a:spLocks noGrp="1"/>
          </p:cNvSpPr>
          <p:nvPr>
            <p:ph type="title"/>
          </p:nvPr>
        </p:nvSpPr>
        <p:spPr>
          <a:xfrm>
            <a:off x="609600" y="152400"/>
            <a:ext cx="7543800" cy="990600"/>
          </a:xfrm>
        </p:spPr>
        <p:txBody>
          <a:bodyPr/>
          <a:lstStyle/>
          <a:p>
            <a:pPr eaLnBrk="1" fontAlgn="auto" hangingPunct="1">
              <a:spcAft>
                <a:spcPts val="0"/>
              </a:spcAft>
              <a:defRPr/>
            </a:pPr>
            <a:r>
              <a:rPr lang="en-US" altLang="en-US" sz="4400" dirty="0">
                <a:solidFill>
                  <a:schemeClr val="accent2"/>
                </a:solidFill>
              </a:rPr>
              <a:t>Potential Projectiles</a:t>
            </a:r>
            <a:r>
              <a:rPr lang="en-US" altLang="en-US" dirty="0">
                <a:solidFill>
                  <a:schemeClr val="tx1">
                    <a:lumMod val="75000"/>
                    <a:lumOff val="25000"/>
                  </a:schemeClr>
                </a:solidFill>
              </a:rPr>
              <a:t>	</a:t>
            </a:r>
          </a:p>
        </p:txBody>
      </p:sp>
      <p:sp>
        <p:nvSpPr>
          <p:cNvPr id="167939" name="Content Placeholder 2">
            <a:extLst>
              <a:ext uri="{FF2B5EF4-FFF2-40B4-BE49-F238E27FC236}">
                <a16:creationId xmlns:a16="http://schemas.microsoft.com/office/drawing/2014/main" id="{5D61A01F-2804-44BE-988C-CE4F0E5426A4}"/>
              </a:ext>
            </a:extLst>
          </p:cNvPr>
          <p:cNvSpPr>
            <a:spLocks noGrp="1"/>
          </p:cNvSpPr>
          <p:nvPr>
            <p:ph idx="1"/>
          </p:nvPr>
        </p:nvSpPr>
        <p:spPr>
          <a:xfrm>
            <a:off x="533400" y="1524000"/>
            <a:ext cx="7848600" cy="4876800"/>
          </a:xfrm>
        </p:spPr>
        <p:txBody>
          <a:bodyPr/>
          <a:lstStyle/>
          <a:p>
            <a:pPr lvl="1" eaLnBrk="1" hangingPunct="1">
              <a:lnSpc>
                <a:spcPct val="150000"/>
              </a:lnSpc>
            </a:pPr>
            <a:r>
              <a:rPr lang="en-US" altLang="en-US" sz="2600" dirty="0">
                <a:solidFill>
                  <a:srgbClr val="191F0B"/>
                </a:solidFill>
                <a:cs typeface="Arial" panose="020B0604020202020204" pitchFamily="34" charset="0"/>
              </a:rPr>
              <a:t>PPE Gear</a:t>
            </a:r>
          </a:p>
          <a:p>
            <a:pPr lvl="1" eaLnBrk="1" hangingPunct="1">
              <a:lnSpc>
                <a:spcPct val="150000"/>
              </a:lnSpc>
            </a:pPr>
            <a:r>
              <a:rPr lang="en-US" altLang="en-US" sz="2600" dirty="0">
                <a:solidFill>
                  <a:srgbClr val="191F0B"/>
                </a:solidFill>
                <a:cs typeface="Arial" panose="020B0604020202020204" pitchFamily="34" charset="0"/>
              </a:rPr>
              <a:t>Patient Belongings</a:t>
            </a:r>
          </a:p>
          <a:p>
            <a:pPr lvl="1" eaLnBrk="1" hangingPunct="1">
              <a:lnSpc>
                <a:spcPct val="150000"/>
              </a:lnSpc>
            </a:pPr>
            <a:r>
              <a:rPr lang="en-US" altLang="en-US" sz="2600" dirty="0">
                <a:solidFill>
                  <a:srgbClr val="191F0B"/>
                </a:solidFill>
                <a:cs typeface="Arial" panose="020B0604020202020204" pitchFamily="34" charset="0"/>
              </a:rPr>
              <a:t>Medical Devices</a:t>
            </a:r>
          </a:p>
          <a:p>
            <a:pPr lvl="1" eaLnBrk="1" hangingPunct="1">
              <a:lnSpc>
                <a:spcPct val="150000"/>
              </a:lnSpc>
            </a:pPr>
            <a:r>
              <a:rPr lang="en-US" altLang="en-US" sz="2600" dirty="0">
                <a:solidFill>
                  <a:srgbClr val="191F0B"/>
                </a:solidFill>
                <a:cs typeface="Arial" panose="020B0604020202020204" pitchFamily="34" charset="0"/>
              </a:rPr>
              <a:t>Personal / Firefighting Gear</a:t>
            </a:r>
          </a:p>
          <a:p>
            <a:pPr lvl="1" eaLnBrk="1" hangingPunct="1">
              <a:lnSpc>
                <a:spcPct val="150000"/>
              </a:lnSpc>
            </a:pPr>
            <a:r>
              <a:rPr lang="en-US" altLang="en-US" sz="2600" dirty="0">
                <a:solidFill>
                  <a:srgbClr val="191F0B"/>
                </a:solidFill>
                <a:cs typeface="Arial" panose="020B0604020202020204" pitchFamily="34" charset="0"/>
              </a:rPr>
              <a:t>Wheelchairs</a:t>
            </a:r>
          </a:p>
          <a:p>
            <a:pPr lvl="1" eaLnBrk="1" hangingPunct="1">
              <a:lnSpc>
                <a:spcPct val="150000"/>
              </a:lnSpc>
            </a:pPr>
            <a:r>
              <a:rPr lang="en-US" altLang="en-US" sz="2600" dirty="0">
                <a:solidFill>
                  <a:srgbClr val="191F0B"/>
                </a:solidFill>
                <a:cs typeface="Arial" panose="020B0604020202020204" pitchFamily="34" charset="0"/>
              </a:rPr>
              <a:t>Flight Team Equipment</a:t>
            </a:r>
          </a:p>
          <a:p>
            <a:pPr lvl="1" eaLnBrk="1" hangingPunct="1"/>
            <a:endParaRPr lang="en-US" altLang="en-US" dirty="0"/>
          </a:p>
        </p:txBody>
      </p:sp>
      <p:pic>
        <p:nvPicPr>
          <p:cNvPr id="167940" name="Picture 4">
            <a:extLst>
              <a:ext uri="{FF2B5EF4-FFF2-40B4-BE49-F238E27FC236}">
                <a16:creationId xmlns:a16="http://schemas.microsoft.com/office/drawing/2014/main" id="{C87647D2-1D94-4519-BF41-2171E182E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92" t="14731" r="19681"/>
          <a:stretch>
            <a:fillRect/>
          </a:stretch>
        </p:blipFill>
        <p:spPr bwMode="auto">
          <a:xfrm>
            <a:off x="4800600" y="1155700"/>
            <a:ext cx="30480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7941" name="TextBox 6">
            <a:extLst>
              <a:ext uri="{FF2B5EF4-FFF2-40B4-BE49-F238E27FC236}">
                <a16:creationId xmlns:a16="http://schemas.microsoft.com/office/drawing/2014/main" id="{26A6B5A3-D6A8-4EA1-9099-31039A6922FF}"/>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114B2C8C-2A94-4493-80DE-4E7C96A90EC0}"/>
              </a:ext>
            </a:extLst>
          </p:cNvPr>
          <p:cNvSpPr>
            <a:spLocks noGrp="1"/>
          </p:cNvSpPr>
          <p:nvPr>
            <p:ph type="title"/>
          </p:nvPr>
        </p:nvSpPr>
        <p:spPr>
          <a:xfrm>
            <a:off x="685800" y="76200"/>
            <a:ext cx="7543800" cy="1160463"/>
          </a:xfrm>
        </p:spPr>
        <p:txBody>
          <a:bodyPr/>
          <a:lstStyle/>
          <a:p>
            <a:pPr eaLnBrk="1" fontAlgn="auto" hangingPunct="1">
              <a:spcAft>
                <a:spcPts val="0"/>
              </a:spcAft>
              <a:defRPr/>
            </a:pPr>
            <a:r>
              <a:rPr lang="en-US" altLang="en-US" sz="4400" dirty="0">
                <a:solidFill>
                  <a:schemeClr val="accent2"/>
                </a:solidFill>
              </a:rPr>
              <a:t>Securing Equipment</a:t>
            </a:r>
            <a:r>
              <a:rPr lang="en-US" altLang="en-US" dirty="0">
                <a:solidFill>
                  <a:schemeClr val="accent2"/>
                </a:solidFill>
              </a:rPr>
              <a:t>	</a:t>
            </a:r>
          </a:p>
        </p:txBody>
      </p:sp>
      <p:sp>
        <p:nvSpPr>
          <p:cNvPr id="138243" name="Content Placeholder 2">
            <a:extLst>
              <a:ext uri="{FF2B5EF4-FFF2-40B4-BE49-F238E27FC236}">
                <a16:creationId xmlns:a16="http://schemas.microsoft.com/office/drawing/2014/main" id="{8A5B73DB-E598-44F5-B2C0-0EB22438B97C}"/>
              </a:ext>
            </a:extLst>
          </p:cNvPr>
          <p:cNvSpPr>
            <a:spLocks noGrp="1"/>
          </p:cNvSpPr>
          <p:nvPr>
            <p:ph idx="1"/>
          </p:nvPr>
        </p:nvSpPr>
        <p:spPr>
          <a:xfrm>
            <a:off x="685800" y="1447800"/>
            <a:ext cx="7772400" cy="5029200"/>
          </a:xfrm>
        </p:spPr>
        <p:txBody>
          <a:bodyPr rtlCol="0">
            <a:normAutofit fontScale="92500" lnSpcReduction="20000"/>
          </a:bodyPr>
          <a:lstStyle/>
          <a:p>
            <a:pPr marL="91440" indent="-91440" eaLnBrk="1" fontAlgn="auto" hangingPunct="1">
              <a:defRPr/>
            </a:pPr>
            <a:r>
              <a:rPr lang="en-US" altLang="en-US" sz="3500" b="1" dirty="0">
                <a:solidFill>
                  <a:schemeClr val="tx1">
                    <a:lumMod val="75000"/>
                    <a:lumOff val="25000"/>
                  </a:schemeClr>
                </a:solidFill>
              </a:rPr>
              <a:t>“Do” </a:t>
            </a:r>
          </a:p>
          <a:p>
            <a:pPr marL="91440" indent="-91440" eaLnBrk="1" fontAlgn="auto" hangingPunct="1">
              <a:defRPr/>
            </a:pPr>
            <a:endParaRPr lang="en-US" altLang="en-US" sz="3000" b="1"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Assure all normal daily equipment has its place and is routinely secured</a:t>
            </a:r>
          </a:p>
          <a:p>
            <a:pPr marL="384048" lvl="1" indent="-182880" eaLnBrk="1" fontAlgn="auto" hangingPunct="1">
              <a:lnSpc>
                <a:spcPct val="150000"/>
              </a:lnSpc>
              <a:defRPr/>
            </a:pPr>
            <a:r>
              <a:rPr lang="en-US" altLang="en-US" sz="2600" dirty="0">
                <a:solidFill>
                  <a:schemeClr val="tx1">
                    <a:lumMod val="75000"/>
                    <a:lumOff val="25000"/>
                  </a:schemeClr>
                </a:solidFill>
              </a:rPr>
              <a:t>Use cabinets and brackets</a:t>
            </a:r>
          </a:p>
          <a:p>
            <a:pPr marL="384048" lvl="1" indent="-182880" eaLnBrk="1" fontAlgn="auto" hangingPunct="1">
              <a:lnSpc>
                <a:spcPct val="150000"/>
              </a:lnSpc>
              <a:defRPr/>
            </a:pPr>
            <a:r>
              <a:rPr lang="en-US" altLang="en-US" sz="2600" dirty="0">
                <a:solidFill>
                  <a:schemeClr val="tx1">
                    <a:lumMod val="75000"/>
                    <a:lumOff val="25000"/>
                  </a:schemeClr>
                </a:solidFill>
              </a:rPr>
              <a:t>Secure needed equipment in reach</a:t>
            </a:r>
          </a:p>
          <a:p>
            <a:pPr marL="384048" lvl="1" indent="-182880" eaLnBrk="1" fontAlgn="auto" hangingPunct="1">
              <a:lnSpc>
                <a:spcPct val="150000"/>
              </a:lnSpc>
              <a:defRPr/>
            </a:pPr>
            <a:r>
              <a:rPr lang="en-US" altLang="en-US" sz="2600" dirty="0">
                <a:solidFill>
                  <a:schemeClr val="tx1">
                    <a:lumMod val="75000"/>
                    <a:lumOff val="25000"/>
                  </a:schemeClr>
                </a:solidFill>
              </a:rPr>
              <a:t>Select soft over hard kits</a:t>
            </a:r>
          </a:p>
          <a:p>
            <a:pPr marL="384048" lvl="1" indent="-182880" eaLnBrk="1" fontAlgn="auto" hangingPunct="1">
              <a:lnSpc>
                <a:spcPct val="150000"/>
              </a:lnSpc>
              <a:defRPr/>
            </a:pPr>
            <a:r>
              <a:rPr lang="en-US" altLang="en-US" sz="2600" dirty="0">
                <a:solidFill>
                  <a:schemeClr val="tx1">
                    <a:lumMod val="75000"/>
                    <a:lumOff val="25000"/>
                  </a:schemeClr>
                </a:solidFill>
              </a:rPr>
              <a:t>Store unnecessary items in exterior compartments</a:t>
            </a:r>
          </a:p>
          <a:p>
            <a:pPr marL="384048" lvl="1" indent="-182880" eaLnBrk="1" fontAlgn="auto" hangingPunct="1">
              <a:lnSpc>
                <a:spcPct val="150000"/>
              </a:lnSpc>
              <a:defRPr/>
            </a:pPr>
            <a:r>
              <a:rPr lang="en-US" altLang="en-US" sz="2600" dirty="0">
                <a:solidFill>
                  <a:schemeClr val="tx1">
                    <a:lumMod val="75000"/>
                    <a:lumOff val="25000"/>
                  </a:schemeClr>
                </a:solidFill>
              </a:rPr>
              <a:t>Have extra belts to secure “surprise” items</a:t>
            </a:r>
          </a:p>
          <a:p>
            <a:pPr marL="384048" lvl="1" indent="-182880" eaLnBrk="1" fontAlgn="auto" hangingPunct="1">
              <a:lnSpc>
                <a:spcPct val="150000"/>
              </a:lnSpc>
              <a:defRPr/>
            </a:pPr>
            <a:r>
              <a:rPr lang="en-US" altLang="en-US" sz="2600" dirty="0">
                <a:solidFill>
                  <a:schemeClr val="tx1">
                    <a:lumMod val="75000"/>
                    <a:lumOff val="25000"/>
                  </a:schemeClr>
                </a:solidFill>
              </a:rPr>
              <a:t>Plan ahead</a:t>
            </a:r>
          </a:p>
        </p:txBody>
      </p:sp>
      <p:sp>
        <p:nvSpPr>
          <p:cNvPr id="169988" name="TextBox 5">
            <a:extLst>
              <a:ext uri="{FF2B5EF4-FFF2-40B4-BE49-F238E27FC236}">
                <a16:creationId xmlns:a16="http://schemas.microsoft.com/office/drawing/2014/main" id="{B379663B-CC3D-44CF-A7F0-9C9DB31BA567}"/>
              </a:ext>
            </a:extLst>
          </p:cNvPr>
          <p:cNvSpPr txBox="1">
            <a:spLocks noChangeArrowheads="1"/>
          </p:cNvSpPr>
          <p:nvPr/>
        </p:nvSpPr>
        <p:spPr bwMode="auto">
          <a:xfrm>
            <a:off x="8077200" y="631825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B230D433-F86C-4497-BB0E-2CF90D35C0EE}"/>
              </a:ext>
            </a:extLst>
          </p:cNvPr>
          <p:cNvSpPr>
            <a:spLocks noGrp="1"/>
          </p:cNvSpPr>
          <p:nvPr>
            <p:ph type="title"/>
          </p:nvPr>
        </p:nvSpPr>
        <p:spPr>
          <a:xfrm>
            <a:off x="685800" y="76200"/>
            <a:ext cx="7543800" cy="1160463"/>
          </a:xfrm>
        </p:spPr>
        <p:txBody>
          <a:bodyPr/>
          <a:lstStyle/>
          <a:p>
            <a:pPr eaLnBrk="1" fontAlgn="auto" hangingPunct="1">
              <a:spcAft>
                <a:spcPts val="0"/>
              </a:spcAft>
              <a:defRPr/>
            </a:pPr>
            <a:r>
              <a:rPr lang="en-US" altLang="en-US" sz="4400" dirty="0">
                <a:solidFill>
                  <a:schemeClr val="accent2"/>
                </a:solidFill>
              </a:rPr>
              <a:t>Securing Equipment</a:t>
            </a:r>
          </a:p>
        </p:txBody>
      </p:sp>
      <p:sp>
        <p:nvSpPr>
          <p:cNvPr id="172035" name="Content Placeholder 2">
            <a:extLst>
              <a:ext uri="{FF2B5EF4-FFF2-40B4-BE49-F238E27FC236}">
                <a16:creationId xmlns:a16="http://schemas.microsoft.com/office/drawing/2014/main" id="{4572434C-82D5-419B-9DC3-715B2ED536AC}"/>
              </a:ext>
            </a:extLst>
          </p:cNvPr>
          <p:cNvSpPr>
            <a:spLocks noGrp="1"/>
          </p:cNvSpPr>
          <p:nvPr>
            <p:ph idx="1"/>
          </p:nvPr>
        </p:nvSpPr>
        <p:spPr>
          <a:xfrm>
            <a:off x="685800" y="1447800"/>
            <a:ext cx="7772400" cy="4343400"/>
          </a:xfrm>
        </p:spPr>
        <p:txBody>
          <a:bodyPr/>
          <a:lstStyle/>
          <a:p>
            <a:pPr eaLnBrk="1" hangingPunct="1"/>
            <a:r>
              <a:rPr lang="en-US" altLang="en-US" sz="3000" b="1"/>
              <a:t>“Don’t” </a:t>
            </a:r>
            <a:endParaRPr lang="en-US" altLang="en-US" sz="3000"/>
          </a:p>
          <a:p>
            <a:pPr lvl="1" eaLnBrk="1" hangingPunct="1">
              <a:lnSpc>
                <a:spcPct val="150000"/>
              </a:lnSpc>
            </a:pPr>
            <a:r>
              <a:rPr lang="en-US" altLang="en-US" sz="2600"/>
              <a:t>Leave hard or heavy items unsecured</a:t>
            </a:r>
          </a:p>
          <a:p>
            <a:pPr lvl="1" eaLnBrk="1" hangingPunct="1">
              <a:lnSpc>
                <a:spcPct val="150000"/>
              </a:lnSpc>
            </a:pPr>
            <a:r>
              <a:rPr lang="en-US" altLang="en-US" sz="2600"/>
              <a:t>Transport unnecessary items</a:t>
            </a:r>
          </a:p>
          <a:p>
            <a:pPr lvl="1" eaLnBrk="1" hangingPunct="1"/>
            <a:r>
              <a:rPr lang="en-US" altLang="en-US" sz="2600"/>
              <a:t>Secure equipment with restraints intended to secure patient</a:t>
            </a:r>
          </a:p>
          <a:p>
            <a:pPr lvl="1" eaLnBrk="1" hangingPunct="1">
              <a:lnSpc>
                <a:spcPct val="150000"/>
              </a:lnSpc>
            </a:pPr>
            <a:r>
              <a:rPr lang="en-US" altLang="en-US" sz="2600"/>
              <a:t>Get complacent with small hard items</a:t>
            </a:r>
          </a:p>
        </p:txBody>
      </p:sp>
      <p:sp>
        <p:nvSpPr>
          <p:cNvPr id="172036" name="TextBox 5">
            <a:extLst>
              <a:ext uri="{FF2B5EF4-FFF2-40B4-BE49-F238E27FC236}">
                <a16:creationId xmlns:a16="http://schemas.microsoft.com/office/drawing/2014/main" id="{CC825B77-2EE4-4567-A331-36F3B8551D4A}"/>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DE29966A-FACB-4799-ADF6-7BAFC7D686E8}"/>
              </a:ext>
            </a:extLst>
          </p:cNvPr>
          <p:cNvSpPr>
            <a:spLocks noGrp="1"/>
          </p:cNvSpPr>
          <p:nvPr>
            <p:ph type="title"/>
          </p:nvPr>
        </p:nvSpPr>
        <p:spPr>
          <a:xfrm>
            <a:off x="685800" y="76200"/>
            <a:ext cx="7543800" cy="1160463"/>
          </a:xfrm>
        </p:spPr>
        <p:txBody>
          <a:bodyPr/>
          <a:lstStyle/>
          <a:p>
            <a:pPr eaLnBrk="1" fontAlgn="auto" hangingPunct="1">
              <a:spcAft>
                <a:spcPts val="0"/>
              </a:spcAft>
              <a:defRPr/>
            </a:pPr>
            <a:r>
              <a:rPr lang="en-US" altLang="en-US" sz="4400" dirty="0">
                <a:solidFill>
                  <a:schemeClr val="accent2"/>
                </a:solidFill>
              </a:rPr>
              <a:t>Occupants and Equipment</a:t>
            </a:r>
          </a:p>
        </p:txBody>
      </p:sp>
      <p:sp>
        <p:nvSpPr>
          <p:cNvPr id="3" name="Content Placeholder 2">
            <a:extLst>
              <a:ext uri="{FF2B5EF4-FFF2-40B4-BE49-F238E27FC236}">
                <a16:creationId xmlns:a16="http://schemas.microsoft.com/office/drawing/2014/main" id="{A83C7FDE-8E14-4F53-B540-8202CB28A07A}"/>
              </a:ext>
            </a:extLst>
          </p:cNvPr>
          <p:cNvSpPr>
            <a:spLocks noGrp="1"/>
          </p:cNvSpPr>
          <p:nvPr>
            <p:ph idx="1"/>
          </p:nvPr>
        </p:nvSpPr>
        <p:spPr>
          <a:xfrm>
            <a:off x="685800" y="1447800"/>
            <a:ext cx="7772400" cy="5181600"/>
          </a:xfrm>
        </p:spPr>
        <p:txBody>
          <a:bodyPr rtlCol="0">
            <a:normAutofit/>
          </a:bodyPr>
          <a:lstStyle/>
          <a:p>
            <a:pPr marL="91440" indent="-91440" eaLnBrk="1" fontAlgn="auto" hangingPunct="1">
              <a:defRPr/>
            </a:pPr>
            <a:r>
              <a:rPr lang="en-US" sz="3000" dirty="0">
                <a:solidFill>
                  <a:schemeClr val="tx1">
                    <a:lumMod val="75000"/>
                    <a:lumOff val="25000"/>
                  </a:schemeClr>
                </a:solidFill>
              </a:rPr>
              <a:t>Final thought about securing everyone and everything</a:t>
            </a:r>
            <a:br>
              <a:rPr lang="en-US" sz="3000" dirty="0">
                <a:solidFill>
                  <a:schemeClr val="tx1">
                    <a:lumMod val="75000"/>
                    <a:lumOff val="25000"/>
                  </a:schemeClr>
                </a:solidFill>
              </a:rPr>
            </a:br>
            <a:endParaRPr lang="en-US" sz="3000" dirty="0">
              <a:solidFill>
                <a:schemeClr val="tx1">
                  <a:lumMod val="75000"/>
                  <a:lumOff val="25000"/>
                </a:schemeClr>
              </a:solidFill>
            </a:endParaRPr>
          </a:p>
          <a:p>
            <a:pPr marL="91440" indent="-91440" eaLnBrk="1" fontAlgn="auto" hangingPunct="1">
              <a:defRPr/>
            </a:pPr>
            <a:r>
              <a:rPr lang="en-US" sz="3400" i="1" dirty="0">
                <a:solidFill>
                  <a:srgbClr val="FF0000"/>
                </a:solidFill>
              </a:rPr>
              <a:t>“First Responders must do a better job securing ourselves, patients and equipment. We often see the adverse results of others who don’t use seatbelts or child seats, so let’s set the standard.”  </a:t>
            </a:r>
            <a:r>
              <a:rPr lang="en-US" sz="3200" i="1" dirty="0">
                <a:solidFill>
                  <a:schemeClr val="tx1">
                    <a:lumMod val="75000"/>
                    <a:lumOff val="25000"/>
                  </a:schemeClr>
                </a:solidFill>
              </a:rPr>
              <a:t/>
            </a:r>
            <a:br>
              <a:rPr lang="en-US" sz="3200" i="1" dirty="0">
                <a:solidFill>
                  <a:schemeClr val="tx1">
                    <a:lumMod val="75000"/>
                    <a:lumOff val="25000"/>
                  </a:schemeClr>
                </a:solidFill>
              </a:rPr>
            </a:br>
            <a:endParaRPr lang="en-US" sz="3200" i="1" dirty="0">
              <a:solidFill>
                <a:schemeClr val="tx1">
                  <a:lumMod val="75000"/>
                  <a:lumOff val="25000"/>
                </a:schemeClr>
              </a:solidFill>
            </a:endParaRPr>
          </a:p>
          <a:p>
            <a:pPr marL="0" indent="0" algn="ctr" eaLnBrk="1" fontAlgn="auto" hangingPunct="1">
              <a:buFontTx/>
              <a:buNone/>
              <a:defRPr/>
            </a:pPr>
            <a:r>
              <a:rPr lang="en-US" sz="3400" b="1" i="1" dirty="0">
                <a:solidFill>
                  <a:schemeClr val="tx1">
                    <a:lumMod val="75000"/>
                    <a:lumOff val="25000"/>
                  </a:schemeClr>
                </a:solidFill>
              </a:rPr>
              <a:t>“LEAD BY EXAMPLE”</a:t>
            </a:r>
          </a:p>
        </p:txBody>
      </p:sp>
      <p:sp>
        <p:nvSpPr>
          <p:cNvPr id="174084" name="TextBox 5">
            <a:extLst>
              <a:ext uri="{FF2B5EF4-FFF2-40B4-BE49-F238E27FC236}">
                <a16:creationId xmlns:a16="http://schemas.microsoft.com/office/drawing/2014/main" id="{B8050E30-D4AD-4B32-907A-896E89A54A6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80B16CF2-D364-4819-BA30-4A41669643C4}"/>
              </a:ext>
            </a:extLst>
          </p:cNvPr>
          <p:cNvSpPr>
            <a:spLocks noGrp="1" noChangeArrowheads="1"/>
          </p:cNvSpPr>
          <p:nvPr>
            <p:ph type="title"/>
          </p:nvPr>
        </p:nvSpPr>
        <p:spPr>
          <a:xfrm>
            <a:off x="438150" y="41275"/>
            <a:ext cx="8458200" cy="960438"/>
          </a:xfrm>
        </p:spPr>
        <p:txBody>
          <a:bodyPr/>
          <a:lstStyle/>
          <a:p>
            <a:pPr eaLnBrk="1" fontAlgn="auto" hangingPunct="1">
              <a:spcAft>
                <a:spcPts val="0"/>
              </a:spcAft>
              <a:defRPr/>
            </a:pPr>
            <a:r>
              <a:rPr lang="en-US" sz="4400" dirty="0">
                <a:solidFill>
                  <a:schemeClr val="accent2"/>
                </a:solidFill>
                <a:effectLst>
                  <a:outerShdw blurRad="38100" dist="38100" dir="2700000" algn="tl">
                    <a:srgbClr val="000000"/>
                  </a:outerShdw>
                </a:effectLst>
              </a:rPr>
              <a:t>The Transportation System</a:t>
            </a:r>
          </a:p>
        </p:txBody>
      </p:sp>
      <p:sp>
        <p:nvSpPr>
          <p:cNvPr id="176131" name="Rectangle 3">
            <a:extLst>
              <a:ext uri="{FF2B5EF4-FFF2-40B4-BE49-F238E27FC236}">
                <a16:creationId xmlns:a16="http://schemas.microsoft.com/office/drawing/2014/main" id="{E137ED6B-3AD4-469A-A1EA-E8464E879164}"/>
              </a:ext>
            </a:extLst>
          </p:cNvPr>
          <p:cNvSpPr>
            <a:spLocks noGrp="1" noChangeArrowheads="1"/>
          </p:cNvSpPr>
          <p:nvPr>
            <p:ph idx="1"/>
          </p:nvPr>
        </p:nvSpPr>
        <p:spPr>
          <a:xfrm>
            <a:off x="514350" y="1252538"/>
            <a:ext cx="7620000" cy="739775"/>
          </a:xfrm>
        </p:spPr>
        <p:txBody>
          <a:bodyPr/>
          <a:lstStyle/>
          <a:p>
            <a:pPr eaLnBrk="1" hangingPunct="1">
              <a:buFontTx/>
              <a:buNone/>
            </a:pPr>
            <a:r>
              <a:rPr lang="en-US" altLang="en-US" b="1"/>
              <a:t>	</a:t>
            </a:r>
            <a:r>
              <a:rPr lang="en-US" altLang="en-US" sz="3200"/>
              <a:t>The transportation system is made up of three (3) components:</a:t>
            </a:r>
          </a:p>
          <a:p>
            <a:pPr eaLnBrk="1" hangingPunct="1">
              <a:buFontTx/>
              <a:buNone/>
            </a:pPr>
            <a:endParaRPr lang="en-US" altLang="en-US"/>
          </a:p>
        </p:txBody>
      </p:sp>
      <p:sp>
        <p:nvSpPr>
          <p:cNvPr id="176132" name="Rectangle 7">
            <a:extLst>
              <a:ext uri="{FF2B5EF4-FFF2-40B4-BE49-F238E27FC236}">
                <a16:creationId xmlns:a16="http://schemas.microsoft.com/office/drawing/2014/main" id="{BADC1147-7DF5-4556-B38C-955CEB7B8B68}"/>
              </a:ext>
            </a:extLst>
          </p:cNvPr>
          <p:cNvSpPr>
            <a:spLocks noChangeArrowheads="1"/>
          </p:cNvSpPr>
          <p:nvPr/>
        </p:nvSpPr>
        <p:spPr bwMode="auto">
          <a:xfrm>
            <a:off x="685800" y="2462213"/>
            <a:ext cx="3886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Char char="•"/>
            </a:pPr>
            <a:r>
              <a:rPr lang="en-US" altLang="en-US" sz="3200">
                <a:latin typeface="Arial" panose="020B0604020202020204" pitchFamily="34" charset="0"/>
              </a:rPr>
              <a:t>The Vehicle</a:t>
            </a:r>
          </a:p>
          <a:p>
            <a:pPr eaLnBrk="1" hangingPunct="1">
              <a:buFontTx/>
              <a:buChar char="•"/>
            </a:pPr>
            <a:r>
              <a:rPr lang="en-US" altLang="en-US" sz="3200">
                <a:latin typeface="Arial" panose="020B0604020202020204" pitchFamily="34" charset="0"/>
              </a:rPr>
              <a:t>The Driver</a:t>
            </a:r>
          </a:p>
          <a:p>
            <a:pPr eaLnBrk="1" hangingPunct="1">
              <a:buFontTx/>
              <a:buChar char="•"/>
            </a:pPr>
            <a:r>
              <a:rPr lang="en-US" altLang="en-US" sz="3200">
                <a:latin typeface="Arial" panose="020B0604020202020204" pitchFamily="34" charset="0"/>
              </a:rPr>
              <a:t>The Environment</a:t>
            </a:r>
          </a:p>
        </p:txBody>
      </p:sp>
      <p:pic>
        <p:nvPicPr>
          <p:cNvPr id="176133" name="Picture 11" descr="Fig_4_47">
            <a:extLst>
              <a:ext uri="{FF2B5EF4-FFF2-40B4-BE49-F238E27FC236}">
                <a16:creationId xmlns:a16="http://schemas.microsoft.com/office/drawing/2014/main" id="{38D0AF29-ECE2-4D05-A668-12E7C4222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2057400"/>
            <a:ext cx="367188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12" descr="Fig_4_6">
            <a:extLst>
              <a:ext uri="{FF2B5EF4-FFF2-40B4-BE49-F238E27FC236}">
                <a16:creationId xmlns:a16="http://schemas.microsoft.com/office/drawing/2014/main" id="{244A10FF-D7F0-48EF-ACD6-D7E75BB13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863" y="4398963"/>
            <a:ext cx="3667125"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Picture 13" descr="Fig_4_9">
            <a:extLst>
              <a:ext uri="{FF2B5EF4-FFF2-40B4-BE49-F238E27FC236}">
                <a16:creationId xmlns:a16="http://schemas.microsoft.com/office/drawing/2014/main" id="{51F25972-2F63-47C2-AB19-9F2B82DEC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4406900"/>
            <a:ext cx="379571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6" name="TextBox 9">
            <a:extLst>
              <a:ext uri="{FF2B5EF4-FFF2-40B4-BE49-F238E27FC236}">
                <a16:creationId xmlns:a16="http://schemas.microsoft.com/office/drawing/2014/main" id="{1AE2C71A-081C-4B21-8D9B-8BEB02C8A816}"/>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81C4F50F-41F9-422A-A85D-9FD3BDE7A8CA}"/>
              </a:ext>
            </a:extLst>
          </p:cNvPr>
          <p:cNvSpPr>
            <a:spLocks noGrp="1"/>
          </p:cNvSpPr>
          <p:nvPr>
            <p:ph type="title"/>
          </p:nvPr>
        </p:nvSpPr>
        <p:spPr>
          <a:xfrm>
            <a:off x="762000" y="0"/>
            <a:ext cx="7543800" cy="1219200"/>
          </a:xfrm>
        </p:spPr>
        <p:txBody>
          <a:bodyPr/>
          <a:lstStyle/>
          <a:p>
            <a:pPr eaLnBrk="1" fontAlgn="auto" hangingPunct="1">
              <a:spcAft>
                <a:spcPts val="0"/>
              </a:spcAft>
              <a:defRPr/>
            </a:pPr>
            <a:r>
              <a:rPr lang="en-US" altLang="en-US" sz="4400" dirty="0">
                <a:solidFill>
                  <a:schemeClr val="accent2"/>
                </a:solidFill>
              </a:rPr>
              <a:t>The Vehicle</a:t>
            </a:r>
          </a:p>
        </p:txBody>
      </p:sp>
      <p:sp>
        <p:nvSpPr>
          <p:cNvPr id="146435" name="Content Placeholder 2">
            <a:extLst>
              <a:ext uri="{FF2B5EF4-FFF2-40B4-BE49-F238E27FC236}">
                <a16:creationId xmlns:a16="http://schemas.microsoft.com/office/drawing/2014/main" id="{575C4DCA-B1AC-4B00-8932-AE0B40BB1A30}"/>
              </a:ext>
            </a:extLst>
          </p:cNvPr>
          <p:cNvSpPr>
            <a:spLocks noGrp="1"/>
          </p:cNvSpPr>
          <p:nvPr>
            <p:ph idx="1"/>
          </p:nvPr>
        </p:nvSpPr>
        <p:spPr>
          <a:xfrm>
            <a:off x="762000" y="1295400"/>
            <a:ext cx="8001000" cy="5257800"/>
          </a:xfrm>
        </p:spPr>
        <p:txBody>
          <a:bodyPr rtlCol="0">
            <a:normAutofit fontScale="92500" lnSpcReduction="20000"/>
          </a:bodyPr>
          <a:lstStyle/>
          <a:p>
            <a:pPr marL="91440" indent="-91440" eaLnBrk="1" fontAlgn="auto" hangingPunct="1">
              <a:defRPr/>
            </a:pPr>
            <a:r>
              <a:rPr lang="en-US" altLang="en-US" sz="3000" dirty="0">
                <a:solidFill>
                  <a:schemeClr val="tx1">
                    <a:lumMod val="75000"/>
                    <a:lumOff val="25000"/>
                  </a:schemeClr>
                </a:solidFill>
              </a:rPr>
              <a:t>Daily Maintenance Checks</a:t>
            </a:r>
          </a:p>
          <a:p>
            <a:pPr marL="384048" lvl="1" indent="-182880" eaLnBrk="1" fontAlgn="auto" hangingPunct="1">
              <a:defRPr/>
            </a:pPr>
            <a:endParaRPr lang="en-US" altLang="en-US" sz="2600" dirty="0">
              <a:solidFill>
                <a:schemeClr val="tx1">
                  <a:lumMod val="75000"/>
                  <a:lumOff val="25000"/>
                </a:schemeClr>
              </a:solidFill>
            </a:endParaRPr>
          </a:p>
          <a:p>
            <a:pPr marL="384048" lvl="1" indent="-182880" eaLnBrk="1" fontAlgn="auto" hangingPunct="1">
              <a:defRPr/>
            </a:pPr>
            <a:r>
              <a:rPr lang="en-US" altLang="en-US" sz="2600" dirty="0">
                <a:solidFill>
                  <a:schemeClr val="tx1">
                    <a:lumMod val="75000"/>
                    <a:lumOff val="25000"/>
                  </a:schemeClr>
                </a:solidFill>
              </a:rPr>
              <a:t>Accomplished at the beginning of shift if possible</a:t>
            </a:r>
          </a:p>
          <a:p>
            <a:pPr marL="384048" lvl="1" indent="-182880" eaLnBrk="1" fontAlgn="auto" hangingPunct="1">
              <a:defRPr/>
            </a:pPr>
            <a:endParaRPr lang="en-US" altLang="en-US" sz="1600" dirty="0">
              <a:solidFill>
                <a:schemeClr val="tx1">
                  <a:lumMod val="75000"/>
                  <a:lumOff val="25000"/>
                </a:schemeClr>
              </a:solidFill>
            </a:endParaRPr>
          </a:p>
          <a:p>
            <a:pPr marL="749490" lvl="3" indent="-182880" eaLnBrk="1" fontAlgn="auto" hangingPunct="1">
              <a:defRPr/>
            </a:pPr>
            <a:r>
              <a:rPr lang="en-US" altLang="en-US" sz="2600" dirty="0">
                <a:solidFill>
                  <a:schemeClr val="tx1">
                    <a:lumMod val="75000"/>
                    <a:lumOff val="25000"/>
                  </a:schemeClr>
                </a:solidFill>
              </a:rPr>
              <a:t>Approaching the vehicle</a:t>
            </a:r>
          </a:p>
          <a:p>
            <a:pPr marL="566928" lvl="2" indent="-182880" eaLnBrk="1" fontAlgn="auto" hangingPunct="1">
              <a:defRPr/>
            </a:pPr>
            <a:endParaRPr lang="en-US" altLang="en-US" sz="2600" dirty="0">
              <a:solidFill>
                <a:schemeClr val="tx1">
                  <a:lumMod val="75000"/>
                  <a:lumOff val="25000"/>
                </a:schemeClr>
              </a:solidFill>
            </a:endParaRPr>
          </a:p>
          <a:p>
            <a:pPr marL="932053" lvl="4" indent="-182880" eaLnBrk="1" fontAlgn="auto" hangingPunct="1">
              <a:defRPr/>
            </a:pPr>
            <a:r>
              <a:rPr lang="en-US" altLang="en-US" sz="2600" dirty="0">
                <a:solidFill>
                  <a:schemeClr val="tx1">
                    <a:lumMod val="75000"/>
                    <a:lumOff val="25000"/>
                  </a:schemeClr>
                </a:solidFill>
              </a:rPr>
              <a:t>Is the vehicle clean</a:t>
            </a:r>
          </a:p>
          <a:p>
            <a:pPr marL="566928" lvl="2" indent="-182880" eaLnBrk="1" fontAlgn="auto" hangingPunct="1">
              <a:defRPr/>
            </a:pPr>
            <a:endParaRPr lang="en-US" altLang="en-US" sz="2600" dirty="0">
              <a:solidFill>
                <a:schemeClr val="tx1">
                  <a:lumMod val="75000"/>
                  <a:lumOff val="25000"/>
                </a:schemeClr>
              </a:solidFill>
            </a:endParaRPr>
          </a:p>
          <a:p>
            <a:pPr marL="932053" lvl="4" indent="-182880" eaLnBrk="1" fontAlgn="auto" hangingPunct="1">
              <a:defRPr/>
            </a:pPr>
            <a:r>
              <a:rPr lang="en-US" altLang="en-US" sz="2600" dirty="0">
                <a:solidFill>
                  <a:schemeClr val="tx1">
                    <a:lumMod val="75000"/>
                    <a:lumOff val="25000"/>
                  </a:schemeClr>
                </a:solidFill>
              </a:rPr>
              <a:t>Is the vehicle sitting level</a:t>
            </a:r>
          </a:p>
          <a:p>
            <a:pPr marL="566928" lvl="2" indent="-182880" eaLnBrk="1" fontAlgn="auto" hangingPunct="1">
              <a:defRPr/>
            </a:pPr>
            <a:endParaRPr lang="en-US" altLang="en-US" sz="2600" dirty="0">
              <a:solidFill>
                <a:schemeClr val="tx1">
                  <a:lumMod val="75000"/>
                  <a:lumOff val="25000"/>
                </a:schemeClr>
              </a:solidFill>
            </a:endParaRPr>
          </a:p>
          <a:p>
            <a:pPr marL="932053" lvl="4" indent="-182880" eaLnBrk="1" fontAlgn="auto" hangingPunct="1">
              <a:defRPr/>
            </a:pPr>
            <a:r>
              <a:rPr lang="en-US" altLang="en-US" sz="2600" dirty="0">
                <a:solidFill>
                  <a:schemeClr val="tx1">
                    <a:lumMod val="75000"/>
                    <a:lumOff val="25000"/>
                  </a:schemeClr>
                </a:solidFill>
              </a:rPr>
              <a:t>Fluid leaks underneath</a:t>
            </a:r>
          </a:p>
          <a:p>
            <a:pPr marL="566928" lvl="2" indent="-182880" eaLnBrk="1" fontAlgn="auto" hangingPunct="1">
              <a:defRPr/>
            </a:pPr>
            <a:endParaRPr lang="en-US" altLang="en-US" sz="2600" dirty="0">
              <a:solidFill>
                <a:schemeClr val="tx1">
                  <a:lumMod val="75000"/>
                  <a:lumOff val="25000"/>
                </a:schemeClr>
              </a:solidFill>
            </a:endParaRPr>
          </a:p>
          <a:p>
            <a:pPr marL="932053" lvl="4" indent="-182880" eaLnBrk="1" fontAlgn="auto" hangingPunct="1">
              <a:defRPr/>
            </a:pPr>
            <a:r>
              <a:rPr lang="en-US" altLang="en-US" sz="2600" dirty="0">
                <a:solidFill>
                  <a:schemeClr val="tx1">
                    <a:lumMod val="75000"/>
                    <a:lumOff val="25000"/>
                  </a:schemeClr>
                </a:solidFill>
              </a:rPr>
              <a:t>Condition of glass and lights</a:t>
            </a:r>
          </a:p>
          <a:p>
            <a:pPr marL="566928" lvl="2" indent="-182880" eaLnBrk="1" fontAlgn="auto" hangingPunct="1">
              <a:defRPr/>
            </a:pPr>
            <a:endParaRPr lang="en-US" altLang="en-US" sz="2600" dirty="0">
              <a:solidFill>
                <a:schemeClr val="tx1">
                  <a:lumMod val="75000"/>
                  <a:lumOff val="25000"/>
                </a:schemeClr>
              </a:solidFill>
            </a:endParaRPr>
          </a:p>
          <a:p>
            <a:pPr marL="932053" lvl="4" indent="-182880" eaLnBrk="1" fontAlgn="auto" hangingPunct="1">
              <a:defRPr/>
            </a:pPr>
            <a:r>
              <a:rPr lang="en-US" altLang="en-US" sz="2600" dirty="0">
                <a:solidFill>
                  <a:schemeClr val="tx1">
                    <a:lumMod val="75000"/>
                    <a:lumOff val="25000"/>
                  </a:schemeClr>
                </a:solidFill>
              </a:rPr>
              <a:t>Tire condition</a:t>
            </a:r>
          </a:p>
        </p:txBody>
      </p:sp>
      <p:sp>
        <p:nvSpPr>
          <p:cNvPr id="178180" name="TextBox 5">
            <a:extLst>
              <a:ext uri="{FF2B5EF4-FFF2-40B4-BE49-F238E27FC236}">
                <a16:creationId xmlns:a16="http://schemas.microsoft.com/office/drawing/2014/main" id="{D3B551A9-A550-4D79-AD6C-DB39F1E5B676}"/>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1-75</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4E6AE02E-83E1-4153-817F-7E8D63C52E14}"/>
              </a:ext>
            </a:extLst>
          </p:cNvPr>
          <p:cNvSpPr>
            <a:spLocks noGrp="1"/>
          </p:cNvSpPr>
          <p:nvPr>
            <p:ph type="title"/>
          </p:nvPr>
        </p:nvSpPr>
        <p:spPr>
          <a:xfrm>
            <a:off x="762000" y="0"/>
            <a:ext cx="7543800" cy="1160463"/>
          </a:xfrm>
        </p:spPr>
        <p:txBody>
          <a:bodyPr/>
          <a:lstStyle/>
          <a:p>
            <a:pPr eaLnBrk="1" fontAlgn="auto" hangingPunct="1">
              <a:spcAft>
                <a:spcPts val="0"/>
              </a:spcAft>
              <a:defRPr/>
            </a:pPr>
            <a:r>
              <a:rPr lang="en-US" altLang="en-US" sz="4400" dirty="0">
                <a:solidFill>
                  <a:schemeClr val="accent2"/>
                </a:solidFill>
              </a:rPr>
              <a:t>The Vehicle</a:t>
            </a:r>
          </a:p>
        </p:txBody>
      </p:sp>
      <p:sp>
        <p:nvSpPr>
          <p:cNvPr id="180227" name="Content Placeholder 2">
            <a:extLst>
              <a:ext uri="{FF2B5EF4-FFF2-40B4-BE49-F238E27FC236}">
                <a16:creationId xmlns:a16="http://schemas.microsoft.com/office/drawing/2014/main" id="{955B3BA0-51D5-44E8-8E52-1628E7962F75}"/>
              </a:ext>
            </a:extLst>
          </p:cNvPr>
          <p:cNvSpPr>
            <a:spLocks noGrp="1"/>
          </p:cNvSpPr>
          <p:nvPr>
            <p:ph idx="1"/>
          </p:nvPr>
        </p:nvSpPr>
        <p:spPr>
          <a:xfrm>
            <a:off x="787400" y="1295400"/>
            <a:ext cx="7543800" cy="4800600"/>
          </a:xfrm>
        </p:spPr>
        <p:txBody>
          <a:bodyPr/>
          <a:lstStyle/>
          <a:p>
            <a:pPr marL="200025" lvl="1" indent="0" eaLnBrk="1" hangingPunct="1">
              <a:buFont typeface="Calibri" panose="020F0502020204030204" pitchFamily="34" charset="0"/>
              <a:buNone/>
            </a:pPr>
            <a:endParaRPr lang="en-US" altLang="en-US" sz="2600" dirty="0"/>
          </a:p>
          <a:p>
            <a:pPr marL="200025" lvl="1" indent="0" eaLnBrk="1" hangingPunct="1">
              <a:buFont typeface="Calibri" panose="020F0502020204030204" pitchFamily="34" charset="0"/>
              <a:buNone/>
            </a:pPr>
            <a:r>
              <a:rPr lang="en-US" altLang="en-US" sz="2600" dirty="0"/>
              <a:t>Engine Compartment Checks</a:t>
            </a:r>
          </a:p>
          <a:p>
            <a:pPr lvl="2" eaLnBrk="1" hangingPunct="1"/>
            <a:endParaRPr lang="en-US" altLang="en-US" sz="2600" dirty="0"/>
          </a:p>
          <a:p>
            <a:pPr lvl="2" eaLnBrk="1" hangingPunct="1"/>
            <a:r>
              <a:rPr lang="en-US" altLang="en-US" sz="2600" dirty="0"/>
              <a:t>Fluid checks – oil, power steering, cooling system, brake, transmission, windshield washer</a:t>
            </a:r>
          </a:p>
          <a:p>
            <a:pPr lvl="2" eaLnBrk="1" hangingPunct="1"/>
            <a:endParaRPr lang="en-US" altLang="en-US" sz="2600" dirty="0"/>
          </a:p>
          <a:p>
            <a:pPr lvl="2" eaLnBrk="1" hangingPunct="1"/>
            <a:r>
              <a:rPr lang="en-US" altLang="en-US" sz="2600" dirty="0"/>
              <a:t>Batteries, hoses, and belts</a:t>
            </a:r>
          </a:p>
          <a:p>
            <a:pPr lvl="2" eaLnBrk="1" hangingPunct="1"/>
            <a:endParaRPr lang="en-US" altLang="en-US" sz="2600" dirty="0"/>
          </a:p>
          <a:p>
            <a:pPr lvl="2" eaLnBrk="1" hangingPunct="1"/>
            <a:r>
              <a:rPr lang="en-US" altLang="en-US" sz="2600" dirty="0"/>
              <a:t>Refer to manufacturer’s recommendations</a:t>
            </a:r>
          </a:p>
        </p:txBody>
      </p:sp>
      <p:sp>
        <p:nvSpPr>
          <p:cNvPr id="180228" name="TextBox 5">
            <a:extLst>
              <a:ext uri="{FF2B5EF4-FFF2-40B4-BE49-F238E27FC236}">
                <a16:creationId xmlns:a16="http://schemas.microsoft.com/office/drawing/2014/main" id="{DB707E32-4EA9-49DE-83DA-8A397D8D532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1-76</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33B484D3-F053-4319-B630-821ABBC014E0}"/>
              </a:ext>
            </a:extLst>
          </p:cNvPr>
          <p:cNvSpPr>
            <a:spLocks noGrp="1"/>
          </p:cNvSpPr>
          <p:nvPr>
            <p:ph type="title"/>
          </p:nvPr>
        </p:nvSpPr>
        <p:spPr>
          <a:xfrm>
            <a:off x="822325" y="0"/>
            <a:ext cx="7543800" cy="1084263"/>
          </a:xfrm>
        </p:spPr>
        <p:txBody>
          <a:bodyPr/>
          <a:lstStyle/>
          <a:p>
            <a:pPr eaLnBrk="1" fontAlgn="auto" hangingPunct="1">
              <a:spcAft>
                <a:spcPts val="0"/>
              </a:spcAft>
              <a:defRPr/>
            </a:pPr>
            <a:r>
              <a:rPr lang="en-US" altLang="en-US" sz="4400" dirty="0">
                <a:solidFill>
                  <a:schemeClr val="accent2"/>
                </a:solidFill>
              </a:rPr>
              <a:t>The Vehicle</a:t>
            </a:r>
          </a:p>
        </p:txBody>
      </p:sp>
      <p:sp>
        <p:nvSpPr>
          <p:cNvPr id="182275" name="Content Placeholder 2">
            <a:extLst>
              <a:ext uri="{FF2B5EF4-FFF2-40B4-BE49-F238E27FC236}">
                <a16:creationId xmlns:a16="http://schemas.microsoft.com/office/drawing/2014/main" id="{4C0D3852-439B-4D3C-8248-2D416AEB42E1}"/>
              </a:ext>
            </a:extLst>
          </p:cNvPr>
          <p:cNvSpPr>
            <a:spLocks noGrp="1"/>
          </p:cNvSpPr>
          <p:nvPr>
            <p:ph idx="1"/>
          </p:nvPr>
        </p:nvSpPr>
        <p:spPr>
          <a:xfrm>
            <a:off x="857250" y="1295400"/>
            <a:ext cx="7543800" cy="5181600"/>
          </a:xfrm>
        </p:spPr>
        <p:txBody>
          <a:bodyPr/>
          <a:lstStyle/>
          <a:p>
            <a:pPr marL="200025" lvl="1" indent="0" eaLnBrk="1" hangingPunct="1">
              <a:buFont typeface="Calibri" panose="020F0502020204030204" pitchFamily="34" charset="0"/>
              <a:buNone/>
            </a:pPr>
            <a:endParaRPr lang="en-US" altLang="en-US" sz="2600" dirty="0"/>
          </a:p>
          <a:p>
            <a:pPr marL="200025" lvl="1" indent="0" eaLnBrk="1" hangingPunct="1">
              <a:buFont typeface="Calibri" panose="020F0502020204030204" pitchFamily="34" charset="0"/>
              <a:buNone/>
            </a:pPr>
            <a:r>
              <a:rPr lang="en-US" altLang="en-US" sz="2600" dirty="0"/>
              <a:t>Cab Compartment Components</a:t>
            </a:r>
          </a:p>
          <a:p>
            <a:pPr lvl="2" eaLnBrk="1" hangingPunct="1"/>
            <a:endParaRPr lang="en-US" altLang="en-US" sz="2600" dirty="0"/>
          </a:p>
          <a:p>
            <a:pPr lvl="2" eaLnBrk="1" hangingPunct="1"/>
            <a:r>
              <a:rPr lang="en-US" altLang="en-US" sz="2600" dirty="0"/>
              <a:t>Controls and gauges</a:t>
            </a:r>
          </a:p>
          <a:p>
            <a:pPr lvl="2" eaLnBrk="1" hangingPunct="1"/>
            <a:endParaRPr lang="en-US" altLang="en-US" sz="2600" dirty="0"/>
          </a:p>
          <a:p>
            <a:pPr lvl="2" eaLnBrk="1" hangingPunct="1"/>
            <a:r>
              <a:rPr lang="en-US" altLang="en-US" sz="2600" dirty="0"/>
              <a:t>Seat adjustment, mirror adjustment, and seat belts</a:t>
            </a:r>
          </a:p>
          <a:p>
            <a:pPr lvl="2" eaLnBrk="1" hangingPunct="1"/>
            <a:endParaRPr lang="en-US" altLang="en-US" sz="2600" dirty="0"/>
          </a:p>
          <a:p>
            <a:pPr lvl="2" eaLnBrk="1" hangingPunct="1"/>
            <a:r>
              <a:rPr lang="en-US" altLang="en-US" sz="2600" dirty="0"/>
              <a:t>Equipment secure in cab</a:t>
            </a:r>
          </a:p>
          <a:p>
            <a:pPr lvl="2" eaLnBrk="1" hangingPunct="1"/>
            <a:endParaRPr lang="en-US" altLang="en-US" sz="2600" dirty="0"/>
          </a:p>
          <a:p>
            <a:pPr lvl="2" eaLnBrk="1" hangingPunct="1"/>
            <a:r>
              <a:rPr lang="en-US" altLang="en-US" sz="2600" dirty="0"/>
              <a:t>Windshield clean</a:t>
            </a:r>
          </a:p>
          <a:p>
            <a:pPr marL="200025" lvl="1" indent="0" eaLnBrk="1" hangingPunct="1">
              <a:buFont typeface="Calibri" panose="020F0502020204030204" pitchFamily="34" charset="0"/>
              <a:buNone/>
            </a:pPr>
            <a:endParaRPr lang="en-US" altLang="en-US" sz="2600" dirty="0"/>
          </a:p>
        </p:txBody>
      </p:sp>
      <p:sp>
        <p:nvSpPr>
          <p:cNvPr id="182276" name="TextBox 5">
            <a:extLst>
              <a:ext uri="{FF2B5EF4-FFF2-40B4-BE49-F238E27FC236}">
                <a16:creationId xmlns:a16="http://schemas.microsoft.com/office/drawing/2014/main" id="{441EACEA-10AD-4BA6-8F38-C0F6F258C06F}"/>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1-77</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C148311C-ECE9-4590-A754-A28A0F1201A2}"/>
              </a:ext>
            </a:extLst>
          </p:cNvPr>
          <p:cNvSpPr>
            <a:spLocks noGrp="1"/>
          </p:cNvSpPr>
          <p:nvPr>
            <p:ph type="title"/>
          </p:nvPr>
        </p:nvSpPr>
        <p:spPr>
          <a:xfrm>
            <a:off x="822325" y="0"/>
            <a:ext cx="7543800" cy="1084263"/>
          </a:xfrm>
        </p:spPr>
        <p:txBody>
          <a:bodyPr/>
          <a:lstStyle/>
          <a:p>
            <a:pPr eaLnBrk="1" fontAlgn="auto" hangingPunct="1">
              <a:spcAft>
                <a:spcPts val="0"/>
              </a:spcAft>
              <a:defRPr/>
            </a:pPr>
            <a:r>
              <a:rPr lang="en-US" altLang="en-US" sz="4400" dirty="0">
                <a:solidFill>
                  <a:schemeClr val="accent2"/>
                </a:solidFill>
              </a:rPr>
              <a:t>The Vehicle</a:t>
            </a:r>
          </a:p>
        </p:txBody>
      </p:sp>
      <p:sp>
        <p:nvSpPr>
          <p:cNvPr id="184323" name="Content Placeholder 2">
            <a:extLst>
              <a:ext uri="{FF2B5EF4-FFF2-40B4-BE49-F238E27FC236}">
                <a16:creationId xmlns:a16="http://schemas.microsoft.com/office/drawing/2014/main" id="{39B3241B-D6BC-45E4-97CB-D5CD149A5F41}"/>
              </a:ext>
            </a:extLst>
          </p:cNvPr>
          <p:cNvSpPr>
            <a:spLocks noGrp="1"/>
          </p:cNvSpPr>
          <p:nvPr>
            <p:ph idx="1"/>
          </p:nvPr>
        </p:nvSpPr>
        <p:spPr>
          <a:xfrm>
            <a:off x="857250" y="1295400"/>
            <a:ext cx="7543800" cy="4022725"/>
          </a:xfrm>
        </p:spPr>
        <p:txBody>
          <a:bodyPr/>
          <a:lstStyle/>
          <a:p>
            <a:pPr marL="200025" lvl="1" indent="0" eaLnBrk="1" hangingPunct="1">
              <a:buFont typeface="Calibri" panose="020F0502020204030204" pitchFamily="34" charset="0"/>
              <a:buNone/>
            </a:pPr>
            <a:r>
              <a:rPr lang="en-US" altLang="en-US" sz="2600"/>
              <a:t>System Checks</a:t>
            </a:r>
          </a:p>
          <a:p>
            <a:pPr lvl="2" eaLnBrk="1" hangingPunct="1"/>
            <a:endParaRPr lang="en-US" altLang="en-US" sz="2600"/>
          </a:p>
          <a:p>
            <a:pPr lvl="2" eaLnBrk="1" hangingPunct="1"/>
            <a:r>
              <a:rPr lang="en-US" altLang="en-US" sz="2600"/>
              <a:t>Lights, gauges, wipers, radios</a:t>
            </a:r>
          </a:p>
          <a:p>
            <a:pPr lvl="2" eaLnBrk="1" hangingPunct="1"/>
            <a:endParaRPr lang="en-US" altLang="en-US" sz="2600"/>
          </a:p>
          <a:p>
            <a:pPr lvl="2" eaLnBrk="1" hangingPunct="1"/>
            <a:r>
              <a:rPr lang="en-US" altLang="en-US" sz="2600"/>
              <a:t>Emergency equipment (lights, sirens, air horns, etc.)</a:t>
            </a:r>
          </a:p>
        </p:txBody>
      </p:sp>
      <p:sp>
        <p:nvSpPr>
          <p:cNvPr id="184324" name="TextBox 5">
            <a:extLst>
              <a:ext uri="{FF2B5EF4-FFF2-40B4-BE49-F238E27FC236}">
                <a16:creationId xmlns:a16="http://schemas.microsoft.com/office/drawing/2014/main" id="{CD636AB1-253B-4D3C-8F43-590D4ECA43FF}"/>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08A196D4-048F-4E06-84E4-E945062CF94C}"/>
              </a:ext>
            </a:extLst>
          </p:cNvPr>
          <p:cNvSpPr>
            <a:spLocks noGrp="1"/>
          </p:cNvSpPr>
          <p:nvPr>
            <p:ph type="title"/>
          </p:nvPr>
        </p:nvSpPr>
        <p:spPr>
          <a:xfrm>
            <a:off x="822325" y="15875"/>
            <a:ext cx="7543800" cy="1355725"/>
          </a:xfrm>
        </p:spPr>
        <p:txBody>
          <a:bodyPr/>
          <a:lstStyle/>
          <a:p>
            <a:pPr eaLnBrk="1" fontAlgn="auto" hangingPunct="1">
              <a:spcAft>
                <a:spcPts val="0"/>
              </a:spcAft>
              <a:defRPr/>
            </a:pPr>
            <a:r>
              <a:rPr lang="en-US" altLang="en-US" sz="4400" dirty="0">
                <a:solidFill>
                  <a:schemeClr val="accent2"/>
                </a:solidFill>
              </a:rPr>
              <a:t>Course Pre-Requisites</a:t>
            </a:r>
          </a:p>
        </p:txBody>
      </p:sp>
      <p:sp>
        <p:nvSpPr>
          <p:cNvPr id="40963" name="Content Placeholder 2">
            <a:extLst>
              <a:ext uri="{FF2B5EF4-FFF2-40B4-BE49-F238E27FC236}">
                <a16:creationId xmlns:a16="http://schemas.microsoft.com/office/drawing/2014/main" id="{C1BD5517-0848-41DD-8DEA-78D1F3CFDB35}"/>
              </a:ext>
            </a:extLst>
          </p:cNvPr>
          <p:cNvSpPr>
            <a:spLocks noGrp="1"/>
          </p:cNvSpPr>
          <p:nvPr>
            <p:ph idx="1"/>
          </p:nvPr>
        </p:nvSpPr>
        <p:spPr>
          <a:xfrm>
            <a:off x="822325" y="2286000"/>
            <a:ext cx="7543800" cy="3582988"/>
          </a:xfrm>
        </p:spPr>
        <p:txBody>
          <a:bodyPr/>
          <a:lstStyle/>
          <a:p>
            <a:pPr lvl="1" eaLnBrk="1" hangingPunct="1"/>
            <a:r>
              <a:rPr lang="en-US" altLang="en-US" sz="2800"/>
              <a:t>Minimum 18 years of age the first day of course</a:t>
            </a:r>
          </a:p>
          <a:p>
            <a:pPr lvl="1" eaLnBrk="1" hangingPunct="1"/>
            <a:endParaRPr lang="en-US" altLang="en-US" sz="2800"/>
          </a:p>
          <a:p>
            <a:pPr lvl="1" eaLnBrk="1" hangingPunct="1"/>
            <a:r>
              <a:rPr lang="en-US" altLang="en-US" sz="2800"/>
              <a:t>Have any valid driver’s license</a:t>
            </a:r>
          </a:p>
          <a:p>
            <a:pPr lvl="1" eaLnBrk="1" hangingPunct="1"/>
            <a:endParaRPr lang="en-US" altLang="en-US" sz="2800"/>
          </a:p>
          <a:p>
            <a:pPr lvl="1" eaLnBrk="1" hangingPunct="1"/>
            <a:r>
              <a:rPr lang="en-US" altLang="en-US" sz="2800"/>
              <a:t>Be affiliated or have pending affiliation with an Emergency Services Organization</a:t>
            </a:r>
          </a:p>
        </p:txBody>
      </p:sp>
      <p:sp>
        <p:nvSpPr>
          <p:cNvPr id="40964" name="TextBox 5">
            <a:extLst>
              <a:ext uri="{FF2B5EF4-FFF2-40B4-BE49-F238E27FC236}">
                <a16:creationId xmlns:a16="http://schemas.microsoft.com/office/drawing/2014/main" id="{2D807A05-1D33-488E-8BB3-A6C8FB872EC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C187F4F4-5A7B-413C-AA2C-B1551F68513F}"/>
              </a:ext>
            </a:extLst>
          </p:cNvPr>
          <p:cNvSpPr>
            <a:spLocks noGrp="1"/>
          </p:cNvSpPr>
          <p:nvPr>
            <p:ph type="title"/>
          </p:nvPr>
        </p:nvSpPr>
        <p:spPr>
          <a:xfrm>
            <a:off x="822325" y="0"/>
            <a:ext cx="7543800" cy="1160463"/>
          </a:xfrm>
        </p:spPr>
        <p:txBody>
          <a:bodyPr/>
          <a:lstStyle/>
          <a:p>
            <a:pPr eaLnBrk="1" fontAlgn="auto" hangingPunct="1">
              <a:spcAft>
                <a:spcPts val="0"/>
              </a:spcAft>
              <a:defRPr/>
            </a:pPr>
            <a:r>
              <a:rPr lang="en-US" altLang="en-US" sz="4400" dirty="0">
                <a:solidFill>
                  <a:schemeClr val="accent2"/>
                </a:solidFill>
              </a:rPr>
              <a:t>The Vehicle</a:t>
            </a:r>
          </a:p>
        </p:txBody>
      </p:sp>
      <p:sp>
        <p:nvSpPr>
          <p:cNvPr id="186371" name="Content Placeholder 2">
            <a:extLst>
              <a:ext uri="{FF2B5EF4-FFF2-40B4-BE49-F238E27FC236}">
                <a16:creationId xmlns:a16="http://schemas.microsoft.com/office/drawing/2014/main" id="{1BF0B6D0-2A56-4707-AFE9-5FC940F7C1B0}"/>
              </a:ext>
            </a:extLst>
          </p:cNvPr>
          <p:cNvSpPr>
            <a:spLocks noGrp="1"/>
          </p:cNvSpPr>
          <p:nvPr>
            <p:ph idx="1"/>
          </p:nvPr>
        </p:nvSpPr>
        <p:spPr>
          <a:xfrm>
            <a:off x="793750" y="1371600"/>
            <a:ext cx="7543800" cy="4022725"/>
          </a:xfrm>
        </p:spPr>
        <p:txBody>
          <a:bodyPr/>
          <a:lstStyle/>
          <a:p>
            <a:pPr marL="200025" lvl="1" indent="0" eaLnBrk="1" hangingPunct="1">
              <a:buFont typeface="Calibri" panose="020F0502020204030204" pitchFamily="34" charset="0"/>
              <a:buNone/>
            </a:pPr>
            <a:r>
              <a:rPr lang="en-US" altLang="en-US" sz="2600"/>
              <a:t>Equipment In Compartments</a:t>
            </a:r>
          </a:p>
          <a:p>
            <a:pPr lvl="2" eaLnBrk="1" hangingPunct="1"/>
            <a:endParaRPr lang="en-US" altLang="en-US" sz="2600"/>
          </a:p>
          <a:p>
            <a:pPr lvl="2" eaLnBrk="1" hangingPunct="1"/>
            <a:r>
              <a:rPr lang="en-US" altLang="en-US" sz="2600"/>
              <a:t>Properly stored and secured</a:t>
            </a:r>
          </a:p>
          <a:p>
            <a:pPr lvl="2" eaLnBrk="1" hangingPunct="1"/>
            <a:endParaRPr lang="en-US" altLang="en-US" sz="2600"/>
          </a:p>
          <a:p>
            <a:pPr lvl="2" eaLnBrk="1" hangingPunct="1"/>
            <a:r>
              <a:rPr lang="en-US" altLang="en-US" sz="2600"/>
              <a:t>Cleanliness</a:t>
            </a:r>
          </a:p>
          <a:p>
            <a:pPr lvl="2" eaLnBrk="1" hangingPunct="1"/>
            <a:endParaRPr lang="en-US" altLang="en-US" sz="2600"/>
          </a:p>
          <a:p>
            <a:pPr lvl="2" eaLnBrk="1" hangingPunct="1"/>
            <a:r>
              <a:rPr lang="en-US" altLang="en-US" sz="2600"/>
              <a:t>Proper working order</a:t>
            </a:r>
          </a:p>
        </p:txBody>
      </p:sp>
      <p:sp>
        <p:nvSpPr>
          <p:cNvPr id="186372" name="TextBox 5">
            <a:extLst>
              <a:ext uri="{FF2B5EF4-FFF2-40B4-BE49-F238E27FC236}">
                <a16:creationId xmlns:a16="http://schemas.microsoft.com/office/drawing/2014/main" id="{2324C882-53FA-462D-9727-EFE7EB2E5C60}"/>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1-79</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6AD53E4B-C9E5-4D25-B2E3-D5DE6CD70352}"/>
              </a:ext>
            </a:extLst>
          </p:cNvPr>
          <p:cNvSpPr>
            <a:spLocks noGrp="1"/>
          </p:cNvSpPr>
          <p:nvPr>
            <p:ph type="title"/>
          </p:nvPr>
        </p:nvSpPr>
        <p:spPr>
          <a:xfrm>
            <a:off x="822325" y="0"/>
            <a:ext cx="7543800" cy="1160463"/>
          </a:xfrm>
        </p:spPr>
        <p:txBody>
          <a:bodyPr/>
          <a:lstStyle/>
          <a:p>
            <a:pPr eaLnBrk="1" fontAlgn="auto" hangingPunct="1">
              <a:spcAft>
                <a:spcPts val="0"/>
              </a:spcAft>
              <a:defRPr/>
            </a:pPr>
            <a:r>
              <a:rPr lang="en-US" altLang="en-US" sz="4400" dirty="0">
                <a:solidFill>
                  <a:schemeClr val="accent2"/>
                </a:solidFill>
              </a:rPr>
              <a:t>The Vehicle</a:t>
            </a:r>
          </a:p>
        </p:txBody>
      </p:sp>
      <p:sp>
        <p:nvSpPr>
          <p:cNvPr id="188419" name="Content Placeholder 2">
            <a:extLst>
              <a:ext uri="{FF2B5EF4-FFF2-40B4-BE49-F238E27FC236}">
                <a16:creationId xmlns:a16="http://schemas.microsoft.com/office/drawing/2014/main" id="{F92A86DC-5066-4220-B68B-7B5BA0B41CF2}"/>
              </a:ext>
            </a:extLst>
          </p:cNvPr>
          <p:cNvSpPr>
            <a:spLocks noGrp="1"/>
          </p:cNvSpPr>
          <p:nvPr>
            <p:ph idx="1"/>
          </p:nvPr>
        </p:nvSpPr>
        <p:spPr>
          <a:xfrm>
            <a:off x="793750" y="1371600"/>
            <a:ext cx="7543800" cy="5334000"/>
          </a:xfrm>
        </p:spPr>
        <p:txBody>
          <a:bodyPr/>
          <a:lstStyle/>
          <a:p>
            <a:pPr marL="200025" lvl="1" indent="0" eaLnBrk="1" hangingPunct="1">
              <a:buFont typeface="Calibri" panose="020F0502020204030204" pitchFamily="34" charset="0"/>
              <a:buNone/>
            </a:pPr>
            <a:r>
              <a:rPr lang="en-US" altLang="en-US" sz="2600" dirty="0"/>
              <a:t>Road Check</a:t>
            </a:r>
          </a:p>
          <a:p>
            <a:pPr lvl="2" eaLnBrk="1" hangingPunct="1"/>
            <a:endParaRPr lang="en-US" altLang="en-US" sz="2600" dirty="0"/>
          </a:p>
          <a:p>
            <a:pPr lvl="2" eaLnBrk="1" hangingPunct="1"/>
            <a:r>
              <a:rPr lang="en-US" altLang="en-US" sz="2600" dirty="0"/>
              <a:t>Steering</a:t>
            </a:r>
          </a:p>
          <a:p>
            <a:pPr lvl="2" eaLnBrk="1" hangingPunct="1"/>
            <a:endParaRPr lang="en-US" altLang="en-US" sz="2600" dirty="0"/>
          </a:p>
          <a:p>
            <a:pPr lvl="2" eaLnBrk="1" hangingPunct="1"/>
            <a:r>
              <a:rPr lang="en-US" altLang="en-US" sz="2600" dirty="0"/>
              <a:t>Transmission</a:t>
            </a:r>
          </a:p>
          <a:p>
            <a:pPr lvl="2" eaLnBrk="1" hangingPunct="1"/>
            <a:endParaRPr lang="en-US" altLang="en-US" sz="2600" dirty="0"/>
          </a:p>
          <a:p>
            <a:pPr lvl="2" eaLnBrk="1" hangingPunct="1"/>
            <a:r>
              <a:rPr lang="en-US" altLang="en-US" sz="2600" dirty="0"/>
              <a:t>Brakes and suspension</a:t>
            </a:r>
          </a:p>
          <a:p>
            <a:pPr lvl="2" eaLnBrk="1" hangingPunct="1"/>
            <a:endParaRPr lang="en-US" altLang="en-US" sz="2600" dirty="0"/>
          </a:p>
          <a:p>
            <a:pPr lvl="3" eaLnBrk="1" hangingPunct="1"/>
            <a:r>
              <a:rPr lang="en-US" altLang="en-US" sz="2600" dirty="0"/>
              <a:t>Document all defects and/or needed repairs</a:t>
            </a:r>
          </a:p>
          <a:p>
            <a:pPr lvl="2" eaLnBrk="1" hangingPunct="1"/>
            <a:endParaRPr lang="en-US" altLang="en-US" sz="2600" dirty="0"/>
          </a:p>
        </p:txBody>
      </p:sp>
      <p:sp>
        <p:nvSpPr>
          <p:cNvPr id="188420" name="TextBox 5">
            <a:extLst>
              <a:ext uri="{FF2B5EF4-FFF2-40B4-BE49-F238E27FC236}">
                <a16:creationId xmlns:a16="http://schemas.microsoft.com/office/drawing/2014/main" id="{4A0DF978-AF7D-47E8-B760-22F060FD82D1}"/>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1-80</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0466" name="Object 2">
            <a:extLst>
              <a:ext uri="{FF2B5EF4-FFF2-40B4-BE49-F238E27FC236}">
                <a16:creationId xmlns:a16="http://schemas.microsoft.com/office/drawing/2014/main" id="{18413FB1-B903-465B-B4C0-5F2698E9061C}"/>
              </a:ext>
            </a:extLst>
          </p:cNvPr>
          <p:cNvGraphicFramePr>
            <a:graphicFrameLocks noChangeAspect="1"/>
          </p:cNvGraphicFramePr>
          <p:nvPr/>
        </p:nvGraphicFramePr>
        <p:xfrm>
          <a:off x="522288" y="141288"/>
          <a:ext cx="8077200" cy="6477000"/>
        </p:xfrm>
        <a:graphic>
          <a:graphicData uri="http://schemas.openxmlformats.org/presentationml/2006/ole">
            <mc:AlternateContent xmlns:mc="http://schemas.openxmlformats.org/markup-compatibility/2006">
              <mc:Choice xmlns:v="urn:schemas-microsoft-com:vml" Requires="v">
                <p:oleObj spid="_x0000_s3081" name="Acrobat Document" r:id="rId4" imgW="4663440" imgH="6034757" progId="AcroExch.Document.DC">
                  <p:embed/>
                </p:oleObj>
              </mc:Choice>
              <mc:Fallback>
                <p:oleObj name="Acrobat Document" r:id="rId4" imgW="4663440" imgH="6034757" progId="AcroExch.Document.DC">
                  <p:embed/>
                  <p:pic>
                    <p:nvPicPr>
                      <p:cNvPr id="190466" name="Object 2">
                        <a:extLst>
                          <a:ext uri="{FF2B5EF4-FFF2-40B4-BE49-F238E27FC236}">
                            <a16:creationId xmlns:a16="http://schemas.microsoft.com/office/drawing/2014/main" id="{18413FB1-B903-465B-B4C0-5F2698E90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88" y="141288"/>
                        <a:ext cx="8077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0467" name="TextBox 5">
            <a:extLst>
              <a:ext uri="{FF2B5EF4-FFF2-40B4-BE49-F238E27FC236}">
                <a16:creationId xmlns:a16="http://schemas.microsoft.com/office/drawing/2014/main" id="{A57CA7DB-18B5-40FD-BA37-8C3493752EBD}"/>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1-81</a:t>
            </a:r>
          </a:p>
        </p:txBody>
      </p:sp>
      <p:sp>
        <p:nvSpPr>
          <p:cNvPr id="154626" name="Title 1">
            <a:extLst>
              <a:ext uri="{FF2B5EF4-FFF2-40B4-BE49-F238E27FC236}">
                <a16:creationId xmlns:a16="http://schemas.microsoft.com/office/drawing/2014/main" id="{5A7D4F2F-DCCF-476F-A95B-157576B978C4}"/>
              </a:ext>
            </a:extLst>
          </p:cNvPr>
          <p:cNvSpPr>
            <a:spLocks noGrp="1"/>
          </p:cNvSpPr>
          <p:nvPr>
            <p:ph type="title"/>
          </p:nvPr>
        </p:nvSpPr>
        <p:spPr>
          <a:xfrm rot="18906376">
            <a:off x="582613" y="2536825"/>
            <a:ext cx="7740650" cy="1160463"/>
          </a:xfrm>
        </p:spPr>
        <p:txBody>
          <a:bodyPr>
            <a:normAutofit fontScale="90000"/>
          </a:bodyPr>
          <a:lstStyle/>
          <a:p>
            <a:pPr eaLnBrk="1" fontAlgn="auto" hangingPunct="1">
              <a:spcAft>
                <a:spcPts val="0"/>
              </a:spcAft>
              <a:defRPr/>
            </a:pPr>
            <a:r>
              <a:rPr lang="en-US" altLang="en-US" sz="6000" dirty="0">
                <a:solidFill>
                  <a:schemeClr val="accent2"/>
                </a:solidFill>
              </a:rPr>
              <a:t>Sample Inspection Report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B593C07C-B913-4C44-A005-4671F7BE868F}"/>
              </a:ext>
            </a:extLst>
          </p:cNvPr>
          <p:cNvSpPr>
            <a:spLocks noGrp="1"/>
          </p:cNvSpPr>
          <p:nvPr>
            <p:ph type="title"/>
          </p:nvPr>
        </p:nvSpPr>
        <p:spPr>
          <a:xfrm>
            <a:off x="830263" y="26988"/>
            <a:ext cx="7543800" cy="1160462"/>
          </a:xfrm>
        </p:spPr>
        <p:txBody>
          <a:bodyPr/>
          <a:lstStyle/>
          <a:p>
            <a:pPr eaLnBrk="1" fontAlgn="auto" hangingPunct="1">
              <a:spcAft>
                <a:spcPts val="0"/>
              </a:spcAft>
              <a:defRPr/>
            </a:pPr>
            <a:r>
              <a:rPr lang="en-US" altLang="en-US" sz="4400" dirty="0">
                <a:solidFill>
                  <a:schemeClr val="accent2"/>
                </a:solidFill>
              </a:rPr>
              <a:t>The Vehicle</a:t>
            </a:r>
          </a:p>
        </p:txBody>
      </p:sp>
      <p:sp>
        <p:nvSpPr>
          <p:cNvPr id="192515" name="Content Placeholder 2">
            <a:extLst>
              <a:ext uri="{FF2B5EF4-FFF2-40B4-BE49-F238E27FC236}">
                <a16:creationId xmlns:a16="http://schemas.microsoft.com/office/drawing/2014/main" id="{14728D19-BCEB-46D9-8419-E09074E77ED5}"/>
              </a:ext>
            </a:extLst>
          </p:cNvPr>
          <p:cNvSpPr>
            <a:spLocks noGrp="1"/>
          </p:cNvSpPr>
          <p:nvPr>
            <p:ph idx="1"/>
          </p:nvPr>
        </p:nvSpPr>
        <p:spPr>
          <a:xfrm>
            <a:off x="266700" y="1447800"/>
            <a:ext cx="4648200" cy="4859338"/>
          </a:xfrm>
        </p:spPr>
        <p:txBody>
          <a:bodyPr/>
          <a:lstStyle/>
          <a:p>
            <a:pPr eaLnBrk="1" hangingPunct="1"/>
            <a:r>
              <a:rPr lang="en-US" altLang="en-US" sz="3000"/>
              <a:t>Maintenance – </a:t>
            </a:r>
            <a:br>
              <a:rPr lang="en-US" altLang="en-US" sz="3000"/>
            </a:br>
            <a:r>
              <a:rPr lang="en-US" altLang="en-US" sz="3000"/>
              <a:t>Weekly / Monthly</a:t>
            </a:r>
          </a:p>
          <a:p>
            <a:pPr eaLnBrk="1" hangingPunct="1"/>
            <a:endParaRPr lang="en-US" altLang="en-US" sz="1600"/>
          </a:p>
          <a:p>
            <a:pPr eaLnBrk="1" hangingPunct="1"/>
            <a:r>
              <a:rPr lang="en-US" altLang="en-US" sz="3000"/>
              <a:t>Same as daily but with greater detail – checks of all components and inventory</a:t>
            </a:r>
          </a:p>
          <a:p>
            <a:pPr eaLnBrk="1" hangingPunct="1"/>
            <a:endParaRPr lang="en-US" altLang="en-US" sz="1600"/>
          </a:p>
          <a:p>
            <a:pPr eaLnBrk="1" hangingPunct="1"/>
            <a:r>
              <a:rPr lang="en-US" altLang="en-US" sz="3000"/>
              <a:t>Check undercarriage for leaks and/or loose connections</a:t>
            </a:r>
          </a:p>
        </p:txBody>
      </p:sp>
      <p:graphicFrame>
        <p:nvGraphicFramePr>
          <p:cNvPr id="192516" name="Object 1">
            <a:extLst>
              <a:ext uri="{FF2B5EF4-FFF2-40B4-BE49-F238E27FC236}">
                <a16:creationId xmlns:a16="http://schemas.microsoft.com/office/drawing/2014/main" id="{401F0AE3-54C4-4FB2-9204-7540B1A06ED3}"/>
              </a:ext>
            </a:extLst>
          </p:cNvPr>
          <p:cNvGraphicFramePr>
            <a:graphicFrameLocks noChangeAspect="1"/>
          </p:cNvGraphicFramePr>
          <p:nvPr/>
        </p:nvGraphicFramePr>
        <p:xfrm>
          <a:off x="5257800" y="304800"/>
          <a:ext cx="3795713" cy="4910138"/>
        </p:xfrm>
        <a:graphic>
          <a:graphicData uri="http://schemas.openxmlformats.org/presentationml/2006/ole">
            <mc:AlternateContent xmlns:mc="http://schemas.openxmlformats.org/markup-compatibility/2006">
              <mc:Choice xmlns:v="urn:schemas-microsoft-com:vml" Requires="v">
                <p:oleObj spid="_x0000_s4105" name="Acrobat Document" r:id="rId4" imgW="4663440" imgH="6034757" progId="AcroExch.Document.DC">
                  <p:embed/>
                </p:oleObj>
              </mc:Choice>
              <mc:Fallback>
                <p:oleObj name="Acrobat Document" r:id="rId4" imgW="4663440" imgH="6034757" progId="AcroExch.Document.DC">
                  <p:embed/>
                  <p:pic>
                    <p:nvPicPr>
                      <p:cNvPr id="192516" name="Object 1">
                        <a:extLst>
                          <a:ext uri="{FF2B5EF4-FFF2-40B4-BE49-F238E27FC236}">
                            <a16:creationId xmlns:a16="http://schemas.microsoft.com/office/drawing/2014/main" id="{401F0AE3-54C4-4FB2-9204-7540B1A06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04800"/>
                        <a:ext cx="3795713"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2517" name="Picture 6" descr="Fig_3_7">
            <a:extLst>
              <a:ext uri="{FF2B5EF4-FFF2-40B4-BE49-F238E27FC236}">
                <a16:creationId xmlns:a16="http://schemas.microsoft.com/office/drawing/2014/main" id="{BCBA1146-16C6-4B90-9056-3A50EADEC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495800"/>
            <a:ext cx="37338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Box 7">
            <a:extLst>
              <a:ext uri="{FF2B5EF4-FFF2-40B4-BE49-F238E27FC236}">
                <a16:creationId xmlns:a16="http://schemas.microsoft.com/office/drawing/2014/main" id="{91F93122-4958-45D5-8D96-2A8FFBEF09E0}"/>
              </a:ext>
            </a:extLst>
          </p:cNvPr>
          <p:cNvSpPr txBox="1">
            <a:spLocks noChangeArrowheads="1"/>
          </p:cNvSpPr>
          <p:nvPr/>
        </p:nvSpPr>
        <p:spPr bwMode="auto">
          <a:xfrm>
            <a:off x="82296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26187DD0-AB0E-43AD-8014-DAA8562D0E1F}"/>
              </a:ext>
            </a:extLst>
          </p:cNvPr>
          <p:cNvSpPr>
            <a:spLocks noGrp="1" noChangeArrowheads="1"/>
          </p:cNvSpPr>
          <p:nvPr>
            <p:ph type="title"/>
          </p:nvPr>
        </p:nvSpPr>
        <p:spPr>
          <a:xfrm>
            <a:off x="533400" y="0"/>
            <a:ext cx="7543800" cy="1160463"/>
          </a:xfrm>
        </p:spPr>
        <p:txBody>
          <a:bodyPr/>
          <a:lstStyle/>
          <a:p>
            <a:pPr eaLnBrk="1" fontAlgn="auto" hangingPunct="1">
              <a:spcAft>
                <a:spcPts val="0"/>
              </a:spcAft>
              <a:defRPr/>
            </a:pPr>
            <a:r>
              <a:rPr lang="en-US" altLang="en-US" sz="4400" dirty="0">
                <a:solidFill>
                  <a:schemeClr val="accent2"/>
                </a:solidFill>
              </a:rPr>
              <a:t>Vehicle Dynamics</a:t>
            </a:r>
          </a:p>
        </p:txBody>
      </p:sp>
      <p:sp>
        <p:nvSpPr>
          <p:cNvPr id="288771" name="Rectangle 3">
            <a:extLst>
              <a:ext uri="{FF2B5EF4-FFF2-40B4-BE49-F238E27FC236}">
                <a16:creationId xmlns:a16="http://schemas.microsoft.com/office/drawing/2014/main" id="{6E6E5184-2740-4F11-A1E2-7083A41D29E5}"/>
              </a:ext>
            </a:extLst>
          </p:cNvPr>
          <p:cNvSpPr>
            <a:spLocks noGrp="1" noChangeArrowheads="1"/>
          </p:cNvSpPr>
          <p:nvPr>
            <p:ph idx="1"/>
          </p:nvPr>
        </p:nvSpPr>
        <p:spPr>
          <a:xfrm>
            <a:off x="533400" y="1447800"/>
            <a:ext cx="7620000" cy="1524000"/>
          </a:xfrm>
        </p:spPr>
        <p:txBody>
          <a:bodyPr rtlCol="0">
            <a:normAutofit/>
          </a:bodyPr>
          <a:lstStyle/>
          <a:p>
            <a:pPr marL="533400" indent="-533400" eaLnBrk="1" fontAlgn="auto" hangingPunct="1">
              <a:buFontTx/>
              <a:buNone/>
              <a:defRPr/>
            </a:pPr>
            <a:r>
              <a:rPr lang="en-US" sz="4000" b="1" dirty="0">
                <a:solidFill>
                  <a:schemeClr val="tx1">
                    <a:lumMod val="75000"/>
                    <a:lumOff val="25000"/>
                  </a:schemeClr>
                </a:solidFill>
                <a:effectLst>
                  <a:outerShdw blurRad="38100" dist="38100" dir="2700000" algn="tl">
                    <a:srgbClr val="FFFFFF"/>
                  </a:outerShdw>
                </a:effectLst>
              </a:rPr>
              <a:t>Vehicle Size</a:t>
            </a:r>
          </a:p>
          <a:p>
            <a:pPr marL="533400" indent="-533400" eaLnBrk="1" fontAlgn="auto" hangingPunct="1">
              <a:buFontTx/>
              <a:buNone/>
              <a:defRPr/>
            </a:pPr>
            <a:endParaRPr lang="en-US" sz="3200" b="1" dirty="0">
              <a:solidFill>
                <a:srgbClr val="FF3300"/>
              </a:solidFill>
              <a:effectLst>
                <a:outerShdw blurRad="38100" dist="38100" dir="2700000" algn="tl">
                  <a:srgbClr val="000000"/>
                </a:outerShdw>
              </a:effectLst>
            </a:endParaRPr>
          </a:p>
          <a:p>
            <a:pPr marL="533400" indent="-533400" eaLnBrk="1" fontAlgn="auto" hangingPunct="1">
              <a:buFontTx/>
              <a:buNone/>
              <a:defRPr/>
            </a:pPr>
            <a:endParaRPr lang="en-US" b="1" dirty="0">
              <a:solidFill>
                <a:srgbClr val="FF0000"/>
              </a:solidFill>
            </a:endParaRPr>
          </a:p>
        </p:txBody>
      </p:sp>
      <p:pic>
        <p:nvPicPr>
          <p:cNvPr id="194564" name="Picture 6" descr="Fig_2_8">
            <a:extLst>
              <a:ext uri="{FF2B5EF4-FFF2-40B4-BE49-F238E27FC236}">
                <a16:creationId xmlns:a16="http://schemas.microsoft.com/office/drawing/2014/main" id="{B23DC6DF-587A-4EC1-BFAB-027DEE72E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522" y="4495800"/>
            <a:ext cx="2286001"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7" descr="Th_TractorDrawn[1]">
            <a:extLst>
              <a:ext uri="{FF2B5EF4-FFF2-40B4-BE49-F238E27FC236}">
                <a16:creationId xmlns:a16="http://schemas.microsoft.com/office/drawing/2014/main" id="{86A3B170-0C5B-4F88-8FA3-3399A46FB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495800"/>
            <a:ext cx="2590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Picture 9" descr="CAIX8JIH">
            <a:extLst>
              <a:ext uri="{FF2B5EF4-FFF2-40B4-BE49-F238E27FC236}">
                <a16:creationId xmlns:a16="http://schemas.microsoft.com/office/drawing/2014/main" id="{E9CAA173-0899-4FB1-938D-3FF22BAFE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656" y="2362201"/>
            <a:ext cx="2528544"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7" name="Picture 10" descr="Fig_2_19">
            <a:extLst>
              <a:ext uri="{FF2B5EF4-FFF2-40B4-BE49-F238E27FC236}">
                <a16:creationId xmlns:a16="http://schemas.microsoft.com/office/drawing/2014/main" id="{CF57F297-2F1D-4793-8C03-C7DDDC0776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495800"/>
            <a:ext cx="22098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8" name="Picture 12" descr="BRSimg">
            <a:extLst>
              <a:ext uri="{FF2B5EF4-FFF2-40B4-BE49-F238E27FC236}">
                <a16:creationId xmlns:a16="http://schemas.microsoft.com/office/drawing/2014/main" id="{7033933E-52B1-466E-BA5B-1DA7646FDB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9524" y="2362200"/>
            <a:ext cx="2286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9" name="Picture 13" descr="BRS1img">
            <a:extLst>
              <a:ext uri="{FF2B5EF4-FFF2-40B4-BE49-F238E27FC236}">
                <a16:creationId xmlns:a16="http://schemas.microsoft.com/office/drawing/2014/main" id="{3AA3B45E-82A9-43E4-A715-3B5A8CBD6A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3622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70" name="TextBox 11">
            <a:extLst>
              <a:ext uri="{FF2B5EF4-FFF2-40B4-BE49-F238E27FC236}">
                <a16:creationId xmlns:a16="http://schemas.microsoft.com/office/drawing/2014/main" id="{F9757BCB-F5EA-4183-B33D-E5B4E1D2B6EA}"/>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F13AEB40-BC99-4D40-A686-88F5B01F6C29}"/>
              </a:ext>
            </a:extLst>
          </p:cNvPr>
          <p:cNvSpPr>
            <a:spLocks noGrp="1"/>
          </p:cNvSpPr>
          <p:nvPr>
            <p:ph type="title"/>
          </p:nvPr>
        </p:nvSpPr>
        <p:spPr>
          <a:xfrm>
            <a:off x="762000" y="0"/>
            <a:ext cx="7543800" cy="1219200"/>
          </a:xfrm>
        </p:spPr>
        <p:txBody>
          <a:bodyPr/>
          <a:lstStyle/>
          <a:p>
            <a:pPr eaLnBrk="1" fontAlgn="auto" hangingPunct="1">
              <a:spcAft>
                <a:spcPts val="0"/>
              </a:spcAft>
              <a:defRPr/>
            </a:pPr>
            <a:r>
              <a:rPr lang="en-US" altLang="en-US" sz="4400" dirty="0">
                <a:solidFill>
                  <a:schemeClr val="accent2"/>
                </a:solidFill>
              </a:rPr>
              <a:t>Vehicle Dynamics</a:t>
            </a:r>
          </a:p>
        </p:txBody>
      </p:sp>
      <p:sp>
        <p:nvSpPr>
          <p:cNvPr id="196611" name="Content Placeholder 2">
            <a:extLst>
              <a:ext uri="{FF2B5EF4-FFF2-40B4-BE49-F238E27FC236}">
                <a16:creationId xmlns:a16="http://schemas.microsoft.com/office/drawing/2014/main" id="{3DA22C5D-86F4-43FE-B50F-2DB9B2354E7B}"/>
              </a:ext>
            </a:extLst>
          </p:cNvPr>
          <p:cNvSpPr>
            <a:spLocks noGrp="1"/>
          </p:cNvSpPr>
          <p:nvPr>
            <p:ph idx="1"/>
          </p:nvPr>
        </p:nvSpPr>
        <p:spPr>
          <a:xfrm>
            <a:off x="822325" y="1371600"/>
            <a:ext cx="7543800" cy="5029200"/>
          </a:xfrm>
        </p:spPr>
        <p:txBody>
          <a:bodyPr/>
          <a:lstStyle/>
          <a:p>
            <a:pPr eaLnBrk="1" hangingPunct="1"/>
            <a:r>
              <a:rPr lang="en-US" altLang="en-US" sz="3000"/>
              <a:t>Weight and Height</a:t>
            </a:r>
          </a:p>
          <a:p>
            <a:pPr lvl="1" eaLnBrk="1" hangingPunct="1"/>
            <a:endParaRPr lang="en-US" altLang="en-US" sz="2600"/>
          </a:p>
          <a:p>
            <a:pPr lvl="1" eaLnBrk="1" hangingPunct="1"/>
            <a:r>
              <a:rPr lang="en-US" altLang="en-US" sz="2600"/>
              <a:t>Vehicle dynamics change as weight and height changes</a:t>
            </a:r>
          </a:p>
          <a:p>
            <a:pPr lvl="1" eaLnBrk="1" hangingPunct="1"/>
            <a:endParaRPr lang="en-US" altLang="en-US" sz="2600"/>
          </a:p>
          <a:p>
            <a:pPr lvl="1" eaLnBrk="1" hangingPunct="1"/>
            <a:r>
              <a:rPr lang="en-US" altLang="en-US" sz="2600"/>
              <a:t>Four-wheel drive vehicles</a:t>
            </a:r>
          </a:p>
          <a:p>
            <a:pPr lvl="1" eaLnBrk="1" hangingPunct="1"/>
            <a:endParaRPr lang="en-US" altLang="en-US" sz="2600"/>
          </a:p>
          <a:p>
            <a:pPr eaLnBrk="1" hangingPunct="1"/>
            <a:r>
              <a:rPr lang="en-US" altLang="en-US" sz="3000"/>
              <a:t>Common Causes of Weight Transfer</a:t>
            </a:r>
          </a:p>
          <a:p>
            <a:pPr lvl="1" eaLnBrk="1" hangingPunct="1"/>
            <a:endParaRPr lang="en-US" altLang="en-US" sz="2600"/>
          </a:p>
          <a:p>
            <a:pPr lvl="1" eaLnBrk="1" hangingPunct="1"/>
            <a:r>
              <a:rPr lang="en-US" altLang="en-US" sz="2600"/>
              <a:t>Drivers must become familiar with the normal handling characteristics of their vehicles</a:t>
            </a:r>
          </a:p>
        </p:txBody>
      </p:sp>
      <p:sp>
        <p:nvSpPr>
          <p:cNvPr id="196612" name="TextBox 5">
            <a:extLst>
              <a:ext uri="{FF2B5EF4-FFF2-40B4-BE49-F238E27FC236}">
                <a16:creationId xmlns:a16="http://schemas.microsoft.com/office/drawing/2014/main" id="{027DB73B-74E3-4B44-84B2-1E9C6A5A7DA9}"/>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1-84</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B52CADEA-5C9A-402B-9504-11137951106A}"/>
              </a:ext>
            </a:extLst>
          </p:cNvPr>
          <p:cNvSpPr>
            <a:spLocks noGrp="1"/>
          </p:cNvSpPr>
          <p:nvPr>
            <p:ph type="title"/>
          </p:nvPr>
        </p:nvSpPr>
        <p:spPr>
          <a:xfrm>
            <a:off x="762000" y="25400"/>
            <a:ext cx="7543800" cy="1193800"/>
          </a:xfrm>
        </p:spPr>
        <p:txBody>
          <a:bodyPr/>
          <a:lstStyle/>
          <a:p>
            <a:pPr eaLnBrk="1" fontAlgn="auto" hangingPunct="1">
              <a:spcAft>
                <a:spcPts val="0"/>
              </a:spcAft>
              <a:defRPr/>
            </a:pPr>
            <a:r>
              <a:rPr lang="en-US" altLang="en-US" sz="3800" dirty="0">
                <a:solidFill>
                  <a:schemeClr val="accent2"/>
                </a:solidFill>
              </a:rPr>
              <a:t>Starting and Driving The Vehicle</a:t>
            </a:r>
          </a:p>
        </p:txBody>
      </p:sp>
      <p:sp>
        <p:nvSpPr>
          <p:cNvPr id="162819" name="Content Placeholder 2">
            <a:extLst>
              <a:ext uri="{FF2B5EF4-FFF2-40B4-BE49-F238E27FC236}">
                <a16:creationId xmlns:a16="http://schemas.microsoft.com/office/drawing/2014/main" id="{E6995D80-105A-45E5-AF19-8C12D831E6AD}"/>
              </a:ext>
            </a:extLst>
          </p:cNvPr>
          <p:cNvSpPr>
            <a:spLocks noGrp="1"/>
          </p:cNvSpPr>
          <p:nvPr>
            <p:ph idx="1"/>
          </p:nvPr>
        </p:nvSpPr>
        <p:spPr/>
        <p:txBody>
          <a:bodyPr rtlCol="0">
            <a:normAutofit fontScale="92500"/>
          </a:bodyPr>
          <a:lstStyle/>
          <a:p>
            <a:pPr marL="91440" indent="-91440" eaLnBrk="1" fontAlgn="auto" hangingPunct="1">
              <a:defRPr/>
            </a:pPr>
            <a:r>
              <a:rPr lang="en-US" altLang="en-US" sz="3000" dirty="0">
                <a:solidFill>
                  <a:schemeClr val="tx1">
                    <a:lumMod val="75000"/>
                    <a:lumOff val="25000"/>
                  </a:schemeClr>
                </a:solidFill>
              </a:rPr>
              <a:t>Follow manufacturers recommendations for starting, driving, and operating emergency vehicles.</a:t>
            </a:r>
          </a:p>
          <a:p>
            <a:pPr marL="91440" indent="-91440" eaLnBrk="1" fontAlgn="auto" hangingPunct="1">
              <a:defRPr/>
            </a:pPr>
            <a:endParaRPr lang="en-US" altLang="en-US" sz="16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Driver should review incident location, response route, and other pertinent factors prior to responding.</a:t>
            </a:r>
          </a:p>
          <a:p>
            <a:pPr marL="91440" indent="-91440" eaLnBrk="1" fontAlgn="auto" hangingPunct="1">
              <a:defRPr/>
            </a:pPr>
            <a:endParaRPr lang="en-US" altLang="en-US" sz="1600" dirty="0">
              <a:solidFill>
                <a:schemeClr val="tx1">
                  <a:lumMod val="75000"/>
                  <a:lumOff val="25000"/>
                </a:schemeClr>
              </a:solidFill>
            </a:endParaRPr>
          </a:p>
          <a:p>
            <a:pPr marL="91440" indent="-91440" eaLnBrk="1" fontAlgn="auto" hangingPunct="1">
              <a:defRPr/>
            </a:pPr>
            <a:r>
              <a:rPr lang="en-US" altLang="en-US" sz="3000" dirty="0">
                <a:solidFill>
                  <a:schemeClr val="tx1">
                    <a:lumMod val="75000"/>
                    <a:lumOff val="25000"/>
                  </a:schemeClr>
                </a:solidFill>
              </a:rPr>
              <a:t>Ensure all personnel are dressed and seated with seat belts on prior to moving.</a:t>
            </a:r>
          </a:p>
        </p:txBody>
      </p:sp>
      <p:sp>
        <p:nvSpPr>
          <p:cNvPr id="198660" name="TextBox 5">
            <a:extLst>
              <a:ext uri="{FF2B5EF4-FFF2-40B4-BE49-F238E27FC236}">
                <a16:creationId xmlns:a16="http://schemas.microsoft.com/office/drawing/2014/main" id="{87F0402E-A4CF-41F9-834B-67A952C95BA6}"/>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1-85</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858740FA-5D69-4407-B9DE-99C7BE2EFB3F}"/>
              </a:ext>
            </a:extLst>
          </p:cNvPr>
          <p:cNvSpPr>
            <a:spLocks noGrp="1"/>
          </p:cNvSpPr>
          <p:nvPr>
            <p:ph type="title"/>
          </p:nvPr>
        </p:nvSpPr>
        <p:spPr>
          <a:xfrm>
            <a:off x="822325" y="0"/>
            <a:ext cx="7543800" cy="1160463"/>
          </a:xfrm>
        </p:spPr>
        <p:txBody>
          <a:bodyPr/>
          <a:lstStyle/>
          <a:p>
            <a:pPr eaLnBrk="1" fontAlgn="auto" hangingPunct="1">
              <a:spcAft>
                <a:spcPts val="0"/>
              </a:spcAft>
              <a:defRPr/>
            </a:pPr>
            <a:r>
              <a:rPr lang="en-US" altLang="en-US" sz="4400" dirty="0">
                <a:solidFill>
                  <a:schemeClr val="accent2"/>
                </a:solidFill>
              </a:rPr>
              <a:t>General Driving Practices</a:t>
            </a:r>
          </a:p>
        </p:txBody>
      </p:sp>
      <p:sp>
        <p:nvSpPr>
          <p:cNvPr id="200707" name="Content Placeholder 2">
            <a:extLst>
              <a:ext uri="{FF2B5EF4-FFF2-40B4-BE49-F238E27FC236}">
                <a16:creationId xmlns:a16="http://schemas.microsoft.com/office/drawing/2014/main" id="{DD23BC30-C55A-4A86-B2CD-8B546A74B045}"/>
              </a:ext>
            </a:extLst>
          </p:cNvPr>
          <p:cNvSpPr>
            <a:spLocks noGrp="1"/>
          </p:cNvSpPr>
          <p:nvPr>
            <p:ph idx="1"/>
          </p:nvPr>
        </p:nvSpPr>
        <p:spPr>
          <a:xfrm>
            <a:off x="814388" y="1524000"/>
            <a:ext cx="7543800" cy="4022725"/>
          </a:xfrm>
        </p:spPr>
        <p:txBody>
          <a:bodyPr/>
          <a:lstStyle/>
          <a:p>
            <a:pPr eaLnBrk="1" hangingPunct="1"/>
            <a:r>
              <a:rPr lang="en-US" altLang="en-US" sz="2600" dirty="0"/>
              <a:t>Drivers must become familiar with normal operating and gauge readings associated with each vehicle.</a:t>
            </a:r>
          </a:p>
          <a:p>
            <a:pPr lvl="1" eaLnBrk="1" hangingPunct="1"/>
            <a:endParaRPr lang="en-US" altLang="en-US" sz="2200" i="1" dirty="0"/>
          </a:p>
          <a:p>
            <a:pPr lvl="1" eaLnBrk="1" hangingPunct="1"/>
            <a:r>
              <a:rPr lang="en-US" altLang="en-US" sz="2200" i="1" dirty="0"/>
              <a:t>Drivers must be thoroughly familiar with operator’s manual and consult them for permissible limits when in doubt.</a:t>
            </a:r>
          </a:p>
          <a:p>
            <a:pPr eaLnBrk="1" hangingPunct="1"/>
            <a:r>
              <a:rPr lang="en-US" altLang="en-US" sz="2600" dirty="0"/>
              <a:t>Engine shutdown should never be made immediately after full-load operation.</a:t>
            </a:r>
          </a:p>
          <a:p>
            <a:pPr lvl="1" eaLnBrk="1" hangingPunct="1"/>
            <a:endParaRPr lang="en-US" altLang="en-US" sz="2200" i="1" dirty="0"/>
          </a:p>
          <a:p>
            <a:pPr lvl="1" eaLnBrk="1" hangingPunct="1"/>
            <a:r>
              <a:rPr lang="en-US" altLang="en-US" sz="2200" i="1" dirty="0"/>
              <a:t>Allow hot engine to idle until cool.  Do not race engine prior to shutdown.  Turbochargers must cool or severe engine damage will result.</a:t>
            </a:r>
          </a:p>
        </p:txBody>
      </p:sp>
      <p:sp>
        <p:nvSpPr>
          <p:cNvPr id="200708" name="TextBox 5">
            <a:extLst>
              <a:ext uri="{FF2B5EF4-FFF2-40B4-BE49-F238E27FC236}">
                <a16:creationId xmlns:a16="http://schemas.microsoft.com/office/drawing/2014/main" id="{5AD0E129-3A74-407D-86EC-993E053ED97F}"/>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C0076337-067E-43BB-858D-2225FC17F2DA}"/>
              </a:ext>
            </a:extLst>
          </p:cNvPr>
          <p:cNvSpPr>
            <a:spLocks noGrp="1"/>
          </p:cNvSpPr>
          <p:nvPr>
            <p:ph type="title"/>
          </p:nvPr>
        </p:nvSpPr>
        <p:spPr>
          <a:xfrm>
            <a:off x="762000" y="0"/>
            <a:ext cx="7543800" cy="1103313"/>
          </a:xfrm>
        </p:spPr>
        <p:txBody>
          <a:bodyPr/>
          <a:lstStyle/>
          <a:p>
            <a:pPr eaLnBrk="1" fontAlgn="auto" hangingPunct="1">
              <a:spcAft>
                <a:spcPts val="0"/>
              </a:spcAft>
              <a:defRPr/>
            </a:pPr>
            <a:r>
              <a:rPr lang="en-US" altLang="en-US" sz="4400" dirty="0">
                <a:solidFill>
                  <a:schemeClr val="accent2"/>
                </a:solidFill>
              </a:rPr>
              <a:t>The Driver – Attitude</a:t>
            </a:r>
          </a:p>
        </p:txBody>
      </p:sp>
      <p:sp>
        <p:nvSpPr>
          <p:cNvPr id="202755" name="Content Placeholder 2">
            <a:extLst>
              <a:ext uri="{FF2B5EF4-FFF2-40B4-BE49-F238E27FC236}">
                <a16:creationId xmlns:a16="http://schemas.microsoft.com/office/drawing/2014/main" id="{A518DE5F-FF8A-4B0D-B893-7685FEC4F689}"/>
              </a:ext>
            </a:extLst>
          </p:cNvPr>
          <p:cNvSpPr>
            <a:spLocks noGrp="1"/>
          </p:cNvSpPr>
          <p:nvPr>
            <p:ph idx="1"/>
          </p:nvPr>
        </p:nvSpPr>
        <p:spPr>
          <a:xfrm>
            <a:off x="685800" y="1485900"/>
            <a:ext cx="3657600" cy="4648200"/>
          </a:xfrm>
        </p:spPr>
        <p:txBody>
          <a:bodyPr/>
          <a:lstStyle/>
          <a:p>
            <a:pPr eaLnBrk="1" hangingPunct="1"/>
            <a:r>
              <a:rPr lang="en-US" altLang="en-US" sz="2600" b="1" dirty="0"/>
              <a:t>The most important factor that you control in emergency vehicle operations is </a:t>
            </a:r>
            <a:r>
              <a:rPr lang="en-US" altLang="en-US" sz="2600" b="1" dirty="0">
                <a:solidFill>
                  <a:srgbClr val="FF0000"/>
                </a:solidFill>
              </a:rPr>
              <a:t>Driver Attitude!</a:t>
            </a:r>
          </a:p>
          <a:p>
            <a:pPr eaLnBrk="1" hangingPunct="1"/>
            <a:endParaRPr lang="en-US" altLang="en-US" sz="2600" b="1" i="1" dirty="0">
              <a:solidFill>
                <a:srgbClr val="FF0000"/>
              </a:solidFill>
            </a:endParaRPr>
          </a:p>
          <a:p>
            <a:pPr eaLnBrk="1" hangingPunct="1"/>
            <a:endParaRPr lang="en-US" altLang="en-US" sz="2600" b="1" i="1" dirty="0">
              <a:solidFill>
                <a:srgbClr val="FF0000"/>
              </a:solidFill>
            </a:endParaRPr>
          </a:p>
          <a:p>
            <a:pPr eaLnBrk="1" hangingPunct="1"/>
            <a:r>
              <a:rPr lang="en-US" altLang="en-US" sz="2600" b="1" dirty="0"/>
              <a:t>The number one cause of vehicle crashes is </a:t>
            </a:r>
            <a:br>
              <a:rPr lang="en-US" altLang="en-US" sz="2600" b="1" dirty="0"/>
            </a:br>
            <a:r>
              <a:rPr lang="en-US" altLang="en-US" sz="2600" b="1" dirty="0">
                <a:solidFill>
                  <a:srgbClr val="FF0000"/>
                </a:solidFill>
              </a:rPr>
              <a:t>Driver Error or Driver Inattention</a:t>
            </a:r>
            <a:r>
              <a:rPr lang="en-US" altLang="en-US" sz="2600" b="1" dirty="0"/>
              <a:t>.</a:t>
            </a:r>
          </a:p>
          <a:p>
            <a:pPr eaLnBrk="1" hangingPunct="1"/>
            <a:endParaRPr lang="en-US" altLang="en-US" sz="2200" i="1" dirty="0"/>
          </a:p>
        </p:txBody>
      </p:sp>
      <p:pic>
        <p:nvPicPr>
          <p:cNvPr id="202756" name="Picture 6" descr="Image result for ambulance crash&quot;">
            <a:extLst>
              <a:ext uri="{FF2B5EF4-FFF2-40B4-BE49-F238E27FC236}">
                <a16:creationId xmlns:a16="http://schemas.microsoft.com/office/drawing/2014/main" id="{DFF27FB3-C8C2-4D2A-9193-36AB78B15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31" t="3471" r="10857" b="27081"/>
          <a:stretch>
            <a:fillRect/>
          </a:stretch>
        </p:blipFill>
        <p:spPr bwMode="auto">
          <a:xfrm>
            <a:off x="4267200" y="1128713"/>
            <a:ext cx="4779963"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8" descr="Image result for fire truck crash&quot;">
            <a:extLst>
              <a:ext uri="{FF2B5EF4-FFF2-40B4-BE49-F238E27FC236}">
                <a16:creationId xmlns:a16="http://schemas.microsoft.com/office/drawing/2014/main" id="{C0AFAFC4-0E6C-4A6C-B1E8-025A3CF44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650" y="3733800"/>
            <a:ext cx="45529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8" name="TextBox 7">
            <a:extLst>
              <a:ext uri="{FF2B5EF4-FFF2-40B4-BE49-F238E27FC236}">
                <a16:creationId xmlns:a16="http://schemas.microsoft.com/office/drawing/2014/main" id="{98A774A9-B923-48F9-818E-AC8090F2C993}"/>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E2DF2E0F-848E-4AC8-9437-065221474FAA}"/>
              </a:ext>
            </a:extLst>
          </p:cNvPr>
          <p:cNvSpPr>
            <a:spLocks noGrp="1"/>
          </p:cNvSpPr>
          <p:nvPr>
            <p:ph type="title"/>
          </p:nvPr>
        </p:nvSpPr>
        <p:spPr>
          <a:xfrm>
            <a:off x="822325" y="33338"/>
            <a:ext cx="7543800" cy="1084262"/>
          </a:xfrm>
        </p:spPr>
        <p:txBody>
          <a:bodyPr/>
          <a:lstStyle/>
          <a:p>
            <a:pPr eaLnBrk="1" fontAlgn="auto" hangingPunct="1">
              <a:spcAft>
                <a:spcPts val="0"/>
              </a:spcAft>
              <a:defRPr/>
            </a:pPr>
            <a:r>
              <a:rPr lang="en-US" altLang="en-US" sz="4400" dirty="0">
                <a:solidFill>
                  <a:schemeClr val="accent2"/>
                </a:solidFill>
              </a:rPr>
              <a:t>The Driver – Attitude</a:t>
            </a:r>
          </a:p>
        </p:txBody>
      </p:sp>
      <p:sp>
        <p:nvSpPr>
          <p:cNvPr id="204803" name="Content Placeholder 2">
            <a:extLst>
              <a:ext uri="{FF2B5EF4-FFF2-40B4-BE49-F238E27FC236}">
                <a16:creationId xmlns:a16="http://schemas.microsoft.com/office/drawing/2014/main" id="{C0F19B04-B958-49B2-8524-E29B3125A526}"/>
              </a:ext>
            </a:extLst>
          </p:cNvPr>
          <p:cNvSpPr>
            <a:spLocks noGrp="1"/>
          </p:cNvSpPr>
          <p:nvPr>
            <p:ph sz="half" idx="1"/>
          </p:nvPr>
        </p:nvSpPr>
        <p:spPr>
          <a:xfrm>
            <a:off x="822325" y="1846263"/>
            <a:ext cx="3703638" cy="4022725"/>
          </a:xfrm>
        </p:spPr>
        <p:txBody>
          <a:bodyPr/>
          <a:lstStyle/>
          <a:p>
            <a:pPr eaLnBrk="1" hangingPunct="1"/>
            <a:r>
              <a:rPr lang="en-US" altLang="en-US" sz="3600"/>
              <a:t>Pitfalls</a:t>
            </a:r>
          </a:p>
          <a:p>
            <a:pPr lvl="1" eaLnBrk="1" hangingPunct="1"/>
            <a:r>
              <a:rPr lang="en-US" altLang="en-US" sz="3200"/>
              <a:t>Overconfidence</a:t>
            </a:r>
          </a:p>
          <a:p>
            <a:pPr lvl="1" eaLnBrk="1" hangingPunct="1"/>
            <a:r>
              <a:rPr lang="en-US" altLang="en-US" sz="3200"/>
              <a:t>False ideas</a:t>
            </a:r>
          </a:p>
          <a:p>
            <a:pPr lvl="1" eaLnBrk="1" hangingPunct="1"/>
            <a:r>
              <a:rPr lang="en-US" altLang="en-US" sz="3200"/>
              <a:t>Impatience</a:t>
            </a:r>
          </a:p>
          <a:p>
            <a:pPr lvl="1" eaLnBrk="1" hangingPunct="1"/>
            <a:r>
              <a:rPr lang="en-US" altLang="en-US" sz="3200"/>
              <a:t>Tension</a:t>
            </a:r>
          </a:p>
          <a:p>
            <a:pPr lvl="1" eaLnBrk="1" hangingPunct="1"/>
            <a:r>
              <a:rPr lang="en-US" altLang="en-US" sz="3200"/>
              <a:t>Exhibitionist</a:t>
            </a:r>
          </a:p>
          <a:p>
            <a:pPr lvl="1" eaLnBrk="1" hangingPunct="1"/>
            <a:r>
              <a:rPr lang="en-US" altLang="en-US" sz="3200"/>
              <a:t>“Road Rage”</a:t>
            </a:r>
          </a:p>
          <a:p>
            <a:pPr eaLnBrk="1" hangingPunct="1"/>
            <a:endParaRPr lang="en-US" altLang="en-US" sz="2200" i="1"/>
          </a:p>
        </p:txBody>
      </p:sp>
      <p:sp>
        <p:nvSpPr>
          <p:cNvPr id="204804" name="Content Placeholder 4">
            <a:extLst>
              <a:ext uri="{FF2B5EF4-FFF2-40B4-BE49-F238E27FC236}">
                <a16:creationId xmlns:a16="http://schemas.microsoft.com/office/drawing/2014/main" id="{573D1530-5F57-412A-A491-BA49727ABD13}"/>
              </a:ext>
            </a:extLst>
          </p:cNvPr>
          <p:cNvSpPr>
            <a:spLocks noGrp="1"/>
          </p:cNvSpPr>
          <p:nvPr>
            <p:ph sz="half" idx="2"/>
          </p:nvPr>
        </p:nvSpPr>
        <p:spPr>
          <a:xfrm>
            <a:off x="4664075" y="1846263"/>
            <a:ext cx="3702050" cy="4022725"/>
          </a:xfrm>
        </p:spPr>
        <p:txBody>
          <a:bodyPr/>
          <a:lstStyle/>
          <a:p>
            <a:pPr eaLnBrk="1" hangingPunct="1"/>
            <a:r>
              <a:rPr lang="en-US" altLang="en-US" sz="3600"/>
              <a:t>Professionalism</a:t>
            </a:r>
          </a:p>
          <a:p>
            <a:pPr lvl="1" eaLnBrk="1" hangingPunct="1"/>
            <a:r>
              <a:rPr lang="en-US" altLang="en-US" sz="3200"/>
              <a:t>Maturity</a:t>
            </a:r>
          </a:p>
          <a:p>
            <a:pPr lvl="1" eaLnBrk="1" hangingPunct="1"/>
            <a:r>
              <a:rPr lang="en-US" altLang="en-US" sz="3200"/>
              <a:t>Responsibility</a:t>
            </a:r>
          </a:p>
          <a:p>
            <a:pPr lvl="1" eaLnBrk="1" hangingPunct="1"/>
            <a:r>
              <a:rPr lang="en-US" altLang="en-US" sz="3200"/>
              <a:t>Courtesy</a:t>
            </a:r>
          </a:p>
          <a:p>
            <a:pPr lvl="1" eaLnBrk="1" hangingPunct="1"/>
            <a:r>
              <a:rPr lang="en-US" altLang="en-US" sz="3200"/>
              <a:t>Desire</a:t>
            </a:r>
          </a:p>
          <a:p>
            <a:pPr lvl="1" eaLnBrk="1" hangingPunct="1"/>
            <a:r>
              <a:rPr lang="en-US" altLang="en-US" sz="3200"/>
              <a:t>Restraint</a:t>
            </a:r>
          </a:p>
        </p:txBody>
      </p:sp>
      <p:sp>
        <p:nvSpPr>
          <p:cNvPr id="204805" name="TextBox 6">
            <a:extLst>
              <a:ext uri="{FF2B5EF4-FFF2-40B4-BE49-F238E27FC236}">
                <a16:creationId xmlns:a16="http://schemas.microsoft.com/office/drawing/2014/main" id="{6247FE2B-3D13-4B49-8D0B-9D43745926EA}"/>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E6D723A3-6DAC-4AD8-810F-96E7887935CB}"/>
              </a:ext>
            </a:extLst>
          </p:cNvPr>
          <p:cNvSpPr>
            <a:spLocks noGrp="1"/>
          </p:cNvSpPr>
          <p:nvPr>
            <p:ph type="title"/>
          </p:nvPr>
        </p:nvSpPr>
        <p:spPr>
          <a:xfrm>
            <a:off x="762000" y="25400"/>
            <a:ext cx="7543800" cy="1449388"/>
          </a:xfrm>
        </p:spPr>
        <p:txBody>
          <a:bodyPr/>
          <a:lstStyle/>
          <a:p>
            <a:pPr eaLnBrk="1" fontAlgn="auto" hangingPunct="1">
              <a:spcAft>
                <a:spcPts val="0"/>
              </a:spcAft>
              <a:defRPr/>
            </a:pPr>
            <a:r>
              <a:rPr lang="en-US" altLang="en-US" sz="4400" dirty="0">
                <a:solidFill>
                  <a:schemeClr val="accent2"/>
                </a:solidFill>
              </a:rPr>
              <a:t>Certification Requirements</a:t>
            </a:r>
          </a:p>
        </p:txBody>
      </p:sp>
      <p:sp>
        <p:nvSpPr>
          <p:cNvPr id="43011" name="Content Placeholder 2">
            <a:extLst>
              <a:ext uri="{FF2B5EF4-FFF2-40B4-BE49-F238E27FC236}">
                <a16:creationId xmlns:a16="http://schemas.microsoft.com/office/drawing/2014/main" id="{3989F056-325B-4F3F-8CD1-F783D97F823B}"/>
              </a:ext>
            </a:extLst>
          </p:cNvPr>
          <p:cNvSpPr>
            <a:spLocks noGrp="1"/>
          </p:cNvSpPr>
          <p:nvPr>
            <p:ph idx="1"/>
          </p:nvPr>
        </p:nvSpPr>
        <p:spPr>
          <a:xfrm>
            <a:off x="762000" y="2286000"/>
            <a:ext cx="7543800" cy="4022725"/>
          </a:xfrm>
        </p:spPr>
        <p:txBody>
          <a:bodyPr/>
          <a:lstStyle/>
          <a:p>
            <a:pPr lvl="1" eaLnBrk="1" hangingPunct="1"/>
            <a:r>
              <a:rPr lang="en-US" altLang="en-US" sz="2800" dirty="0"/>
              <a:t>Must attend 100% of the course</a:t>
            </a:r>
          </a:p>
          <a:p>
            <a:pPr lvl="1" eaLnBrk="1" hangingPunct="1"/>
            <a:endParaRPr lang="en-US" altLang="en-US" sz="2800" dirty="0"/>
          </a:p>
          <a:p>
            <a:pPr lvl="1" eaLnBrk="1" hangingPunct="1"/>
            <a:r>
              <a:rPr lang="en-US" altLang="en-US" sz="2800" dirty="0"/>
              <a:t>Must successfully complete written examination with a score of 70% or above</a:t>
            </a:r>
          </a:p>
          <a:p>
            <a:pPr lvl="1" eaLnBrk="1" hangingPunct="1"/>
            <a:endParaRPr lang="en-US" altLang="en-US" sz="2800" dirty="0"/>
          </a:p>
          <a:p>
            <a:pPr lvl="1" eaLnBrk="1" hangingPunct="1"/>
            <a:r>
              <a:rPr lang="en-US" altLang="en-US" sz="2800" dirty="0"/>
              <a:t>Must successfully complete practical skills evaluation (cone judgement course)</a:t>
            </a:r>
          </a:p>
        </p:txBody>
      </p:sp>
      <p:sp>
        <p:nvSpPr>
          <p:cNvPr id="43012" name="TextBox 5">
            <a:extLst>
              <a:ext uri="{FF2B5EF4-FFF2-40B4-BE49-F238E27FC236}">
                <a16:creationId xmlns:a16="http://schemas.microsoft.com/office/drawing/2014/main" id="{DD7BAC55-1D2E-4348-8571-C1F6094C79FB}"/>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62035869-73B5-454D-B88F-38D74EDD76EB}"/>
              </a:ext>
            </a:extLst>
          </p:cNvPr>
          <p:cNvSpPr>
            <a:spLocks noGrp="1"/>
          </p:cNvSpPr>
          <p:nvPr>
            <p:ph type="title"/>
          </p:nvPr>
        </p:nvSpPr>
        <p:spPr>
          <a:xfrm>
            <a:off x="788988" y="0"/>
            <a:ext cx="7543800" cy="1160463"/>
          </a:xfrm>
        </p:spPr>
        <p:txBody>
          <a:bodyPr/>
          <a:lstStyle/>
          <a:p>
            <a:pPr eaLnBrk="1" fontAlgn="auto" hangingPunct="1">
              <a:spcAft>
                <a:spcPts val="0"/>
              </a:spcAft>
              <a:defRPr/>
            </a:pPr>
            <a:r>
              <a:rPr lang="en-US" altLang="en-US" sz="4400" dirty="0">
                <a:solidFill>
                  <a:schemeClr val="accent2"/>
                </a:solidFill>
              </a:rPr>
              <a:t>Distraction Free Driving</a:t>
            </a:r>
            <a:r>
              <a:rPr lang="en-US" altLang="en-US" dirty="0">
                <a:solidFill>
                  <a:schemeClr val="tx1">
                    <a:lumMod val="75000"/>
                    <a:lumOff val="25000"/>
                  </a:schemeClr>
                </a:solidFill>
              </a:rPr>
              <a:t>	</a:t>
            </a:r>
          </a:p>
        </p:txBody>
      </p:sp>
      <p:sp>
        <p:nvSpPr>
          <p:cNvPr id="206851" name="Content Placeholder 2">
            <a:extLst>
              <a:ext uri="{FF2B5EF4-FFF2-40B4-BE49-F238E27FC236}">
                <a16:creationId xmlns:a16="http://schemas.microsoft.com/office/drawing/2014/main" id="{1F7945EA-95E3-4FFB-993F-52349F0D4E76}"/>
              </a:ext>
            </a:extLst>
          </p:cNvPr>
          <p:cNvSpPr>
            <a:spLocks noGrp="1"/>
          </p:cNvSpPr>
          <p:nvPr>
            <p:ph idx="1"/>
          </p:nvPr>
        </p:nvSpPr>
        <p:spPr>
          <a:xfrm>
            <a:off x="822325" y="1543050"/>
            <a:ext cx="7543800" cy="4325938"/>
          </a:xfrm>
        </p:spPr>
        <p:txBody>
          <a:bodyPr/>
          <a:lstStyle/>
          <a:p>
            <a:pPr eaLnBrk="1" hangingPunct="1"/>
            <a:r>
              <a:rPr lang="en-US" altLang="en-US" sz="3000"/>
              <a:t>Human aspects we can control</a:t>
            </a:r>
          </a:p>
        </p:txBody>
      </p:sp>
      <p:pic>
        <p:nvPicPr>
          <p:cNvPr id="206852" name="Picture 6" descr="http://thehighlandecho.com/wp-content/uploads/2013/05/Texting-and-Driving-three.jpg">
            <a:extLst>
              <a:ext uri="{FF2B5EF4-FFF2-40B4-BE49-F238E27FC236}">
                <a16:creationId xmlns:a16="http://schemas.microsoft.com/office/drawing/2014/main" id="{028B0DF1-D0DD-4BD3-B2E6-8CDB4FAC9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566988"/>
            <a:ext cx="46482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A3F19FBD-2BAD-477A-BA5F-B0917DC4A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88" y="2417763"/>
            <a:ext cx="52038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6854" name="Picture 8" descr="http://ts1.mm.bing.net/th?&amp;id=HN.607989755516158456&amp;w=300&amp;h=300&amp;c=0&amp;pid=1.9&amp;rs=0&amp;p=0">
            <a:extLst>
              <a:ext uri="{FF2B5EF4-FFF2-40B4-BE49-F238E27FC236}">
                <a16:creationId xmlns:a16="http://schemas.microsoft.com/office/drawing/2014/main" id="{F4FF6ED0-3526-4ACB-8C82-91E43D906C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543050"/>
            <a:ext cx="2209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Box 8">
            <a:extLst>
              <a:ext uri="{FF2B5EF4-FFF2-40B4-BE49-F238E27FC236}">
                <a16:creationId xmlns:a16="http://schemas.microsoft.com/office/drawing/2014/main" id="{FE4CA7CA-720B-4D5B-A3E2-3E37F3CB6BD0}"/>
              </a:ext>
            </a:extLst>
          </p:cNvPr>
          <p:cNvSpPr txBox="1">
            <a:spLocks noChangeArrowheads="1"/>
          </p:cNvSpPr>
          <p:nvPr/>
        </p:nvSpPr>
        <p:spPr bwMode="auto">
          <a:xfrm>
            <a:off x="8382000" y="6248400"/>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fill="hold" nodeType="clickEffect">
                                  <p:stCondLst>
                                    <p:cond delay="0"/>
                                  </p:stCondLst>
                                  <p:childTnLst>
                                    <p:animEffect transition="out" filter="dissolve">
                                      <p:cBhvr additive="repl">
                                        <p:cTn id="6" dur="500"/>
                                        <p:tgtEl>
                                          <p:spTgt spid="4"/>
                                        </p:tgtEl>
                                      </p:cBhvr>
                                    </p:animEffect>
                                    <p:set>
                                      <p:cBhvr additive="repl">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6FBFA5D9-F81E-4E3E-9FA6-67031215F6E0}"/>
              </a:ext>
            </a:extLst>
          </p:cNvPr>
          <p:cNvSpPr>
            <a:spLocks noGrp="1"/>
          </p:cNvSpPr>
          <p:nvPr>
            <p:ph type="title"/>
          </p:nvPr>
        </p:nvSpPr>
        <p:spPr>
          <a:xfrm>
            <a:off x="796925" y="25400"/>
            <a:ext cx="7543800" cy="1160463"/>
          </a:xfrm>
        </p:spPr>
        <p:txBody>
          <a:bodyPr/>
          <a:lstStyle/>
          <a:p>
            <a:pPr eaLnBrk="1" fontAlgn="auto" hangingPunct="1">
              <a:spcAft>
                <a:spcPts val="0"/>
              </a:spcAft>
              <a:defRPr/>
            </a:pPr>
            <a:r>
              <a:rPr lang="en-US" altLang="en-US" sz="4400" dirty="0">
                <a:solidFill>
                  <a:schemeClr val="accent2"/>
                </a:solidFill>
              </a:rPr>
              <a:t>Types of Distractions</a:t>
            </a:r>
          </a:p>
        </p:txBody>
      </p:sp>
      <p:sp>
        <p:nvSpPr>
          <p:cNvPr id="171011" name="Content Placeholder 2">
            <a:extLst>
              <a:ext uri="{FF2B5EF4-FFF2-40B4-BE49-F238E27FC236}">
                <a16:creationId xmlns:a16="http://schemas.microsoft.com/office/drawing/2014/main" id="{2A59291D-79ED-4DB2-B8CC-C2EC7F2C3257}"/>
              </a:ext>
            </a:extLst>
          </p:cNvPr>
          <p:cNvSpPr>
            <a:spLocks noGrp="1"/>
          </p:cNvSpPr>
          <p:nvPr>
            <p:ph idx="1"/>
          </p:nvPr>
        </p:nvSpPr>
        <p:spPr/>
        <p:txBody>
          <a:bodyPr rtlCol="0">
            <a:normAutofit fontScale="92500" lnSpcReduction="20000"/>
          </a:bodyPr>
          <a:lstStyle/>
          <a:p>
            <a:pPr marL="91440" indent="-91440" eaLnBrk="1" fontAlgn="auto" hangingPunct="1">
              <a:lnSpc>
                <a:spcPct val="150000"/>
              </a:lnSpc>
              <a:defRPr/>
            </a:pPr>
            <a:r>
              <a:rPr lang="en-US" altLang="en-US" sz="3000" dirty="0">
                <a:solidFill>
                  <a:schemeClr val="tx1">
                    <a:lumMod val="75000"/>
                    <a:lumOff val="25000"/>
                  </a:schemeClr>
                </a:solidFill>
              </a:rPr>
              <a:t>Visual</a:t>
            </a:r>
          </a:p>
          <a:p>
            <a:pPr marL="91440" indent="-91440" eaLnBrk="1" fontAlgn="auto" hangingPunct="1">
              <a:lnSpc>
                <a:spcPct val="150000"/>
              </a:lnSpc>
              <a:defRPr/>
            </a:pPr>
            <a:r>
              <a:rPr lang="en-US" altLang="en-US" sz="3000" dirty="0">
                <a:solidFill>
                  <a:schemeClr val="tx1">
                    <a:lumMod val="75000"/>
                    <a:lumOff val="25000"/>
                  </a:schemeClr>
                </a:solidFill>
              </a:rPr>
              <a:t>Auditory</a:t>
            </a:r>
          </a:p>
          <a:p>
            <a:pPr marL="91440" indent="-91440" eaLnBrk="1" fontAlgn="auto" hangingPunct="1">
              <a:lnSpc>
                <a:spcPct val="150000"/>
              </a:lnSpc>
              <a:defRPr/>
            </a:pPr>
            <a:r>
              <a:rPr lang="en-US" altLang="en-US" sz="3000" dirty="0">
                <a:solidFill>
                  <a:schemeClr val="tx1">
                    <a:lumMod val="75000"/>
                    <a:lumOff val="25000"/>
                  </a:schemeClr>
                </a:solidFill>
              </a:rPr>
              <a:t>Biomechanical</a:t>
            </a:r>
          </a:p>
          <a:p>
            <a:pPr marL="91440" indent="-91440" eaLnBrk="1" fontAlgn="auto" hangingPunct="1">
              <a:lnSpc>
                <a:spcPct val="150000"/>
              </a:lnSpc>
              <a:defRPr/>
            </a:pPr>
            <a:r>
              <a:rPr lang="en-US" altLang="en-US" sz="3000" dirty="0">
                <a:solidFill>
                  <a:schemeClr val="tx1">
                    <a:lumMod val="75000"/>
                    <a:lumOff val="25000"/>
                  </a:schemeClr>
                </a:solidFill>
              </a:rPr>
              <a:t>Cognitive</a:t>
            </a:r>
          </a:p>
          <a:p>
            <a:pPr marL="384048" lvl="1" indent="-182880" eaLnBrk="1" fontAlgn="auto" hangingPunct="1">
              <a:lnSpc>
                <a:spcPct val="150000"/>
              </a:lnSpc>
              <a:defRPr/>
            </a:pPr>
            <a:r>
              <a:rPr lang="en-US" altLang="en-US" sz="2600" dirty="0">
                <a:solidFill>
                  <a:schemeClr val="tx1">
                    <a:lumMod val="75000"/>
                    <a:lumOff val="25000"/>
                  </a:schemeClr>
                </a:solidFill>
              </a:rPr>
              <a:t>Text Messaging</a:t>
            </a:r>
          </a:p>
          <a:p>
            <a:pPr marL="384048" lvl="1" indent="-182880" eaLnBrk="1" fontAlgn="auto" hangingPunct="1">
              <a:lnSpc>
                <a:spcPct val="150000"/>
              </a:lnSpc>
              <a:defRPr/>
            </a:pPr>
            <a:r>
              <a:rPr lang="en-US" altLang="en-US" sz="2600" dirty="0">
                <a:solidFill>
                  <a:schemeClr val="tx1">
                    <a:lumMod val="75000"/>
                    <a:lumOff val="25000"/>
                  </a:schemeClr>
                </a:solidFill>
              </a:rPr>
              <a:t>“Protective” Distractions</a:t>
            </a:r>
          </a:p>
          <a:p>
            <a:pPr marL="384048" lvl="1" indent="-182880" eaLnBrk="1" fontAlgn="auto" hangingPunct="1">
              <a:lnSpc>
                <a:spcPct val="150000"/>
              </a:lnSpc>
              <a:buFontTx/>
              <a:buNone/>
              <a:defRPr/>
            </a:pPr>
            <a:endParaRPr lang="en-US" altLang="en-US" dirty="0">
              <a:solidFill>
                <a:schemeClr val="tx1">
                  <a:lumMod val="75000"/>
                  <a:lumOff val="25000"/>
                </a:schemeClr>
              </a:solidFill>
            </a:endParaRPr>
          </a:p>
          <a:p>
            <a:pPr marL="384048" lvl="1" indent="-182880" eaLnBrk="1" fontAlgn="auto" hangingPunct="1">
              <a:defRPr/>
            </a:pPr>
            <a:endParaRPr lang="en-US" altLang="en-US" dirty="0">
              <a:solidFill>
                <a:schemeClr val="tx1">
                  <a:lumMod val="75000"/>
                  <a:lumOff val="25000"/>
                </a:schemeClr>
              </a:solidFill>
            </a:endParaRPr>
          </a:p>
          <a:p>
            <a:pPr marL="91440" indent="-91440" eaLnBrk="1" fontAlgn="auto" hangingPunct="1">
              <a:defRPr/>
            </a:pPr>
            <a:endParaRPr lang="en-US" altLang="en-US" dirty="0">
              <a:solidFill>
                <a:schemeClr val="tx1">
                  <a:lumMod val="75000"/>
                  <a:lumOff val="25000"/>
                </a:schemeClr>
              </a:solidFill>
            </a:endParaRPr>
          </a:p>
        </p:txBody>
      </p:sp>
      <p:sp>
        <p:nvSpPr>
          <p:cNvPr id="208900" name="TextBox 5">
            <a:extLst>
              <a:ext uri="{FF2B5EF4-FFF2-40B4-BE49-F238E27FC236}">
                <a16:creationId xmlns:a16="http://schemas.microsoft.com/office/drawing/2014/main" id="{DB457751-61BC-4CCA-8650-987BF4805E1B}"/>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5351D996-5EA3-48DA-9E6A-A9D9E0A06932}"/>
              </a:ext>
            </a:extLst>
          </p:cNvPr>
          <p:cNvSpPr>
            <a:spLocks noGrp="1"/>
          </p:cNvSpPr>
          <p:nvPr>
            <p:ph type="title"/>
          </p:nvPr>
        </p:nvSpPr>
        <p:spPr>
          <a:xfrm>
            <a:off x="822325" y="7938"/>
            <a:ext cx="7543800" cy="1236662"/>
          </a:xfrm>
        </p:spPr>
        <p:txBody>
          <a:bodyPr/>
          <a:lstStyle/>
          <a:p>
            <a:pPr eaLnBrk="1" fontAlgn="auto" hangingPunct="1">
              <a:spcAft>
                <a:spcPts val="0"/>
              </a:spcAft>
              <a:defRPr/>
            </a:pPr>
            <a:r>
              <a:rPr lang="en-US" altLang="en-US" sz="4400" dirty="0">
                <a:solidFill>
                  <a:schemeClr val="accent2"/>
                </a:solidFill>
              </a:rPr>
              <a:t>Visual Distractions</a:t>
            </a:r>
            <a:r>
              <a:rPr lang="en-US" altLang="en-US" dirty="0">
                <a:solidFill>
                  <a:schemeClr val="tx1">
                    <a:lumMod val="75000"/>
                    <a:lumOff val="25000"/>
                  </a:schemeClr>
                </a:solidFill>
              </a:rPr>
              <a:t>	</a:t>
            </a:r>
          </a:p>
        </p:txBody>
      </p:sp>
      <p:sp>
        <p:nvSpPr>
          <p:cNvPr id="210947" name="Content Placeholder 2">
            <a:extLst>
              <a:ext uri="{FF2B5EF4-FFF2-40B4-BE49-F238E27FC236}">
                <a16:creationId xmlns:a16="http://schemas.microsoft.com/office/drawing/2014/main" id="{6E3E0E31-28FE-4C88-9E10-1969C4B86C81}"/>
              </a:ext>
            </a:extLst>
          </p:cNvPr>
          <p:cNvSpPr>
            <a:spLocks noGrp="1"/>
          </p:cNvSpPr>
          <p:nvPr>
            <p:ph idx="1"/>
          </p:nvPr>
        </p:nvSpPr>
        <p:spPr>
          <a:xfrm>
            <a:off x="822325" y="1600200"/>
            <a:ext cx="7543800" cy="4268788"/>
          </a:xfrm>
        </p:spPr>
        <p:txBody>
          <a:bodyPr/>
          <a:lstStyle/>
          <a:p>
            <a:pPr eaLnBrk="1" hangingPunct="1"/>
            <a:r>
              <a:rPr lang="en-US" altLang="en-US" sz="3000"/>
              <a:t>Things that take your eyes off the road</a:t>
            </a:r>
          </a:p>
        </p:txBody>
      </p:sp>
      <p:pic>
        <p:nvPicPr>
          <p:cNvPr id="210948" name="Picture 4">
            <a:extLst>
              <a:ext uri="{FF2B5EF4-FFF2-40B4-BE49-F238E27FC236}">
                <a16:creationId xmlns:a16="http://schemas.microsoft.com/office/drawing/2014/main" id="{5D64F7AA-BFD6-4A15-90D2-A7F9B9A60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62200"/>
            <a:ext cx="60198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0949" name="TextBox 6">
            <a:extLst>
              <a:ext uri="{FF2B5EF4-FFF2-40B4-BE49-F238E27FC236}">
                <a16:creationId xmlns:a16="http://schemas.microsoft.com/office/drawing/2014/main" id="{AFAC5549-41A0-4A12-B486-0BB5877A21C7}"/>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92155D3-B812-446B-B600-1EECB9615A2D}"/>
              </a:ext>
            </a:extLst>
          </p:cNvPr>
          <p:cNvSpPr>
            <a:spLocks noGrp="1"/>
          </p:cNvSpPr>
          <p:nvPr>
            <p:ph type="title"/>
          </p:nvPr>
        </p:nvSpPr>
        <p:spPr>
          <a:xfrm>
            <a:off x="685800" y="46038"/>
            <a:ext cx="7543800" cy="1009650"/>
          </a:xfrm>
        </p:spPr>
        <p:txBody>
          <a:bodyPr/>
          <a:lstStyle/>
          <a:p>
            <a:pPr eaLnBrk="1" fontAlgn="auto" hangingPunct="1">
              <a:spcAft>
                <a:spcPts val="0"/>
              </a:spcAft>
              <a:defRPr/>
            </a:pPr>
            <a:r>
              <a:rPr lang="en-US" altLang="en-US" sz="4400" dirty="0">
                <a:solidFill>
                  <a:schemeClr val="accent2"/>
                </a:solidFill>
              </a:rPr>
              <a:t>Auditory Distractions</a:t>
            </a:r>
          </a:p>
        </p:txBody>
      </p:sp>
      <p:sp>
        <p:nvSpPr>
          <p:cNvPr id="212995" name="Content Placeholder 2">
            <a:extLst>
              <a:ext uri="{FF2B5EF4-FFF2-40B4-BE49-F238E27FC236}">
                <a16:creationId xmlns:a16="http://schemas.microsoft.com/office/drawing/2014/main" id="{96A8607E-1C8C-4011-ACFF-D167D6DF2037}"/>
              </a:ext>
            </a:extLst>
          </p:cNvPr>
          <p:cNvSpPr>
            <a:spLocks noGrp="1"/>
          </p:cNvSpPr>
          <p:nvPr>
            <p:ph idx="1"/>
          </p:nvPr>
        </p:nvSpPr>
        <p:spPr>
          <a:xfrm>
            <a:off x="693738" y="1328738"/>
            <a:ext cx="7772400" cy="990600"/>
          </a:xfrm>
        </p:spPr>
        <p:txBody>
          <a:bodyPr/>
          <a:lstStyle/>
          <a:p>
            <a:pPr eaLnBrk="1" hangingPunct="1"/>
            <a:r>
              <a:rPr lang="en-US" altLang="en-US" sz="3000"/>
              <a:t>Sounds that attract your attention and your eyes off the roadway </a:t>
            </a:r>
          </a:p>
        </p:txBody>
      </p:sp>
      <p:pic>
        <p:nvPicPr>
          <p:cNvPr id="212996" name="Picture 6" descr="http://ts1.mm.bing.net/th?&amp;id=HN.608054927353383550&amp;w=300&amp;h=300&amp;c=0&amp;pid=1.9&amp;rs=0&amp;p=0">
            <a:extLst>
              <a:ext uri="{FF2B5EF4-FFF2-40B4-BE49-F238E27FC236}">
                <a16:creationId xmlns:a16="http://schemas.microsoft.com/office/drawing/2014/main" id="{B4204463-17A8-4427-950C-D560B375A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0"/>
            <a:ext cx="27432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10" descr="http://ts1.mm.bing.net/th?&amp;id=HN.608003456466290473&amp;w=300&amp;h=300&amp;c=0&amp;pid=1.9&amp;rs=0&amp;p=0">
            <a:extLst>
              <a:ext uri="{FF2B5EF4-FFF2-40B4-BE49-F238E27FC236}">
                <a16:creationId xmlns:a16="http://schemas.microsoft.com/office/drawing/2014/main" id="{31482EA8-E878-4800-BB90-E808389DC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049"/>
          <a:stretch>
            <a:fillRect/>
          </a:stretch>
        </p:blipFill>
        <p:spPr bwMode="auto">
          <a:xfrm>
            <a:off x="165100" y="3221038"/>
            <a:ext cx="2882900"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8" name="Picture 14" descr="http://ts1.mm.bing.net/th?&amp;id=HN.608043167733843799&amp;w=300&amp;h=300&amp;c=0&amp;pid=1.9&amp;rs=0&amp;p=0">
            <a:extLst>
              <a:ext uri="{FF2B5EF4-FFF2-40B4-BE49-F238E27FC236}">
                <a16:creationId xmlns:a16="http://schemas.microsoft.com/office/drawing/2014/main" id="{0E90EA63-C09F-41B2-8C4C-EB7AA6C6E9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800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9" name="Picture 8" descr="http://ts1.mm.bing.net/th?&amp;id=HN.608016925480061952&amp;w=300&amp;h=300&amp;c=0&amp;pid=1.9&amp;rs=0&amp;p=0">
            <a:extLst>
              <a:ext uri="{FF2B5EF4-FFF2-40B4-BE49-F238E27FC236}">
                <a16:creationId xmlns:a16="http://schemas.microsoft.com/office/drawing/2014/main" id="{DD2DD654-B22A-4196-AB9E-FA5211F6E2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438400"/>
            <a:ext cx="22129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0" name="TextBox 9">
            <a:extLst>
              <a:ext uri="{FF2B5EF4-FFF2-40B4-BE49-F238E27FC236}">
                <a16:creationId xmlns:a16="http://schemas.microsoft.com/office/drawing/2014/main" id="{67139B6C-A63D-40C1-9CD0-D0B35FD32C96}"/>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D70DAB96-3405-4273-9216-0809EE768002}"/>
              </a:ext>
            </a:extLst>
          </p:cNvPr>
          <p:cNvSpPr>
            <a:spLocks noGrp="1"/>
          </p:cNvSpPr>
          <p:nvPr>
            <p:ph type="title"/>
          </p:nvPr>
        </p:nvSpPr>
        <p:spPr>
          <a:xfrm>
            <a:off x="822325" y="90488"/>
            <a:ext cx="7543800" cy="1160462"/>
          </a:xfrm>
        </p:spPr>
        <p:txBody>
          <a:bodyPr/>
          <a:lstStyle/>
          <a:p>
            <a:pPr eaLnBrk="1" fontAlgn="auto" hangingPunct="1">
              <a:spcAft>
                <a:spcPts val="0"/>
              </a:spcAft>
              <a:defRPr/>
            </a:pPr>
            <a:r>
              <a:rPr lang="en-US" altLang="en-US" sz="4400" dirty="0">
                <a:solidFill>
                  <a:schemeClr val="accent2"/>
                </a:solidFill>
              </a:rPr>
              <a:t>Biomechanical Distractions</a:t>
            </a:r>
          </a:p>
        </p:txBody>
      </p:sp>
      <p:sp>
        <p:nvSpPr>
          <p:cNvPr id="215043" name="Content Placeholder 2">
            <a:extLst>
              <a:ext uri="{FF2B5EF4-FFF2-40B4-BE49-F238E27FC236}">
                <a16:creationId xmlns:a16="http://schemas.microsoft.com/office/drawing/2014/main" id="{5FFE07D3-83AE-42FD-B76E-30B18614BC6F}"/>
              </a:ext>
            </a:extLst>
          </p:cNvPr>
          <p:cNvSpPr>
            <a:spLocks noGrp="1"/>
          </p:cNvSpPr>
          <p:nvPr>
            <p:ph idx="1"/>
          </p:nvPr>
        </p:nvSpPr>
        <p:spPr>
          <a:xfrm>
            <a:off x="822325" y="1676400"/>
            <a:ext cx="7543800" cy="4192588"/>
          </a:xfrm>
        </p:spPr>
        <p:txBody>
          <a:bodyPr/>
          <a:lstStyle/>
          <a:p>
            <a:pPr eaLnBrk="1" hangingPunct="1"/>
            <a:r>
              <a:rPr lang="en-US" altLang="en-US" sz="3000"/>
              <a:t>Things that take your hands off the wheel</a:t>
            </a:r>
          </a:p>
        </p:txBody>
      </p:sp>
      <p:pic>
        <p:nvPicPr>
          <p:cNvPr id="215044" name="Picture 4">
            <a:extLst>
              <a:ext uri="{FF2B5EF4-FFF2-40B4-BE49-F238E27FC236}">
                <a16:creationId xmlns:a16="http://schemas.microsoft.com/office/drawing/2014/main" id="{765C0F98-E6C6-4513-A2DB-D6C94EA1C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666"/>
          <a:stretch>
            <a:fillRect/>
          </a:stretch>
        </p:blipFill>
        <p:spPr bwMode="auto">
          <a:xfrm>
            <a:off x="1219200" y="2362200"/>
            <a:ext cx="61722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045" name="TextBox 6">
            <a:extLst>
              <a:ext uri="{FF2B5EF4-FFF2-40B4-BE49-F238E27FC236}">
                <a16:creationId xmlns:a16="http://schemas.microsoft.com/office/drawing/2014/main" id="{1D587372-C4DF-41A9-A7EE-B3A4D055922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AF17A07C-6057-41C8-B0DF-C36B83657724}"/>
              </a:ext>
            </a:extLst>
          </p:cNvPr>
          <p:cNvSpPr>
            <a:spLocks noGrp="1"/>
          </p:cNvSpPr>
          <p:nvPr>
            <p:ph type="title"/>
          </p:nvPr>
        </p:nvSpPr>
        <p:spPr>
          <a:xfrm>
            <a:off x="822325" y="23813"/>
            <a:ext cx="7543800" cy="1144587"/>
          </a:xfrm>
        </p:spPr>
        <p:txBody>
          <a:bodyPr/>
          <a:lstStyle/>
          <a:p>
            <a:pPr eaLnBrk="1" fontAlgn="auto" hangingPunct="1">
              <a:spcAft>
                <a:spcPts val="0"/>
              </a:spcAft>
              <a:defRPr/>
            </a:pPr>
            <a:r>
              <a:rPr lang="en-US" altLang="en-US" sz="4400" dirty="0">
                <a:solidFill>
                  <a:schemeClr val="accent2"/>
                </a:solidFill>
              </a:rPr>
              <a:t>Cognitive Distractions</a:t>
            </a:r>
          </a:p>
        </p:txBody>
      </p:sp>
      <p:sp>
        <p:nvSpPr>
          <p:cNvPr id="217091" name="Content Placeholder 2">
            <a:extLst>
              <a:ext uri="{FF2B5EF4-FFF2-40B4-BE49-F238E27FC236}">
                <a16:creationId xmlns:a16="http://schemas.microsoft.com/office/drawing/2014/main" id="{2D921987-0BE8-481B-A9EC-CB02B90E708F}"/>
              </a:ext>
            </a:extLst>
          </p:cNvPr>
          <p:cNvSpPr>
            <a:spLocks noGrp="1"/>
          </p:cNvSpPr>
          <p:nvPr>
            <p:ph idx="1"/>
          </p:nvPr>
        </p:nvSpPr>
        <p:spPr>
          <a:xfrm>
            <a:off x="822325" y="1600200"/>
            <a:ext cx="7543800" cy="4268788"/>
          </a:xfrm>
        </p:spPr>
        <p:txBody>
          <a:bodyPr/>
          <a:lstStyle/>
          <a:p>
            <a:pPr eaLnBrk="1" hangingPunct="1"/>
            <a:r>
              <a:rPr lang="en-US" altLang="en-US" sz="3000"/>
              <a:t>Thoughts that take your mind off the road</a:t>
            </a:r>
          </a:p>
        </p:txBody>
      </p:sp>
      <p:pic>
        <p:nvPicPr>
          <p:cNvPr id="217092" name="Picture 1">
            <a:extLst>
              <a:ext uri="{FF2B5EF4-FFF2-40B4-BE49-F238E27FC236}">
                <a16:creationId xmlns:a16="http://schemas.microsoft.com/office/drawing/2014/main" id="{AF30C05C-CE8D-49C5-B89A-55FC4DE54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86000"/>
            <a:ext cx="63246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7093" name="AutoShape 4">
            <a:extLst>
              <a:ext uri="{FF2B5EF4-FFF2-40B4-BE49-F238E27FC236}">
                <a16:creationId xmlns:a16="http://schemas.microsoft.com/office/drawing/2014/main" id="{AB1554E5-BBC4-43F4-B907-7747B25125D4}"/>
              </a:ext>
            </a:extLst>
          </p:cNvPr>
          <p:cNvSpPr>
            <a:spLocks noChangeArrowheads="1"/>
          </p:cNvSpPr>
          <p:nvPr/>
        </p:nvSpPr>
        <p:spPr bwMode="auto">
          <a:xfrm>
            <a:off x="1685925" y="4405313"/>
            <a:ext cx="2581275" cy="1878012"/>
          </a:xfrm>
          <a:prstGeom prst="cloudCallout">
            <a:avLst>
              <a:gd name="adj1" fmla="val 5042"/>
              <a:gd name="adj2" fmla="val -125338"/>
            </a:avLst>
          </a:prstGeom>
          <a:solidFill>
            <a:srgbClr val="FFFFFF"/>
          </a:solidFill>
          <a:ln w="9360" cap="sq">
            <a:solidFill>
              <a:srgbClr val="000000"/>
            </a:solidFill>
            <a:miter lim="800000"/>
            <a:headEnd/>
            <a:tailEnd/>
          </a:ln>
          <a:effectLst>
            <a:outerShdw dist="23040" dir="5400000" algn="ctr" rotWithShape="0">
              <a:srgbClr val="000000">
                <a:alpha val="35036"/>
              </a:srgbClr>
            </a:outerShdw>
          </a:effec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r>
              <a:rPr lang="en-US" altLang="en-US" sz="2400">
                <a:solidFill>
                  <a:srgbClr val="000000"/>
                </a:solidFill>
                <a:ea typeface="Arial Unicode MS" panose="020B0604020202020204" pitchFamily="34" charset="-128"/>
                <a:cs typeface="Arial Unicode MS" panose="020B0604020202020204" pitchFamily="34" charset="-128"/>
              </a:rPr>
              <a:t>After work I have a lot of errands to run.</a:t>
            </a:r>
          </a:p>
        </p:txBody>
      </p:sp>
      <p:sp>
        <p:nvSpPr>
          <p:cNvPr id="217094" name="TextBox 7">
            <a:extLst>
              <a:ext uri="{FF2B5EF4-FFF2-40B4-BE49-F238E27FC236}">
                <a16:creationId xmlns:a16="http://schemas.microsoft.com/office/drawing/2014/main" id="{72E35B73-B34C-43D6-B578-2CFC67725635}"/>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Title 1">
            <a:extLst>
              <a:ext uri="{FF2B5EF4-FFF2-40B4-BE49-F238E27FC236}">
                <a16:creationId xmlns:a16="http://schemas.microsoft.com/office/drawing/2014/main" id="{74FA9664-C1F0-49E3-A5F7-87550644F4A4}"/>
              </a:ext>
            </a:extLst>
          </p:cNvPr>
          <p:cNvSpPr>
            <a:spLocks noGrp="1"/>
          </p:cNvSpPr>
          <p:nvPr>
            <p:ph type="title"/>
          </p:nvPr>
        </p:nvSpPr>
        <p:spPr>
          <a:xfrm>
            <a:off x="685800" y="0"/>
            <a:ext cx="7543800" cy="1160463"/>
          </a:xfrm>
        </p:spPr>
        <p:txBody>
          <a:bodyPr/>
          <a:lstStyle/>
          <a:p>
            <a:pPr eaLnBrk="1" fontAlgn="auto" hangingPunct="1">
              <a:spcAft>
                <a:spcPts val="0"/>
              </a:spcAft>
              <a:defRPr/>
            </a:pPr>
            <a:r>
              <a:rPr lang="en-US" altLang="en-US" sz="4400" dirty="0">
                <a:solidFill>
                  <a:schemeClr val="accent2"/>
                </a:solidFill>
              </a:rPr>
              <a:t>Text Messaging</a:t>
            </a:r>
          </a:p>
        </p:txBody>
      </p:sp>
      <p:sp>
        <p:nvSpPr>
          <p:cNvPr id="219139" name="Content Placeholder 2">
            <a:extLst>
              <a:ext uri="{FF2B5EF4-FFF2-40B4-BE49-F238E27FC236}">
                <a16:creationId xmlns:a16="http://schemas.microsoft.com/office/drawing/2014/main" id="{D199A8E0-C27D-40D4-8C73-F83B5B9D0BED}"/>
              </a:ext>
            </a:extLst>
          </p:cNvPr>
          <p:cNvSpPr>
            <a:spLocks noGrp="1"/>
          </p:cNvSpPr>
          <p:nvPr>
            <p:ph idx="1"/>
          </p:nvPr>
        </p:nvSpPr>
        <p:spPr>
          <a:xfrm>
            <a:off x="685800" y="1524000"/>
            <a:ext cx="8077200" cy="4572000"/>
          </a:xfrm>
        </p:spPr>
        <p:txBody>
          <a:bodyPr/>
          <a:lstStyle/>
          <a:p>
            <a:pPr eaLnBrk="1" hangingPunct="1"/>
            <a:r>
              <a:rPr lang="en-US" altLang="en-US" sz="4000" dirty="0"/>
              <a:t>Is the perfect storm of distraction</a:t>
            </a:r>
          </a:p>
          <a:p>
            <a:pPr lvl="1" eaLnBrk="1" hangingPunct="1"/>
            <a:r>
              <a:rPr lang="en-US" altLang="en-US" sz="2800" dirty="0"/>
              <a:t>Visual, manual, and cognitive distractions all in one.</a:t>
            </a:r>
          </a:p>
        </p:txBody>
      </p:sp>
      <p:pic>
        <p:nvPicPr>
          <p:cNvPr id="219140" name="Picture 4">
            <a:extLst>
              <a:ext uri="{FF2B5EF4-FFF2-40B4-BE49-F238E27FC236}">
                <a16:creationId xmlns:a16="http://schemas.microsoft.com/office/drawing/2014/main" id="{7AABB52E-60EE-4824-962A-48B30F213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590800"/>
            <a:ext cx="59436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9141" name="AutoShape 5">
            <a:extLst>
              <a:ext uri="{FF2B5EF4-FFF2-40B4-BE49-F238E27FC236}">
                <a16:creationId xmlns:a16="http://schemas.microsoft.com/office/drawing/2014/main" id="{4D4F0037-E61C-48C5-9983-A01CC16E920B}"/>
              </a:ext>
            </a:extLst>
          </p:cNvPr>
          <p:cNvSpPr>
            <a:spLocks noChangeArrowheads="1"/>
          </p:cNvSpPr>
          <p:nvPr/>
        </p:nvSpPr>
        <p:spPr bwMode="auto">
          <a:xfrm>
            <a:off x="4876800" y="5553075"/>
            <a:ext cx="2514600" cy="1076325"/>
          </a:xfrm>
          <a:prstGeom prst="wedgeRoundRectCallout">
            <a:avLst>
              <a:gd name="adj1" fmla="val -10324"/>
              <a:gd name="adj2" fmla="val -151593"/>
              <a:gd name="adj3" fmla="val 16667"/>
            </a:avLst>
          </a:prstGeom>
          <a:solidFill>
            <a:srgbClr val="FFFFFF"/>
          </a:solidFill>
          <a:ln w="19080" cap="sq">
            <a:solidFill>
              <a:srgbClr val="000000"/>
            </a:solidFill>
            <a:miter lim="800000"/>
            <a:headEnd/>
            <a:tailEnd/>
          </a:ln>
          <a:effectLst>
            <a:outerShdw dist="38184" dir="2700000" algn="ctr" rotWithShape="0">
              <a:srgbClr val="000000">
                <a:alpha val="75014"/>
              </a:srgbClr>
            </a:outerShdw>
          </a:effec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r>
              <a:rPr lang="en-US" altLang="en-US" sz="2000">
                <a:solidFill>
                  <a:srgbClr val="000000"/>
                </a:solidFill>
                <a:latin typeface="Arial" panose="020B0604020202020204" pitchFamily="34" charset="0"/>
                <a:cs typeface="Arial" panose="020B0604020202020204" pitchFamily="34" charset="0"/>
              </a:rPr>
              <a:t>Let me read and respond to these messages.</a:t>
            </a:r>
          </a:p>
        </p:txBody>
      </p:sp>
      <p:sp>
        <p:nvSpPr>
          <p:cNvPr id="219142" name="TextBox 7">
            <a:extLst>
              <a:ext uri="{FF2B5EF4-FFF2-40B4-BE49-F238E27FC236}">
                <a16:creationId xmlns:a16="http://schemas.microsoft.com/office/drawing/2014/main" id="{8C768EC2-CE31-486A-A5F9-3A09C2C37242}"/>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6B3707EF-8866-410C-BF8F-58B77A034EA2}"/>
              </a:ext>
            </a:extLst>
          </p:cNvPr>
          <p:cNvSpPr>
            <a:spLocks noGrp="1"/>
          </p:cNvSpPr>
          <p:nvPr>
            <p:ph type="title"/>
          </p:nvPr>
        </p:nvSpPr>
        <p:spPr>
          <a:xfrm>
            <a:off x="762000" y="7938"/>
            <a:ext cx="7543800" cy="1084262"/>
          </a:xfrm>
        </p:spPr>
        <p:txBody>
          <a:bodyPr/>
          <a:lstStyle/>
          <a:p>
            <a:pPr eaLnBrk="1" fontAlgn="auto" hangingPunct="1">
              <a:spcAft>
                <a:spcPts val="0"/>
              </a:spcAft>
              <a:defRPr/>
            </a:pPr>
            <a:r>
              <a:rPr lang="en-US" altLang="en-US" sz="4400" dirty="0">
                <a:solidFill>
                  <a:schemeClr val="accent2"/>
                </a:solidFill>
              </a:rPr>
              <a:t>Text Messaging</a:t>
            </a:r>
            <a:r>
              <a:rPr lang="en-US" altLang="en-US" dirty="0">
                <a:solidFill>
                  <a:schemeClr val="tx1">
                    <a:lumMod val="75000"/>
                    <a:lumOff val="25000"/>
                  </a:schemeClr>
                </a:solidFill>
              </a:rPr>
              <a:t>	</a:t>
            </a:r>
          </a:p>
        </p:txBody>
      </p:sp>
      <p:sp>
        <p:nvSpPr>
          <p:cNvPr id="221187" name="Content Placeholder 2">
            <a:extLst>
              <a:ext uri="{FF2B5EF4-FFF2-40B4-BE49-F238E27FC236}">
                <a16:creationId xmlns:a16="http://schemas.microsoft.com/office/drawing/2014/main" id="{37E90D56-03CE-4A2D-BAA9-4BC961767EE8}"/>
              </a:ext>
            </a:extLst>
          </p:cNvPr>
          <p:cNvSpPr>
            <a:spLocks noGrp="1"/>
          </p:cNvSpPr>
          <p:nvPr>
            <p:ph idx="1"/>
          </p:nvPr>
        </p:nvSpPr>
        <p:spPr>
          <a:xfrm>
            <a:off x="762000" y="1295400"/>
            <a:ext cx="7772400" cy="4495800"/>
          </a:xfrm>
        </p:spPr>
        <p:txBody>
          <a:bodyPr/>
          <a:lstStyle/>
          <a:p>
            <a:pPr eaLnBrk="1" hangingPunct="1"/>
            <a:r>
              <a:rPr lang="en-US" altLang="en-US" sz="3000"/>
              <a:t>Highest risk of crashing</a:t>
            </a:r>
          </a:p>
        </p:txBody>
      </p:sp>
      <p:pic>
        <p:nvPicPr>
          <p:cNvPr id="221188" name="Picture 2">
            <a:extLst>
              <a:ext uri="{FF2B5EF4-FFF2-40B4-BE49-F238E27FC236}">
                <a16:creationId xmlns:a16="http://schemas.microsoft.com/office/drawing/2014/main" id="{77F729EA-641E-4496-B9CD-3BB71594E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81200"/>
            <a:ext cx="6553200"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1189" name="TextBox 6">
            <a:extLst>
              <a:ext uri="{FF2B5EF4-FFF2-40B4-BE49-F238E27FC236}">
                <a16:creationId xmlns:a16="http://schemas.microsoft.com/office/drawing/2014/main" id="{6BFD64A4-7250-4D85-A720-1990BC151322}"/>
              </a:ext>
            </a:extLst>
          </p:cNvPr>
          <p:cNvSpPr txBox="1">
            <a:spLocks noChangeArrowheads="1"/>
          </p:cNvSpPr>
          <p:nvPr/>
        </p:nvSpPr>
        <p:spPr bwMode="auto">
          <a:xfrm>
            <a:off x="8382000" y="6248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D3A37DB1-2FBF-47C1-A532-38A4001409D7}"/>
              </a:ext>
            </a:extLst>
          </p:cNvPr>
          <p:cNvSpPr>
            <a:spLocks noGrp="1"/>
          </p:cNvSpPr>
          <p:nvPr>
            <p:ph type="title"/>
          </p:nvPr>
        </p:nvSpPr>
        <p:spPr>
          <a:xfrm>
            <a:off x="685800" y="76200"/>
            <a:ext cx="7543800" cy="1084263"/>
          </a:xfrm>
        </p:spPr>
        <p:txBody>
          <a:bodyPr/>
          <a:lstStyle/>
          <a:p>
            <a:pPr eaLnBrk="1" fontAlgn="auto" hangingPunct="1">
              <a:spcAft>
                <a:spcPts val="0"/>
              </a:spcAft>
              <a:defRPr/>
            </a:pPr>
            <a:r>
              <a:rPr lang="en-US" altLang="en-US" sz="4400" dirty="0">
                <a:solidFill>
                  <a:schemeClr val="accent2"/>
                </a:solidFill>
              </a:rPr>
              <a:t>“Protective” Distractions</a:t>
            </a:r>
          </a:p>
        </p:txBody>
      </p:sp>
      <p:sp>
        <p:nvSpPr>
          <p:cNvPr id="223235" name="Content Placeholder 2">
            <a:extLst>
              <a:ext uri="{FF2B5EF4-FFF2-40B4-BE49-F238E27FC236}">
                <a16:creationId xmlns:a16="http://schemas.microsoft.com/office/drawing/2014/main" id="{FA3ED928-32E7-400A-82B2-9B84ADBA8B71}"/>
              </a:ext>
            </a:extLst>
          </p:cNvPr>
          <p:cNvSpPr>
            <a:spLocks noGrp="1"/>
          </p:cNvSpPr>
          <p:nvPr>
            <p:ph idx="1"/>
          </p:nvPr>
        </p:nvSpPr>
        <p:spPr>
          <a:xfrm>
            <a:off x="685800" y="1524000"/>
            <a:ext cx="8077200" cy="4572000"/>
          </a:xfrm>
        </p:spPr>
        <p:txBody>
          <a:bodyPr/>
          <a:lstStyle/>
          <a:p>
            <a:pPr eaLnBrk="1" hangingPunct="1"/>
            <a:r>
              <a:rPr lang="en-US" altLang="en-US" sz="3200"/>
              <a:t>Some improve safety – Example “Clear Right.”</a:t>
            </a:r>
          </a:p>
        </p:txBody>
      </p:sp>
      <p:pic>
        <p:nvPicPr>
          <p:cNvPr id="223236" name="Picture 3">
            <a:extLst>
              <a:ext uri="{FF2B5EF4-FFF2-40B4-BE49-F238E27FC236}">
                <a16:creationId xmlns:a16="http://schemas.microsoft.com/office/drawing/2014/main" id="{AA372AEE-9109-4529-8C42-8C34D0118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17738"/>
            <a:ext cx="7162800"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3237" name="AutoShape 4">
            <a:extLst>
              <a:ext uri="{FF2B5EF4-FFF2-40B4-BE49-F238E27FC236}">
                <a16:creationId xmlns:a16="http://schemas.microsoft.com/office/drawing/2014/main" id="{BCA3FCF2-36E0-48BE-AB10-2A7A7420FA48}"/>
              </a:ext>
            </a:extLst>
          </p:cNvPr>
          <p:cNvSpPr>
            <a:spLocks noChangeArrowheads="1"/>
          </p:cNvSpPr>
          <p:nvPr/>
        </p:nvSpPr>
        <p:spPr bwMode="auto">
          <a:xfrm>
            <a:off x="2438400" y="2590800"/>
            <a:ext cx="2903538" cy="1295400"/>
          </a:xfrm>
          <a:prstGeom prst="wedgeRoundRectCallout">
            <a:avLst>
              <a:gd name="adj1" fmla="val 62032"/>
              <a:gd name="adj2" fmla="val 91051"/>
              <a:gd name="adj3" fmla="val 16667"/>
            </a:avLst>
          </a:prstGeom>
          <a:solidFill>
            <a:srgbClr val="FFFFFF"/>
          </a:solidFill>
          <a:ln w="19080" cap="sq">
            <a:solidFill>
              <a:srgbClr val="000000"/>
            </a:solidFill>
            <a:miter lim="800000"/>
            <a:headEnd/>
            <a:tailEnd/>
          </a:ln>
          <a:effectLst>
            <a:outerShdw dist="38184" dir="2700000" algn="ctr" rotWithShape="0">
              <a:srgbClr val="000000">
                <a:alpha val="75014"/>
              </a:srgbClr>
            </a:outerShdw>
          </a:effec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r>
              <a:rPr lang="en-US" altLang="en-US" sz="2400">
                <a:solidFill>
                  <a:srgbClr val="000000"/>
                </a:solidFill>
                <a:latin typeface="Arial" panose="020B0604020202020204" pitchFamily="34" charset="0"/>
                <a:cs typeface="Arial" panose="020B0604020202020204" pitchFamily="34" charset="0"/>
              </a:rPr>
              <a:t>Car coming out of driveway on the right. You got it? </a:t>
            </a:r>
          </a:p>
        </p:txBody>
      </p:sp>
      <p:sp>
        <p:nvSpPr>
          <p:cNvPr id="223238" name="TextBox 7">
            <a:extLst>
              <a:ext uri="{FF2B5EF4-FFF2-40B4-BE49-F238E27FC236}">
                <a16:creationId xmlns:a16="http://schemas.microsoft.com/office/drawing/2014/main" id="{FE0990D3-B0CD-4BC4-A47D-B6478A63036C}"/>
              </a:ext>
            </a:extLst>
          </p:cNvPr>
          <p:cNvSpPr txBox="1">
            <a:spLocks noChangeArrowheads="1"/>
          </p:cNvSpPr>
          <p:nvPr/>
        </p:nvSpPr>
        <p:spPr bwMode="auto">
          <a:xfrm>
            <a:off x="8229600" y="6248400"/>
            <a:ext cx="76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4" name="Title 1">
            <a:extLst>
              <a:ext uri="{FF2B5EF4-FFF2-40B4-BE49-F238E27FC236}">
                <a16:creationId xmlns:a16="http://schemas.microsoft.com/office/drawing/2014/main" id="{3574C6AC-7A6D-4E32-BAC6-7FBF4E0BFF3F}"/>
              </a:ext>
            </a:extLst>
          </p:cNvPr>
          <p:cNvSpPr>
            <a:spLocks noGrp="1"/>
          </p:cNvSpPr>
          <p:nvPr>
            <p:ph type="title"/>
          </p:nvPr>
        </p:nvSpPr>
        <p:spPr>
          <a:xfrm>
            <a:off x="723900" y="228600"/>
            <a:ext cx="5143500" cy="881063"/>
          </a:xfrm>
        </p:spPr>
        <p:txBody>
          <a:bodyPr/>
          <a:lstStyle/>
          <a:p>
            <a:pPr eaLnBrk="1" fontAlgn="auto" hangingPunct="1">
              <a:spcAft>
                <a:spcPts val="0"/>
              </a:spcAft>
              <a:defRPr/>
            </a:pPr>
            <a:r>
              <a:rPr lang="en-US" altLang="en-US" sz="4400" dirty="0">
                <a:solidFill>
                  <a:schemeClr val="accent2"/>
                </a:solidFill>
              </a:rPr>
              <a:t>Distracted Driving</a:t>
            </a:r>
            <a:r>
              <a:rPr lang="en-US" altLang="en-US" dirty="0">
                <a:solidFill>
                  <a:schemeClr val="tx1">
                    <a:lumMod val="75000"/>
                    <a:lumOff val="25000"/>
                  </a:schemeClr>
                </a:solidFill>
              </a:rPr>
              <a:t>	</a:t>
            </a:r>
          </a:p>
        </p:txBody>
      </p:sp>
      <p:sp>
        <p:nvSpPr>
          <p:cNvPr id="225283" name="Content Placeholder 2">
            <a:extLst>
              <a:ext uri="{FF2B5EF4-FFF2-40B4-BE49-F238E27FC236}">
                <a16:creationId xmlns:a16="http://schemas.microsoft.com/office/drawing/2014/main" id="{29499BE4-D8A2-4B36-909D-28541A3EA5A8}"/>
              </a:ext>
            </a:extLst>
          </p:cNvPr>
          <p:cNvSpPr>
            <a:spLocks noGrp="1"/>
          </p:cNvSpPr>
          <p:nvPr>
            <p:ph idx="1"/>
          </p:nvPr>
        </p:nvSpPr>
        <p:spPr>
          <a:xfrm>
            <a:off x="685800" y="1295400"/>
            <a:ext cx="5257800" cy="5181600"/>
          </a:xfrm>
        </p:spPr>
        <p:txBody>
          <a:bodyPr/>
          <a:lstStyle/>
          <a:p>
            <a:pPr algn="ctr" eaLnBrk="1" hangingPunct="1"/>
            <a:r>
              <a:rPr lang="en-US" altLang="en-US" sz="3000" u="sng" dirty="0">
                <a:solidFill>
                  <a:srgbClr val="FF0000"/>
                </a:solidFill>
              </a:rPr>
              <a:t>Habits need to change</a:t>
            </a:r>
            <a:r>
              <a:rPr lang="en-US" altLang="en-US" sz="3000" dirty="0">
                <a:solidFill>
                  <a:srgbClr val="FF0000"/>
                </a:solidFill>
              </a:rPr>
              <a:t>!</a:t>
            </a:r>
          </a:p>
        </p:txBody>
      </p:sp>
      <p:sp>
        <p:nvSpPr>
          <p:cNvPr id="225284" name="Text Box 2">
            <a:extLst>
              <a:ext uri="{FF2B5EF4-FFF2-40B4-BE49-F238E27FC236}">
                <a16:creationId xmlns:a16="http://schemas.microsoft.com/office/drawing/2014/main" id="{1E23C64B-6268-4893-ADF4-0E948EFAC772}"/>
              </a:ext>
            </a:extLst>
          </p:cNvPr>
          <p:cNvSpPr txBox="1">
            <a:spLocks noChangeArrowheads="1"/>
          </p:cNvSpPr>
          <p:nvPr/>
        </p:nvSpPr>
        <p:spPr bwMode="auto">
          <a:xfrm>
            <a:off x="690563" y="2252663"/>
            <a:ext cx="38100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tx1"/>
                </a:solidFill>
                <a:latin typeface="Calibri" panose="020F0502020204030204" pitchFamily="34" charset="0"/>
              </a:defRPr>
            </a:lvl1pPr>
            <a:lvl2pPr marL="742950" indent="-28575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tx1"/>
                </a:solidFill>
                <a:latin typeface="Calibri" panose="020F0502020204030204" pitchFamily="34" charset="0"/>
              </a:defRPr>
            </a:lvl2pPr>
            <a:lvl3pPr marL="1143000" indent="-22860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tx1"/>
                </a:solidFill>
                <a:latin typeface="Calibri" panose="020F0502020204030204" pitchFamily="34" charset="0"/>
              </a:defRPr>
            </a:lvl3pPr>
            <a:lvl4pPr marL="1600200" indent="-22860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tx1"/>
                </a:solidFill>
                <a:latin typeface="Calibri" panose="020F0502020204030204" pitchFamily="34" charset="0"/>
              </a:defRPr>
            </a:lvl4pPr>
            <a:lvl5pPr marL="2057400" indent="-228600">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tx1"/>
                </a:solidFill>
                <a:latin typeface="Calibri" panose="020F0502020204030204" pitchFamily="34" charset="0"/>
              </a:defRPr>
            </a:lvl9pPr>
          </a:lstStyle>
          <a:p>
            <a:pPr eaLnBrk="1" hangingPunct="1">
              <a:spcBef>
                <a:spcPts val="1200"/>
              </a:spcBef>
              <a:buSzPct val="109000"/>
            </a:pPr>
            <a:r>
              <a:rPr lang="en-US" altLang="en-US" sz="2800">
                <a:solidFill>
                  <a:srgbClr val="191F0B"/>
                </a:solidFill>
                <a:latin typeface="Arial" panose="020B0604020202020204" pitchFamily="34" charset="0"/>
                <a:cs typeface="Arial" panose="020B0604020202020204" pitchFamily="34" charset="0"/>
              </a:rPr>
              <a:t>Let’s have a discussion…..</a:t>
            </a:r>
          </a:p>
          <a:p>
            <a:pPr eaLnBrk="1" hangingPunct="1">
              <a:spcBef>
                <a:spcPts val="1200"/>
              </a:spcBef>
              <a:buSzPct val="109000"/>
            </a:pPr>
            <a:endParaRPr lang="en-US" altLang="en-US" sz="2800">
              <a:solidFill>
                <a:srgbClr val="191F0B"/>
              </a:solidFill>
              <a:latin typeface="Arial" panose="020B0604020202020204" pitchFamily="34" charset="0"/>
              <a:cs typeface="Arial" panose="020B0604020202020204" pitchFamily="34" charset="0"/>
            </a:endParaRPr>
          </a:p>
          <a:p>
            <a:pPr algn="ctr" eaLnBrk="1" hangingPunct="1">
              <a:spcBef>
                <a:spcPts val="1200"/>
              </a:spcBef>
              <a:buSzPct val="109000"/>
            </a:pPr>
            <a:r>
              <a:rPr lang="en-US" altLang="en-US" sz="2800">
                <a:solidFill>
                  <a:srgbClr val="191F0B"/>
                </a:solidFill>
                <a:latin typeface="Arial" panose="020B0604020202020204" pitchFamily="34" charset="0"/>
                <a:cs typeface="Arial" panose="020B0604020202020204" pitchFamily="34" charset="0"/>
              </a:rPr>
              <a:t>“What are some examples of ways to prevent driving distractions?”</a:t>
            </a:r>
          </a:p>
        </p:txBody>
      </p:sp>
      <p:sp>
        <p:nvSpPr>
          <p:cNvPr id="225285" name="TextBox 7">
            <a:extLst>
              <a:ext uri="{FF2B5EF4-FFF2-40B4-BE49-F238E27FC236}">
                <a16:creationId xmlns:a16="http://schemas.microsoft.com/office/drawing/2014/main" id="{A9A12132-08FA-4436-A8DA-04A74540B389}"/>
              </a:ext>
            </a:extLst>
          </p:cNvPr>
          <p:cNvSpPr txBox="1">
            <a:spLocks noChangeArrowheads="1"/>
          </p:cNvSpPr>
          <p:nvPr/>
        </p:nvSpPr>
        <p:spPr bwMode="auto">
          <a:xfrm>
            <a:off x="8229600" y="62484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1-98</a:t>
            </a:r>
          </a:p>
        </p:txBody>
      </p:sp>
      <p:pic>
        <p:nvPicPr>
          <p:cNvPr id="225286" name="Picture 1">
            <a:extLst>
              <a:ext uri="{FF2B5EF4-FFF2-40B4-BE49-F238E27FC236}">
                <a16:creationId xmlns:a16="http://schemas.microsoft.com/office/drawing/2014/main" id="{F062AD33-B388-483D-BBBC-F120C6C5CC5B}"/>
              </a:ext>
            </a:extLst>
          </p:cNvPr>
          <p:cNvPicPr>
            <a:picLocks noChangeAspect="1"/>
          </p:cNvPicPr>
          <p:nvPr/>
        </p:nvPicPr>
        <p:blipFill>
          <a:blip r:embed="rId3">
            <a:extLst>
              <a:ext uri="{28A0092B-C50C-407E-A947-70E740481C1C}">
                <a14:useLocalDpi xmlns:a14="http://schemas.microsoft.com/office/drawing/2010/main" val="0"/>
              </a:ext>
            </a:extLst>
          </a:blip>
          <a:srcRect l="8827" t="14153" r="8034" b="14787"/>
          <a:stretch>
            <a:fillRect/>
          </a:stretch>
        </p:blipFill>
        <p:spPr bwMode="auto">
          <a:xfrm>
            <a:off x="4232275" y="2536825"/>
            <a:ext cx="4733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7" name="Picture 10" descr="Image result for distracted driving clipart">
            <a:extLst>
              <a:ext uri="{FF2B5EF4-FFF2-40B4-BE49-F238E27FC236}">
                <a16:creationId xmlns:a16="http://schemas.microsoft.com/office/drawing/2014/main" id="{90859630-85D2-41CE-B4BA-C701656BD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463" y="152400"/>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15703</TotalTime>
  <Words>15793</Words>
  <Application>Microsoft Office PowerPoint</Application>
  <PresentationFormat>On-screen Show (4:3)</PresentationFormat>
  <Paragraphs>2852</Paragraphs>
  <Slides>249</Slides>
  <Notes>247</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249</vt:i4>
      </vt:variant>
    </vt:vector>
  </HeadingPairs>
  <TitlesOfParts>
    <vt:vector size="263" baseType="lpstr">
      <vt:lpstr>Arial</vt:lpstr>
      <vt:lpstr>Arial</vt:lpstr>
      <vt:lpstr>Arial Black</vt:lpstr>
      <vt:lpstr>Arial Rounded MT Bold</vt:lpstr>
      <vt:lpstr>Arial Unicode MS</vt:lpstr>
      <vt:lpstr>Calibri</vt:lpstr>
      <vt:lpstr>Calibri Light</vt:lpstr>
      <vt:lpstr>Century Gothic</vt:lpstr>
      <vt:lpstr>Tahoma</vt:lpstr>
      <vt:lpstr>Times New Roman</vt:lpstr>
      <vt:lpstr>Wingdings</vt:lpstr>
      <vt:lpstr>Retrospect</vt:lpstr>
      <vt:lpstr>Clip</vt:lpstr>
      <vt:lpstr>Acrobat Document</vt:lpstr>
      <vt:lpstr>PowerPoint Presentation</vt:lpstr>
      <vt:lpstr>PowerPoint Presentation</vt:lpstr>
      <vt:lpstr>PowerPoint Presentation</vt:lpstr>
      <vt:lpstr>Virginia Department of Fire Programs: Who We Are</vt:lpstr>
      <vt:lpstr>PowerPoint Presentation</vt:lpstr>
      <vt:lpstr>PowerPoint Presentation</vt:lpstr>
      <vt:lpstr>Housekeeping</vt:lpstr>
      <vt:lpstr>Course Pre-Requisites</vt:lpstr>
      <vt:lpstr>Certification Requirements</vt:lpstr>
      <vt:lpstr>Driving Experience</vt:lpstr>
      <vt:lpstr>Class Objectives</vt:lpstr>
      <vt:lpstr>Class Objectives</vt:lpstr>
      <vt:lpstr>Vehicle Class Designations</vt:lpstr>
      <vt:lpstr>Vehicle Class Designations</vt:lpstr>
      <vt:lpstr>Class 1 Vehicles</vt:lpstr>
      <vt:lpstr>Class 2 Vehicles</vt:lpstr>
      <vt:lpstr>Class 2 Vehicles</vt:lpstr>
      <vt:lpstr>Class 3 Vehicles</vt:lpstr>
      <vt:lpstr>Class 3 Vehicles</vt:lpstr>
      <vt:lpstr>Class 3 Vehicles</vt:lpstr>
      <vt:lpstr>Class 4 Vehicles</vt:lpstr>
      <vt:lpstr>Class 5 Vehicles</vt:lpstr>
      <vt:lpstr>Desirable Student Attributes</vt:lpstr>
      <vt:lpstr>Driver Selection</vt:lpstr>
      <vt:lpstr>PowerPoint Presentation</vt:lpstr>
      <vt:lpstr>Statistical Information</vt:lpstr>
      <vt:lpstr>Additional Information</vt:lpstr>
      <vt:lpstr>Statistical Information</vt:lpstr>
      <vt:lpstr>Public Relations Concern</vt:lpstr>
      <vt:lpstr>Good Public Relations</vt:lpstr>
      <vt:lpstr>Bad Public Relations</vt:lpstr>
      <vt:lpstr>Additional Bad Public Relations Issues</vt:lpstr>
      <vt:lpstr>Defensive Driving</vt:lpstr>
      <vt:lpstr>Seat Adjustment</vt:lpstr>
      <vt:lpstr>Position and Use of Feet</vt:lpstr>
      <vt:lpstr>Position of Hands</vt:lpstr>
      <vt:lpstr>Proper Hand Position</vt:lpstr>
      <vt:lpstr>Shuffle Steering</vt:lpstr>
      <vt:lpstr>Vehicle Mirrors</vt:lpstr>
      <vt:lpstr>Blind Spots</vt:lpstr>
      <vt:lpstr>Blind Spots / “No Zone”</vt:lpstr>
      <vt:lpstr>Signaling</vt:lpstr>
      <vt:lpstr>Braking</vt:lpstr>
      <vt:lpstr>Braking</vt:lpstr>
      <vt:lpstr>Braking</vt:lpstr>
      <vt:lpstr>Braking</vt:lpstr>
      <vt:lpstr>Stopping Distance Formula</vt:lpstr>
      <vt:lpstr>Braking Distance</vt:lpstr>
      <vt:lpstr>FOLLOWING DISTANCE FORMULA  3  SECOND  RULE</vt:lpstr>
      <vt:lpstr>Stopping Distance vs. 3 Second Rule Heavy Two-Axle Trucks</vt:lpstr>
      <vt:lpstr>Visual Lead Time</vt:lpstr>
      <vt:lpstr>The Smith System</vt:lpstr>
      <vt:lpstr>PowerPoint Presentation</vt:lpstr>
      <vt:lpstr>PowerPoint Presentation</vt:lpstr>
      <vt:lpstr>S-I-P-D-E</vt:lpstr>
      <vt:lpstr>Sirens</vt:lpstr>
      <vt:lpstr>Sirens</vt:lpstr>
      <vt:lpstr>Siren Projection</vt:lpstr>
      <vt:lpstr>Disadvantages Of Siren Use  On Highways / Interstates</vt:lpstr>
      <vt:lpstr>Vehicle Color</vt:lpstr>
      <vt:lpstr>Does Color Make A Difference At Night?</vt:lpstr>
      <vt:lpstr>Seat Belts</vt:lpstr>
      <vt:lpstr>Passenger Restraints</vt:lpstr>
      <vt:lpstr>Securing Occupants and Equipment</vt:lpstr>
      <vt:lpstr>PowerPoint Presentation</vt:lpstr>
      <vt:lpstr>Adult Patient Restraint  </vt:lpstr>
      <vt:lpstr>Stretcher </vt:lpstr>
      <vt:lpstr>PowerPoint Presentation</vt:lpstr>
      <vt:lpstr>Patient Stretcher Restraints</vt:lpstr>
      <vt:lpstr>Potential Projectiles</vt:lpstr>
      <vt:lpstr>Potential Projectiles </vt:lpstr>
      <vt:lpstr>Securing Equipment </vt:lpstr>
      <vt:lpstr>Securing Equipment</vt:lpstr>
      <vt:lpstr>Occupants and Equipment</vt:lpstr>
      <vt:lpstr>The Transportation System</vt:lpstr>
      <vt:lpstr>The Vehicle</vt:lpstr>
      <vt:lpstr>The Vehicle</vt:lpstr>
      <vt:lpstr>The Vehicle</vt:lpstr>
      <vt:lpstr>The Vehicle</vt:lpstr>
      <vt:lpstr>The Vehicle</vt:lpstr>
      <vt:lpstr>The Vehicle</vt:lpstr>
      <vt:lpstr>Sample Inspection Report</vt:lpstr>
      <vt:lpstr>The Vehicle</vt:lpstr>
      <vt:lpstr>Vehicle Dynamics</vt:lpstr>
      <vt:lpstr>Vehicle Dynamics</vt:lpstr>
      <vt:lpstr>Starting and Driving The Vehicle</vt:lpstr>
      <vt:lpstr>General Driving Practices</vt:lpstr>
      <vt:lpstr>The Driver – Attitude</vt:lpstr>
      <vt:lpstr>The Driver – Attitude</vt:lpstr>
      <vt:lpstr>Distraction Free Driving </vt:lpstr>
      <vt:lpstr>Types of Distractions</vt:lpstr>
      <vt:lpstr>Visual Distractions </vt:lpstr>
      <vt:lpstr>Auditory Distractions</vt:lpstr>
      <vt:lpstr>Biomechanical Distractions</vt:lpstr>
      <vt:lpstr>Cognitive Distractions</vt:lpstr>
      <vt:lpstr>Text Messaging</vt:lpstr>
      <vt:lpstr>Text Messaging </vt:lpstr>
      <vt:lpstr>“Protective” Distractions</vt:lpstr>
      <vt:lpstr>Distracted Driving </vt:lpstr>
      <vt:lpstr>Fatigue</vt:lpstr>
      <vt:lpstr>The Driver – Mental Fitness</vt:lpstr>
      <vt:lpstr>The Driver – Mental Fitness</vt:lpstr>
      <vt:lpstr>The Driver – Mental Fitness</vt:lpstr>
      <vt:lpstr>Physiological Aspects</vt:lpstr>
      <vt:lpstr>Physiological Aspects</vt:lpstr>
      <vt:lpstr>Physiological Aspects</vt:lpstr>
      <vt:lpstr>Tunnel Vision</vt:lpstr>
      <vt:lpstr>Physiological Aspects</vt:lpstr>
      <vt:lpstr>The Environment – Weather</vt:lpstr>
      <vt:lpstr>Adverse Conditions</vt:lpstr>
      <vt:lpstr>Traction</vt:lpstr>
      <vt:lpstr>Natural Forces</vt:lpstr>
      <vt:lpstr>Natural Forces</vt:lpstr>
      <vt:lpstr>Road Types</vt:lpstr>
      <vt:lpstr>Road Types</vt:lpstr>
      <vt:lpstr>Road Types</vt:lpstr>
      <vt:lpstr>Road Designs</vt:lpstr>
      <vt:lpstr>Road Designs</vt:lpstr>
      <vt:lpstr>Roads Surface Construction</vt:lpstr>
      <vt:lpstr>Population</vt:lpstr>
      <vt:lpstr>Population</vt:lpstr>
      <vt:lpstr>PowerPoint Presentation</vt:lpstr>
      <vt:lpstr>Advice To Live By</vt:lpstr>
      <vt:lpstr>PowerPoint Presentation</vt:lpstr>
      <vt:lpstr>PowerPoint Presentation</vt:lpstr>
      <vt:lpstr>PowerPoint Presentation</vt:lpstr>
      <vt:lpstr>PowerPoint Presentation</vt:lpstr>
      <vt:lpstr>PowerPoint Presentation</vt:lpstr>
      <vt:lpstr>Legal Aspects</vt:lpstr>
      <vt:lpstr>Legal Aspects</vt:lpstr>
      <vt:lpstr>Legal Aspects</vt:lpstr>
      <vt:lpstr>Legal Aspects</vt:lpstr>
      <vt:lpstr>Legal Aspects</vt:lpstr>
      <vt:lpstr>Legal Aspects</vt:lpstr>
      <vt:lpstr>Virginia Traffic Laws</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Regulations Relating To Emergency Vehicle Operators</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Motor Vehicle Code – Title 46.2</vt:lpstr>
      <vt:lpstr>Other Pertinent Laws</vt:lpstr>
      <vt:lpstr>SUMMARY</vt:lpstr>
      <vt:lpstr>PowerPoint Presentation</vt:lpstr>
      <vt:lpstr>PowerPoint Presentation</vt:lpstr>
      <vt:lpstr>PowerPoint Presentation</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Responding To The Incident</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Crash Avoidance</vt:lpstr>
      <vt:lpstr>Summary Of Responding To The Incident </vt:lpstr>
      <vt:lpstr>Organizational Philosophy</vt:lpstr>
      <vt:lpstr>Organizational Philosophy</vt:lpstr>
      <vt:lpstr>The Numbers </vt:lpstr>
      <vt:lpstr>Impact Of Roadway Incidents</vt:lpstr>
      <vt:lpstr>Three Classes Of Traffic Incidents</vt:lpstr>
      <vt:lpstr>“Best Practices”</vt:lpstr>
      <vt:lpstr>Five Parts  of the Temporary Traffic  Control  Zone</vt:lpstr>
      <vt:lpstr>Upstream and Downstream</vt:lpstr>
      <vt:lpstr>PowerPoint Presentation</vt:lpstr>
      <vt:lpstr>Staging Distance At The Scene (Recommendations)</vt:lpstr>
      <vt:lpstr>Staging Distance At The Scene (Recommendations)</vt:lpstr>
      <vt:lpstr>Highways Responses (General)</vt:lpstr>
      <vt:lpstr>Highways Responses (General)</vt:lpstr>
      <vt:lpstr>Vehicle Placement (General)</vt:lpstr>
      <vt:lpstr>Vehicle Placement (General)</vt:lpstr>
      <vt:lpstr>“Best Practices”</vt:lpstr>
      <vt:lpstr>“Best Practices”</vt:lpstr>
      <vt:lpstr>“Best Practices”</vt:lpstr>
      <vt:lpstr>PowerPoint Presentation</vt:lpstr>
      <vt:lpstr>PowerPoint Presentation</vt:lpstr>
      <vt:lpstr>ANSI Compliant Public Safety Vests</vt:lpstr>
      <vt:lpstr>“Best Practices”</vt:lpstr>
      <vt:lpstr>“Best Practices”</vt:lpstr>
      <vt:lpstr>Traffic Control Devices</vt:lpstr>
      <vt:lpstr>Cone Placement</vt:lpstr>
      <vt:lpstr>Temporary Traffic Control (TTC)</vt:lpstr>
      <vt:lpstr>Taper Setup</vt:lpstr>
      <vt:lpstr>Traffic Control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Offset (Opposite) Alley 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Fire Protection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Pumping Apparatus Driver/Operator</dc:title>
  <dc:creator>Fire Protection Publications</dc:creator>
  <cp:lastModifiedBy>Dalton, Gary</cp:lastModifiedBy>
  <cp:revision>461</cp:revision>
  <cp:lastPrinted>2021-03-11T03:01:50Z</cp:lastPrinted>
  <dcterms:created xsi:type="dcterms:W3CDTF">2004-08-11T16:45:14Z</dcterms:created>
  <dcterms:modified xsi:type="dcterms:W3CDTF">2022-07-05T20:51:32Z</dcterms:modified>
</cp:coreProperties>
</file>